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1.xml" ContentType="application/vnd.openxmlformats-officedocument.drawingml.chart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76"/>
  </p:notesMasterIdLst>
  <p:handoutMasterIdLst>
    <p:handoutMasterId r:id="rId77"/>
  </p:handoutMasterIdLst>
  <p:sldIdLst>
    <p:sldId id="281" r:id="rId3"/>
    <p:sldId id="298" r:id="rId4"/>
    <p:sldId id="333" r:id="rId5"/>
    <p:sldId id="438" r:id="rId6"/>
    <p:sldId id="335" r:id="rId7"/>
    <p:sldId id="385" r:id="rId8"/>
    <p:sldId id="439" r:id="rId9"/>
    <p:sldId id="440" r:id="rId10"/>
    <p:sldId id="441" r:id="rId11"/>
    <p:sldId id="410" r:id="rId12"/>
    <p:sldId id="336" r:id="rId13"/>
    <p:sldId id="337" r:id="rId14"/>
    <p:sldId id="442" r:id="rId15"/>
    <p:sldId id="339" r:id="rId16"/>
    <p:sldId id="397" r:id="rId17"/>
    <p:sldId id="399" r:id="rId18"/>
    <p:sldId id="398" r:id="rId19"/>
    <p:sldId id="389" r:id="rId20"/>
    <p:sldId id="444" r:id="rId21"/>
    <p:sldId id="388" r:id="rId22"/>
    <p:sldId id="387" r:id="rId23"/>
    <p:sldId id="341" r:id="rId24"/>
    <p:sldId id="418" r:id="rId25"/>
    <p:sldId id="390" r:id="rId26"/>
    <p:sldId id="445" r:id="rId27"/>
    <p:sldId id="391" r:id="rId28"/>
    <p:sldId id="446" r:id="rId29"/>
    <p:sldId id="393" r:id="rId30"/>
    <p:sldId id="392" r:id="rId31"/>
    <p:sldId id="395" r:id="rId32"/>
    <p:sldId id="343" r:id="rId33"/>
    <p:sldId id="447" r:id="rId34"/>
    <p:sldId id="413" r:id="rId35"/>
    <p:sldId id="414" r:id="rId36"/>
    <p:sldId id="415" r:id="rId37"/>
    <p:sldId id="448" r:id="rId38"/>
    <p:sldId id="449" r:id="rId39"/>
    <p:sldId id="363" r:id="rId40"/>
    <p:sldId id="364" r:id="rId41"/>
    <p:sldId id="365" r:id="rId42"/>
    <p:sldId id="366" r:id="rId43"/>
    <p:sldId id="450" r:id="rId44"/>
    <p:sldId id="368" r:id="rId45"/>
    <p:sldId id="369" r:id="rId46"/>
    <p:sldId id="370" r:id="rId47"/>
    <p:sldId id="371" r:id="rId48"/>
    <p:sldId id="372" r:id="rId49"/>
    <p:sldId id="451" r:id="rId50"/>
    <p:sldId id="452" r:id="rId51"/>
    <p:sldId id="375" r:id="rId52"/>
    <p:sldId id="376" r:id="rId53"/>
    <p:sldId id="453" r:id="rId54"/>
    <p:sldId id="454" r:id="rId55"/>
    <p:sldId id="417" r:id="rId56"/>
    <p:sldId id="460" r:id="rId57"/>
    <p:sldId id="436" r:id="rId58"/>
    <p:sldId id="419" r:id="rId59"/>
    <p:sldId id="420" r:id="rId60"/>
    <p:sldId id="421" r:id="rId61"/>
    <p:sldId id="422" r:id="rId62"/>
    <p:sldId id="435" r:id="rId63"/>
    <p:sldId id="424" r:id="rId64"/>
    <p:sldId id="425" r:id="rId65"/>
    <p:sldId id="426" r:id="rId66"/>
    <p:sldId id="427" r:id="rId67"/>
    <p:sldId id="455" r:id="rId68"/>
    <p:sldId id="456" r:id="rId69"/>
    <p:sldId id="457" r:id="rId70"/>
    <p:sldId id="458" r:id="rId71"/>
    <p:sldId id="432" r:id="rId72"/>
    <p:sldId id="459" r:id="rId73"/>
    <p:sldId id="434" r:id="rId74"/>
    <p:sldId id="437" r:id="rId75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09DD"/>
    <a:srgbClr val="0E0A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309226-1BC4-0C43-8AD3-964BBF64B4BF}" v="9" dt="2021-09-28T12:34:03.7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43"/>
    <p:restoredTop sz="95994" autoAdjust="0"/>
  </p:normalViewPr>
  <p:slideViewPr>
    <p:cSldViewPr>
      <p:cViewPr varScale="1">
        <p:scale>
          <a:sx n="112" d="100"/>
          <a:sy n="112" d="100"/>
        </p:scale>
        <p:origin x="194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744"/>
    </p:cViewPr>
  </p:sorterViewPr>
  <p:notesViewPr>
    <p:cSldViewPr>
      <p:cViewPr varScale="1">
        <p:scale>
          <a:sx n="87" d="100"/>
          <a:sy n="87" d="100"/>
        </p:scale>
        <p:origin x="-4166" y="-86"/>
      </p:cViewPr>
      <p:guideLst>
        <p:guide orient="horz" pos="3124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hris:Words:SoH_E2:First_Drafts:Figures:Ch14:Audiogram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035634743875299"/>
          <c:y val="0.15850160819891199"/>
          <c:w val="0.723830734966592"/>
          <c:h val="0.729107397714996"/>
        </c:manualLayout>
      </c:layout>
      <c:scatterChart>
        <c:scatterStyle val="lineMarker"/>
        <c:varyColors val="0"/>
        <c:ser>
          <c:idx val="5"/>
          <c:order val="0"/>
          <c:tx>
            <c:v>Pleasantness Rating</c:v>
          </c:tx>
          <c:spPr>
            <a:ln w="12700">
              <a:solidFill>
                <a:srgbClr val="000000"/>
              </a:solidFill>
              <a:prstDash val="solid"/>
            </a:ln>
          </c:spPr>
          <c:marker>
            <c:symbol val="circle"/>
            <c:size val="10"/>
            <c:spPr>
              <a:solidFill>
                <a:srgbClr val="FFFFFF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xVal>
            <c:numRef>
              <c:f>[1]Sheet1!$A$7:$A$17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xVal>
          <c:yVal>
            <c:numRef>
              <c:f>[1]Sheet1!$B$7:$B$17</c:f>
              <c:numCache>
                <c:formatCode>General</c:formatCode>
                <c:ptCount val="11"/>
                <c:pt idx="0">
                  <c:v>-1.5</c:v>
                </c:pt>
                <c:pt idx="1">
                  <c:v>-0.5</c:v>
                </c:pt>
                <c:pt idx="2">
                  <c:v>1.05</c:v>
                </c:pt>
                <c:pt idx="3">
                  <c:v>1.2</c:v>
                </c:pt>
                <c:pt idx="4">
                  <c:v>1</c:v>
                </c:pt>
                <c:pt idx="5">
                  <c:v>-0.25</c:v>
                </c:pt>
                <c:pt idx="6">
                  <c:v>0.8</c:v>
                </c:pt>
                <c:pt idx="7">
                  <c:v>0.4</c:v>
                </c:pt>
                <c:pt idx="8">
                  <c:v>0.5</c:v>
                </c:pt>
                <c:pt idx="9">
                  <c:v>-0.45</c:v>
                </c:pt>
                <c:pt idx="10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891-994B-BDC7-6357588451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0320048"/>
        <c:axId val="561284912"/>
      </c:scatterChart>
      <c:valAx>
        <c:axId val="560320048"/>
        <c:scaling>
          <c:orientation val="minMax"/>
          <c:max val="12"/>
          <c:min val="0"/>
        </c:scaling>
        <c:delete val="0"/>
        <c:axPos val="b"/>
        <c:numFmt formatCode="General" sourceLinked="1"/>
        <c:majorTickMark val="out"/>
        <c:minorTickMark val="out"/>
        <c:tickLblPos val="nextTo"/>
        <c:spPr>
          <a:ln w="1270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Geneva"/>
                <a:ea typeface="Geneva"/>
                <a:cs typeface="Geneva"/>
              </a:defRPr>
            </a:pPr>
            <a:endParaRPr lang="en-US"/>
          </a:p>
        </c:txPr>
        <c:crossAx val="561284912"/>
        <c:crossesAt val="-2"/>
        <c:crossBetween val="midCat"/>
        <c:majorUnit val="1"/>
        <c:minorUnit val="1"/>
      </c:valAx>
      <c:valAx>
        <c:axId val="561284912"/>
        <c:scaling>
          <c:orientation val="minMax"/>
          <c:max val="2"/>
          <c:min val="-2"/>
        </c:scaling>
        <c:delete val="0"/>
        <c:axPos val="l"/>
        <c:numFmt formatCode="General" sourceLinked="1"/>
        <c:majorTickMark val="out"/>
        <c:minorTickMark val="out"/>
        <c:tickLblPos val="nextTo"/>
        <c:spPr>
          <a:ln w="1270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Geneva"/>
                <a:ea typeface="Geneva"/>
                <a:cs typeface="Geneva"/>
              </a:defRPr>
            </a:pPr>
            <a:endParaRPr lang="en-US"/>
          </a:p>
        </c:txPr>
        <c:crossAx val="560320048"/>
        <c:crossesAt val="0"/>
        <c:crossBetween val="midCat"/>
        <c:majorUnit val="0.5"/>
        <c:minorUnit val="0.5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900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598AD-BD22-4105-A856-D5927CBD85FA}" type="datetimeFigureOut">
              <a:rPr lang="en-GB" smtClean="0"/>
              <a:t>28/09/2021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1044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4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8FD23-1EB5-4738-B062-34CA597FA5D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95799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A48B2-7428-4E3C-B049-302F5806AC68}" type="datetimeFigureOut">
              <a:rPr lang="en-GB" smtClean="0"/>
              <a:t>28/09/2021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3"/>
            <a:ext cx="5435600" cy="44634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1044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4"/>
            <a:ext cx="2944283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93C887-C5BB-4ED9-B645-F38B6A9F4C4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9479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spcBef>
                <a:spcPct val="50000"/>
              </a:spcBef>
              <a:defRPr sz="1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6788" eaLnBrk="0" hangingPunct="0">
              <a:spcBef>
                <a:spcPct val="50000"/>
              </a:spcBef>
              <a:defRPr sz="1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6788" eaLnBrk="0" hangingPunct="0">
              <a:spcBef>
                <a:spcPct val="50000"/>
              </a:spcBef>
              <a:defRPr sz="1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6788" eaLnBrk="0" hangingPunct="0">
              <a:spcBef>
                <a:spcPct val="50000"/>
              </a:spcBef>
              <a:defRPr sz="1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6788" eaLnBrk="0" hangingPunct="0">
              <a:spcBef>
                <a:spcPct val="50000"/>
              </a:spcBef>
              <a:defRPr sz="1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6788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6788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6788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6788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E765CD49-8A78-4283-8380-26CCF8D51E8C}" type="slidenum">
              <a:rPr lang="en-US" sz="1300" smtClean="0">
                <a:latin typeface="Arial" charset="0"/>
              </a:rPr>
              <a:pPr eaLnBrk="1" hangingPunct="1">
                <a:spcBef>
                  <a:spcPct val="0"/>
                </a:spcBef>
                <a:defRPr/>
              </a:pPr>
              <a:t>1</a:t>
            </a:fld>
            <a:endParaRPr lang="en-US" sz="1300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BD9367-109A-4445-8A5C-2F56F86F54C8}" type="slidenum">
              <a:rPr lang="en-GB"/>
              <a:pPr/>
              <a:t>10</a:t>
            </a:fld>
            <a:endParaRPr lang="en-GB"/>
          </a:p>
        </p:txBody>
      </p:sp>
      <p:sp>
        <p:nvSpPr>
          <p:cNvPr id="6737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73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4" y="4861648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49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CBC488-323F-3C40-8A81-649D7695C019}" type="slidenum">
              <a:rPr lang="en-GB"/>
              <a:pPr/>
              <a:t>11</a:t>
            </a:fld>
            <a:endParaRPr lang="en-GB"/>
          </a:p>
        </p:txBody>
      </p:sp>
      <p:sp>
        <p:nvSpPr>
          <p:cNvPr id="7987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98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4" y="4861648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36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2EB578-5E30-7249-B577-C199C0662410}" type="slidenum">
              <a:rPr lang="en-GB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948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96378D-92ED-A644-A11C-5D225B1EA36E}" type="slidenum">
              <a:rPr lang="en-GB"/>
              <a:pPr/>
              <a:t>14</a:t>
            </a:fld>
            <a:endParaRPr lang="en-GB"/>
          </a:p>
        </p:txBody>
      </p:sp>
      <p:sp>
        <p:nvSpPr>
          <p:cNvPr id="8110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4" y="4861648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16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96378D-92ED-A644-A11C-5D225B1EA36E}" type="slidenum">
              <a:rPr lang="en-GB"/>
              <a:pPr/>
              <a:t>15</a:t>
            </a:fld>
            <a:endParaRPr lang="en-GB"/>
          </a:p>
        </p:txBody>
      </p:sp>
      <p:sp>
        <p:nvSpPr>
          <p:cNvPr id="8110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4" y="4861648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19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96378D-92ED-A644-A11C-5D225B1EA36E}" type="slidenum">
              <a:rPr lang="en-GB"/>
              <a:pPr/>
              <a:t>16</a:t>
            </a:fld>
            <a:endParaRPr lang="en-GB"/>
          </a:p>
        </p:txBody>
      </p:sp>
      <p:sp>
        <p:nvSpPr>
          <p:cNvPr id="8110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4" y="4861648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01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ABF3E2-3E20-0A42-9C54-4A1A27656F22}" type="slidenum">
              <a:rPr lang="en-GB"/>
              <a:pPr>
                <a:defRPr/>
              </a:pPr>
              <a:t>17</a:t>
            </a:fld>
            <a:endParaRPr lang="en-GB"/>
          </a:p>
        </p:txBody>
      </p:sp>
      <p:sp>
        <p:nvSpPr>
          <p:cNvPr id="8908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9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354" y="4861648"/>
            <a:ext cx="5204593" cy="460516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86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2BC251-26D6-B842-8544-C75B6AFAA727}" type="slidenum">
              <a:rPr lang="en-GB"/>
              <a:pPr>
                <a:defRPr/>
              </a:pPr>
              <a:t>18</a:t>
            </a:fld>
            <a:endParaRPr lang="en-GB"/>
          </a:p>
        </p:txBody>
      </p:sp>
      <p:sp>
        <p:nvSpPr>
          <p:cNvPr id="8437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354" y="4861648"/>
            <a:ext cx="5204593" cy="460516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168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C1AEB6-F41E-A549-BDD3-C2DE103DE76B}" type="slidenum">
              <a:rPr lang="en-GB"/>
              <a:pPr/>
              <a:t>20</a:t>
            </a:fld>
            <a:endParaRPr lang="en-GB"/>
          </a:p>
        </p:txBody>
      </p:sp>
      <p:sp>
        <p:nvSpPr>
          <p:cNvPr id="894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94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4" y="4861648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16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C1AEB6-F41E-A549-BDD3-C2DE103DE76B}" type="slidenum">
              <a:rPr lang="en-GB"/>
              <a:pPr/>
              <a:t>21</a:t>
            </a:fld>
            <a:endParaRPr lang="en-GB"/>
          </a:p>
        </p:txBody>
      </p:sp>
      <p:sp>
        <p:nvSpPr>
          <p:cNvPr id="894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94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4" y="4861648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01CB15-0A72-9340-BE8D-672C7CC0ABAC}" type="slidenum">
              <a:rPr lang="en-US"/>
              <a:pPr/>
              <a:t>2</a:t>
            </a:fld>
            <a:endParaRPr lang="en-US"/>
          </a:p>
        </p:txBody>
      </p:sp>
      <p:sp>
        <p:nvSpPr>
          <p:cNvPr id="542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41400" y="762000"/>
            <a:ext cx="5080000" cy="3810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876800"/>
            <a:ext cx="5257800" cy="4572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45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C1AEB6-F41E-A549-BDD3-C2DE103DE76B}" type="slidenum">
              <a:rPr lang="en-GB"/>
              <a:pPr/>
              <a:t>22</a:t>
            </a:fld>
            <a:endParaRPr lang="en-GB"/>
          </a:p>
        </p:txBody>
      </p:sp>
      <p:sp>
        <p:nvSpPr>
          <p:cNvPr id="894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94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4" y="4861648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28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C1AEB6-F41E-A549-BDD3-C2DE103DE76B}" type="slidenum">
              <a:rPr lang="en-GB"/>
              <a:pPr/>
              <a:t>23</a:t>
            </a:fld>
            <a:endParaRPr lang="en-GB"/>
          </a:p>
        </p:txBody>
      </p:sp>
      <p:sp>
        <p:nvSpPr>
          <p:cNvPr id="894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94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4" y="4861648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60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ABF3E2-3E20-0A42-9C54-4A1A27656F22}" type="slidenum">
              <a:rPr lang="en-GB"/>
              <a:pPr>
                <a:defRPr/>
              </a:pPr>
              <a:t>24</a:t>
            </a:fld>
            <a:endParaRPr lang="en-GB"/>
          </a:p>
        </p:txBody>
      </p:sp>
      <p:sp>
        <p:nvSpPr>
          <p:cNvPr id="8908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9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354" y="4861648"/>
            <a:ext cx="5204593" cy="460516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6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2BC251-26D6-B842-8544-C75B6AFAA727}" type="slidenum">
              <a:rPr lang="en-GB"/>
              <a:pPr>
                <a:defRPr/>
              </a:pPr>
              <a:t>26</a:t>
            </a:fld>
            <a:endParaRPr lang="en-GB"/>
          </a:p>
        </p:txBody>
      </p:sp>
      <p:sp>
        <p:nvSpPr>
          <p:cNvPr id="8437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354" y="4861648"/>
            <a:ext cx="5204593" cy="460516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794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B94E3D-E35C-B344-BD91-56295C943223}" type="slidenum">
              <a:rPr lang="en-GB"/>
              <a:pPr/>
              <a:t>28</a:t>
            </a:fld>
            <a:endParaRPr lang="en-GB"/>
          </a:p>
        </p:txBody>
      </p:sp>
      <p:sp>
        <p:nvSpPr>
          <p:cNvPr id="5693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4" y="4861648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38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6ABC53-942C-BD42-8F88-91ADD1C55571}" type="slidenum">
              <a:rPr lang="en-GB"/>
              <a:pPr/>
              <a:t>29</a:t>
            </a:fld>
            <a:endParaRPr lang="en-GB"/>
          </a:p>
        </p:txBody>
      </p:sp>
      <p:sp>
        <p:nvSpPr>
          <p:cNvPr id="5734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73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4" y="4861648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CB6101-AA15-8647-AA7D-CCA081B0A3CA}" type="slidenum">
              <a:rPr lang="en-GB"/>
              <a:pPr/>
              <a:t>30</a:t>
            </a:fld>
            <a:endParaRPr lang="en-GB"/>
          </a:p>
        </p:txBody>
      </p:sp>
      <p:sp>
        <p:nvSpPr>
          <p:cNvPr id="5713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71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4" y="4861648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48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4FEBE4-C260-EC47-8103-EBD14B6A1D01}" type="slidenum">
              <a:rPr lang="en-GB"/>
              <a:pPr/>
              <a:t>31</a:t>
            </a:fld>
            <a:endParaRPr lang="en-GB"/>
          </a:p>
        </p:txBody>
      </p:sp>
      <p:sp>
        <p:nvSpPr>
          <p:cNvPr id="8130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3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4" y="4861648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0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4FEBE4-C260-EC47-8103-EBD14B6A1D01}" type="slidenum">
              <a:rPr lang="en-GB"/>
              <a:pPr/>
              <a:t>32</a:t>
            </a:fld>
            <a:endParaRPr lang="en-GB"/>
          </a:p>
        </p:txBody>
      </p:sp>
      <p:sp>
        <p:nvSpPr>
          <p:cNvPr id="8130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3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4" y="4861648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6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B94E3D-E35C-B344-BD91-56295C943223}" type="slidenum">
              <a:rPr lang="en-GB"/>
              <a:pPr/>
              <a:t>33</a:t>
            </a:fld>
            <a:endParaRPr lang="en-GB"/>
          </a:p>
        </p:txBody>
      </p:sp>
      <p:sp>
        <p:nvSpPr>
          <p:cNvPr id="5693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5" y="4861649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61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95D475-F84E-9244-98D1-FD542B83FED2}" type="slidenum">
              <a:rPr lang="en-GB"/>
              <a:pPr/>
              <a:t>3</a:t>
            </a:fld>
            <a:endParaRPr lang="en-GB"/>
          </a:p>
        </p:txBody>
      </p:sp>
      <p:sp>
        <p:nvSpPr>
          <p:cNvPr id="8089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4" y="4861648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28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B94E3D-E35C-B344-BD91-56295C943223}" type="slidenum">
              <a:rPr lang="en-GB"/>
              <a:pPr/>
              <a:t>34</a:t>
            </a:fld>
            <a:endParaRPr lang="en-GB"/>
          </a:p>
        </p:txBody>
      </p:sp>
      <p:sp>
        <p:nvSpPr>
          <p:cNvPr id="5693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5" y="4861649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23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B94E3D-E35C-B344-BD91-56295C943223}" type="slidenum">
              <a:rPr lang="en-GB"/>
              <a:pPr/>
              <a:t>35</a:t>
            </a:fld>
            <a:endParaRPr lang="en-GB"/>
          </a:p>
        </p:txBody>
      </p:sp>
      <p:sp>
        <p:nvSpPr>
          <p:cNvPr id="5693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5" y="4861649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279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2BC251-26D6-B842-8544-C75B6AFAA727}" type="slidenum">
              <a:rPr lang="en-GB"/>
              <a:pPr>
                <a:defRPr/>
              </a:pPr>
              <a:t>38</a:t>
            </a:fld>
            <a:endParaRPr lang="en-GB"/>
          </a:p>
        </p:txBody>
      </p:sp>
      <p:sp>
        <p:nvSpPr>
          <p:cNvPr id="8437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354" y="4861648"/>
            <a:ext cx="5204593" cy="460516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898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526B6-A3D6-F845-82A8-06A80B974F72}" type="slidenum">
              <a:rPr lang="en-GB"/>
              <a:pPr>
                <a:defRPr/>
              </a:pPr>
              <a:t>39</a:t>
            </a:fld>
            <a:endParaRPr lang="en-GB"/>
          </a:p>
        </p:txBody>
      </p:sp>
      <p:sp>
        <p:nvSpPr>
          <p:cNvPr id="8663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354" y="4861648"/>
            <a:ext cx="5204593" cy="460516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226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C83008-2A0B-EA46-AFA0-719D3C517C45}" type="slidenum">
              <a:rPr lang="en-GB"/>
              <a:pPr>
                <a:defRPr/>
              </a:pPr>
              <a:t>40</a:t>
            </a:fld>
            <a:endParaRPr lang="en-GB"/>
          </a:p>
        </p:txBody>
      </p:sp>
      <p:sp>
        <p:nvSpPr>
          <p:cNvPr id="8683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68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354" y="4861648"/>
            <a:ext cx="5204593" cy="460516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725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315096-4556-0F4E-B36C-A4BA454ED4D9}" type="slidenum">
              <a:rPr lang="en-GB"/>
              <a:pPr>
                <a:defRPr/>
              </a:pPr>
              <a:t>41</a:t>
            </a:fld>
            <a:endParaRPr lang="en-GB"/>
          </a:p>
        </p:txBody>
      </p:sp>
      <p:sp>
        <p:nvSpPr>
          <p:cNvPr id="870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354" y="4861648"/>
            <a:ext cx="5204593" cy="460516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0352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D4D329-7D0F-2144-A239-50747DC7AF9C}" type="slidenum">
              <a:rPr lang="en-GB"/>
              <a:pPr>
                <a:defRPr/>
              </a:pPr>
              <a:t>43</a:t>
            </a:fld>
            <a:endParaRPr lang="en-GB"/>
          </a:p>
        </p:txBody>
      </p:sp>
      <p:sp>
        <p:nvSpPr>
          <p:cNvPr id="8744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74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354" y="4861648"/>
            <a:ext cx="5204593" cy="460516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855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39B62E-ACCF-3044-B9E3-DDFC3241C4C0}" type="slidenum">
              <a:rPr lang="en-GB"/>
              <a:pPr>
                <a:defRPr/>
              </a:pPr>
              <a:t>44</a:t>
            </a:fld>
            <a:endParaRPr lang="en-GB"/>
          </a:p>
        </p:txBody>
      </p:sp>
      <p:sp>
        <p:nvSpPr>
          <p:cNvPr id="8765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76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354" y="4861648"/>
            <a:ext cx="5204593" cy="460516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12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AFB898-7219-2441-97E9-6CA02CBBD75B}" type="slidenum">
              <a:rPr lang="en-GB"/>
              <a:pPr>
                <a:defRPr/>
              </a:pPr>
              <a:t>45</a:t>
            </a:fld>
            <a:endParaRPr lang="en-GB"/>
          </a:p>
        </p:txBody>
      </p:sp>
      <p:sp>
        <p:nvSpPr>
          <p:cNvPr id="8785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78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354" y="4861648"/>
            <a:ext cx="5204593" cy="460516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9854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112866-75A6-B84A-B36A-45E0E7A9548E}" type="slidenum">
              <a:rPr lang="en-GB"/>
              <a:pPr>
                <a:defRPr/>
              </a:pPr>
              <a:t>46</a:t>
            </a:fld>
            <a:endParaRPr lang="en-GB"/>
          </a:p>
        </p:txBody>
      </p:sp>
      <p:sp>
        <p:nvSpPr>
          <p:cNvPr id="8806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80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354" y="4861648"/>
            <a:ext cx="5204593" cy="460516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3004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95D475-F84E-9244-98D1-FD542B83FED2}" type="slidenum">
              <a:rPr lang="en-GB"/>
              <a:pPr/>
              <a:t>4</a:t>
            </a:fld>
            <a:endParaRPr lang="en-GB"/>
          </a:p>
        </p:txBody>
      </p:sp>
      <p:sp>
        <p:nvSpPr>
          <p:cNvPr id="8089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4" y="4861648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687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672F48-18E5-EC44-91F3-7B796DC34B03}" type="slidenum">
              <a:rPr lang="en-GB"/>
              <a:pPr/>
              <a:t>47</a:t>
            </a:fld>
            <a:endParaRPr lang="en-GB"/>
          </a:p>
        </p:txBody>
      </p:sp>
      <p:sp>
        <p:nvSpPr>
          <p:cNvPr id="964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4" y="4861648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84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2A3F9-D815-794C-B166-1881AC4105DF}" type="slidenum">
              <a:rPr lang="en-GB"/>
              <a:pPr>
                <a:defRPr/>
              </a:pPr>
              <a:t>50</a:t>
            </a:fld>
            <a:endParaRPr lang="en-GB"/>
          </a:p>
        </p:txBody>
      </p:sp>
      <p:sp>
        <p:nvSpPr>
          <p:cNvPr id="8888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88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354" y="4861648"/>
            <a:ext cx="5204593" cy="460516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6856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B6A734-C0BF-624C-8040-2FB19AAB1200}" type="slidenum">
              <a:rPr lang="en-GB"/>
              <a:pPr>
                <a:defRPr/>
              </a:pPr>
              <a:t>51</a:t>
            </a:fld>
            <a:endParaRPr lang="en-GB"/>
          </a:p>
        </p:txBody>
      </p:sp>
      <p:sp>
        <p:nvSpPr>
          <p:cNvPr id="8908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9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354" y="4861648"/>
            <a:ext cx="5204593" cy="460516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0386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01CB15-0A72-9340-BE8D-672C7CC0ABAC}" type="slidenum">
              <a:rPr lang="en-US"/>
              <a:pPr/>
              <a:t>54</a:t>
            </a:fld>
            <a:endParaRPr lang="en-US"/>
          </a:p>
        </p:txBody>
      </p:sp>
      <p:sp>
        <p:nvSpPr>
          <p:cNvPr id="542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41400" y="762000"/>
            <a:ext cx="5080000" cy="3810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876800"/>
            <a:ext cx="5257800" cy="4572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2166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01CB15-0A72-9340-BE8D-672C7CC0ABAC}" type="slidenum">
              <a:rPr lang="en-US"/>
              <a:pPr/>
              <a:t>55</a:t>
            </a:fld>
            <a:endParaRPr lang="en-US"/>
          </a:p>
        </p:txBody>
      </p:sp>
      <p:sp>
        <p:nvSpPr>
          <p:cNvPr id="542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41400" y="762000"/>
            <a:ext cx="5080000" cy="3810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876800"/>
            <a:ext cx="5257800" cy="4572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0093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638212-E725-864E-A1F1-32B8241827B3}" type="slidenum">
              <a:rPr lang="en-US"/>
              <a:pPr/>
              <a:t>56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6178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6E17E1-C85A-2B4B-BF0C-2AE4EE032D06}" type="slidenum">
              <a:rPr lang="en-GB"/>
              <a:pPr>
                <a:defRPr/>
              </a:pPr>
              <a:t>57</a:t>
            </a:fld>
            <a:endParaRPr lang="en-GB"/>
          </a:p>
        </p:txBody>
      </p:sp>
      <p:sp>
        <p:nvSpPr>
          <p:cNvPr id="8478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354" y="4861648"/>
            <a:ext cx="5204593" cy="460516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68593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DCF7DB-2B17-F04A-89FF-58275FC607FA}" type="slidenum">
              <a:rPr lang="en-GB"/>
              <a:pPr>
                <a:defRPr/>
              </a:pPr>
              <a:t>58</a:t>
            </a:fld>
            <a:endParaRPr lang="en-GB"/>
          </a:p>
        </p:txBody>
      </p:sp>
      <p:sp>
        <p:nvSpPr>
          <p:cNvPr id="84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0098" y="4861648"/>
            <a:ext cx="5679105" cy="460516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019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9C693-6626-9A48-BBCF-06918DEA3993}" type="slidenum">
              <a:rPr lang="en-GB"/>
              <a:pPr>
                <a:defRPr/>
              </a:pPr>
              <a:t>59</a:t>
            </a:fld>
            <a:endParaRPr lang="en-GB"/>
          </a:p>
        </p:txBody>
      </p:sp>
      <p:sp>
        <p:nvSpPr>
          <p:cNvPr id="8519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5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354" y="4861648"/>
            <a:ext cx="5204593" cy="460516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387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6766E7-BA9C-C544-9D40-5BDE43E9EB62}" type="slidenum">
              <a:rPr lang="en-GB"/>
              <a:pPr>
                <a:defRPr/>
              </a:pPr>
              <a:t>60</a:t>
            </a:fld>
            <a:endParaRPr lang="en-GB"/>
          </a:p>
        </p:txBody>
      </p:sp>
      <p:sp>
        <p:nvSpPr>
          <p:cNvPr id="8540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354" y="4861648"/>
            <a:ext cx="5204593" cy="460516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333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3F3DEB-FA6B-3548-96B4-CF38DB3F86DB}" type="slidenum">
              <a:rPr lang="en-GB"/>
              <a:pPr/>
              <a:t>5</a:t>
            </a:fld>
            <a:endParaRPr lang="en-GB"/>
          </a:p>
        </p:txBody>
      </p:sp>
      <p:sp>
        <p:nvSpPr>
          <p:cNvPr id="892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92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4" y="4861648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611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638212-E725-864E-A1F1-32B8241827B3}" type="slidenum">
              <a:rPr lang="en-US"/>
              <a:pPr/>
              <a:t>61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327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B94E3D-E35C-B344-BD91-56295C943223}" type="slidenum">
              <a:rPr lang="en-GB"/>
              <a:pPr/>
              <a:t>65</a:t>
            </a:fld>
            <a:endParaRPr lang="en-GB"/>
          </a:p>
        </p:txBody>
      </p:sp>
      <p:sp>
        <p:nvSpPr>
          <p:cNvPr id="5693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4" y="4861648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72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B94E3D-E35C-B344-BD91-56295C943223}" type="slidenum">
              <a:rPr lang="en-GB"/>
              <a:pPr/>
              <a:t>70</a:t>
            </a:fld>
            <a:endParaRPr lang="en-GB"/>
          </a:p>
        </p:txBody>
      </p:sp>
      <p:sp>
        <p:nvSpPr>
          <p:cNvPr id="5693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4" y="4861648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518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B94E3D-E35C-B344-BD91-56295C943223}" type="slidenum">
              <a:rPr lang="en-GB"/>
              <a:pPr/>
              <a:t>72</a:t>
            </a:fld>
            <a:endParaRPr lang="en-GB"/>
          </a:p>
        </p:txBody>
      </p:sp>
      <p:sp>
        <p:nvSpPr>
          <p:cNvPr id="5693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4" y="4861648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87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B94E3D-E35C-B344-BD91-56295C943223}" type="slidenum">
              <a:rPr lang="en-GB"/>
              <a:pPr/>
              <a:t>73</a:t>
            </a:fld>
            <a:endParaRPr lang="en-GB"/>
          </a:p>
        </p:txBody>
      </p:sp>
      <p:sp>
        <p:nvSpPr>
          <p:cNvPr id="5693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7354" y="4861648"/>
            <a:ext cx="5204593" cy="46051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55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2BC251-26D6-B842-8544-C75B6AFAA727}" type="slidenum">
              <a:rPr lang="en-GB"/>
              <a:pPr>
                <a:defRPr/>
              </a:pPr>
              <a:t>6</a:t>
            </a:fld>
            <a:endParaRPr lang="en-GB"/>
          </a:p>
        </p:txBody>
      </p:sp>
      <p:sp>
        <p:nvSpPr>
          <p:cNvPr id="8437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354" y="4861648"/>
            <a:ext cx="5204593" cy="460516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093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2BC251-26D6-B842-8544-C75B6AFAA727}" type="slidenum">
              <a:rPr lang="en-GB"/>
              <a:pPr>
                <a:defRPr/>
              </a:pPr>
              <a:t>7</a:t>
            </a:fld>
            <a:endParaRPr lang="en-GB"/>
          </a:p>
        </p:txBody>
      </p:sp>
      <p:sp>
        <p:nvSpPr>
          <p:cNvPr id="8437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354" y="4861648"/>
            <a:ext cx="5204593" cy="460516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2511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2BC251-26D6-B842-8544-C75B6AFAA727}" type="slidenum">
              <a:rPr lang="en-GB"/>
              <a:pPr>
                <a:defRPr/>
              </a:pPr>
              <a:t>8</a:t>
            </a:fld>
            <a:endParaRPr lang="en-GB"/>
          </a:p>
        </p:txBody>
      </p:sp>
      <p:sp>
        <p:nvSpPr>
          <p:cNvPr id="8437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354" y="4861648"/>
            <a:ext cx="5204593" cy="460516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392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Audio-vestibular Anatomy and Physiology Lecture 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Karolina Kluk - de Kort, karolina.kluk@manchester.ac.uk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2BC251-26D6-B842-8544-C75B6AFAA727}" type="slidenum">
              <a:rPr lang="en-GB"/>
              <a:pPr>
                <a:defRPr/>
              </a:pPr>
              <a:t>9</a:t>
            </a:fld>
            <a:endParaRPr lang="en-GB"/>
          </a:p>
        </p:txBody>
      </p:sp>
      <p:sp>
        <p:nvSpPr>
          <p:cNvPr id="8437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354" y="4861648"/>
            <a:ext cx="5204593" cy="4605164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128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8AEBF-08EA-487A-85C5-664729E2E514}" type="datetimeFigureOut">
              <a:rPr lang="en-GB" smtClean="0"/>
              <a:t>28/09/2021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71800" y="642629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10FD9-CB46-42F4-845D-C7CC4F5D3D5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2725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8AEBF-08EA-487A-85C5-664729E2E514}" type="datetimeFigureOut">
              <a:rPr lang="en-GB" smtClean="0"/>
              <a:t>28/09/2021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71800" y="642629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10FD9-CB46-42F4-845D-C7CC4F5D3D5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1066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8AEBF-08EA-487A-85C5-664729E2E514}" type="datetimeFigureOut">
              <a:rPr lang="en-GB" smtClean="0"/>
              <a:t>28/09/2021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71800" y="642629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10FD9-CB46-42F4-845D-C7CC4F5D3D5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370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354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813"/>
            <a:ext cx="8229600" cy="576262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981075"/>
            <a:ext cx="8229600" cy="5145088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422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71C97-CF52-4340-B9B7-2B5C13258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9A7C3-5804-A94D-9174-267DCC49C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B5227-6720-6F41-BA18-89F7760A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100B-84D8-4344-933F-188CE76F0D5D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D1A8F-B0AA-C341-82D3-533E07D45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AFE1D-AC94-5040-8FE9-E50CFD92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9D7A-0F00-0B4E-A05B-395FD2DD2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51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4D99C-7199-5F4B-94B8-FB4055DF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F9107-BE54-CD45-999C-E4989072C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8A179-7DFD-1646-8909-004F8444F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100B-84D8-4344-933F-188CE76F0D5D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C44AC-129F-654C-B3DA-A7F87887C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2C532-ED3C-8940-A50E-54059BF4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9D7A-0F00-0B4E-A05B-395FD2DD2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51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1903-C847-8A44-8AC4-7C0C2ACC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3C6DF-4E56-6040-B5CB-6E885F529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EBB89-23DD-B04C-A8BD-ADDDE3F0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100B-84D8-4344-933F-188CE76F0D5D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F59B1-3ED2-3842-AF7C-89FB65D78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ECCF5-F353-3741-A239-A3FB035A1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9D7A-0F00-0B4E-A05B-395FD2DD2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06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77CA-10FB-BA46-B8CF-BD9F6333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7CF5A-28B0-EF4C-AB03-1AA457811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290D0-AC62-5A4A-AA29-8E483FC54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ABBC1-F57D-2843-B01C-61CF1BCC5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100B-84D8-4344-933F-188CE76F0D5D}" type="datetimeFigureOut">
              <a:rPr lang="en-US" smtClean="0"/>
              <a:t>9/28/21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52319-73B1-A842-9F8F-A598F3C29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BAB28-63DA-6F4F-AF35-7B47AF56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9D7A-0F00-0B4E-A05B-395FD2DD2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72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406E-D7DA-6148-AE08-7F6F815A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AA2EA-50D6-084A-B3F7-6BF709F36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DBA49-B96C-B347-93CF-AA66F94DF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3F9AE0-DC4A-A245-9D62-DA19FCB54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8D220-D3DF-7743-9AA2-A28791CAFC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33BE8C-C254-034B-B080-66223F1E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100B-84D8-4344-933F-188CE76F0D5D}" type="datetimeFigureOut">
              <a:rPr lang="en-US" smtClean="0"/>
              <a:t>9/28/21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1F4D0-71B2-D743-B5C0-4D4C9A7C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AF22D7-8E1E-FB44-96B2-8AFE9DDA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9D7A-0F00-0B4E-A05B-395FD2DD2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149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A2765-0296-6340-BCF7-7B8E97AF4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11CCF-0490-BA4D-BB90-19006F057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100B-84D8-4344-933F-188CE76F0D5D}" type="datetimeFigureOut">
              <a:rPr lang="en-US" smtClean="0"/>
              <a:t>9/28/21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65A60-12DD-D442-9AEF-2CCE808C8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B8C14-CF0F-8541-BF5C-B969C206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9D7A-0F00-0B4E-A05B-395FD2DD2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23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8AEBF-08EA-487A-85C5-664729E2E514}" type="datetimeFigureOut">
              <a:rPr lang="en-GB" smtClean="0"/>
              <a:t>28/09/2021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71800" y="642629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10FD9-CB46-42F4-845D-C7CC4F5D3D51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5496" y="6372036"/>
            <a:ext cx="592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Manchester Centre for Audiology and Deafness (ManCAD)</a:t>
            </a:r>
          </a:p>
        </p:txBody>
      </p:sp>
    </p:spTree>
    <p:extLst>
      <p:ext uri="{BB962C8B-B14F-4D97-AF65-F5344CB8AC3E}">
        <p14:creationId xmlns:p14="http://schemas.microsoft.com/office/powerpoint/2010/main" val="25844812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0C769-AA75-0F46-944F-C36C4A18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100B-84D8-4344-933F-188CE76F0D5D}" type="datetimeFigureOut">
              <a:rPr lang="en-US" smtClean="0"/>
              <a:t>9/28/21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0D466B-E656-5F47-BB37-65A415F5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81B8A-1C64-8C4A-BF35-FB000C1C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9D7A-0F00-0B4E-A05B-395FD2DD2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22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2A36-FBF4-BA4A-8656-AD864AC56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66C22-7D00-034A-86D2-E984A9D3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60540-54A8-8F4F-B8AD-2C994F78B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E7499-F55B-F046-8FAC-C63B6DE71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100B-84D8-4344-933F-188CE76F0D5D}" type="datetimeFigureOut">
              <a:rPr lang="en-US" smtClean="0"/>
              <a:t>9/28/21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693B1-08EC-024A-BD28-F227E07B4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8AB3F-9B6B-644F-AC30-B3A046B6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9D7A-0F00-0B4E-A05B-395FD2DD2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560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CE68-0EB0-7B45-96E0-F957017CD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609585-4772-DB4E-AF69-1A5E2A9480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6BACD-00A8-0147-B626-76CD99B8D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65FC9-93C3-6848-9C5A-782CBA8E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100B-84D8-4344-933F-188CE76F0D5D}" type="datetimeFigureOut">
              <a:rPr lang="en-US" smtClean="0"/>
              <a:t>9/28/21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CA914-7E37-3144-BB63-4031871E9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97183-98DF-7244-9A63-78E7D7D6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9D7A-0F00-0B4E-A05B-395FD2DD2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6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AB3EF-FBA9-DC4A-A826-0ECCBB097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E7C63E-516E-D047-9086-096AA449E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351AC-8A7D-B548-A497-9990A3C4D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100B-84D8-4344-933F-188CE76F0D5D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12F3E-1A14-5F4F-86B6-5824C5BE5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0ABA1-C879-2E49-AF02-7A4A92AA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9D7A-0F00-0B4E-A05B-395FD2DD2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7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C6FB17-5900-AC4E-B90F-35B829ED63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4B4CFE-068C-2F4E-B776-90922CC51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9D965-7961-ED4F-9661-8A3D3E917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7100B-84D8-4344-933F-188CE76F0D5D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F91D9-73E9-DE46-AB63-895299335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DDC77-1666-184A-B6C3-8D935E7BA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19D7A-0F00-0B4E-A05B-395FD2DD2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78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8AEBF-08EA-487A-85C5-664729E2E514}" type="datetimeFigureOut">
              <a:rPr lang="en-GB" smtClean="0"/>
              <a:t>28/09/2021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71800" y="642629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10FD9-CB46-42F4-845D-C7CC4F5D3D5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1862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8AEBF-08EA-487A-85C5-664729E2E514}" type="datetimeFigureOut">
              <a:rPr lang="en-GB" smtClean="0"/>
              <a:t>28/09/2021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71800" y="642629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10FD9-CB46-42F4-845D-C7CC4F5D3D5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719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8AEBF-08EA-487A-85C5-664729E2E514}" type="datetimeFigureOut">
              <a:rPr lang="en-GB" smtClean="0"/>
              <a:t>28/09/2021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71800" y="642629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10FD9-CB46-42F4-845D-C7CC4F5D3D5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637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8AEBF-08EA-487A-85C5-664729E2E514}" type="datetimeFigureOut">
              <a:rPr lang="en-GB" smtClean="0"/>
              <a:t>28/09/2021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71800" y="642629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10FD9-CB46-42F4-845D-C7CC4F5D3D5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3617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8AEBF-08EA-487A-85C5-664729E2E514}" type="datetimeFigureOut">
              <a:rPr lang="en-GB" smtClean="0"/>
              <a:t>28/09/2021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71800" y="642629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10FD9-CB46-42F4-845D-C7CC4F5D3D5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2963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8AEBF-08EA-487A-85C5-664729E2E514}" type="datetimeFigureOut">
              <a:rPr lang="en-GB" smtClean="0"/>
              <a:t>28/09/2021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71800" y="642629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10FD9-CB46-42F4-845D-C7CC4F5D3D5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7266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8AEBF-08EA-487A-85C5-664729E2E514}" type="datetimeFigureOut">
              <a:rPr lang="en-GB" smtClean="0"/>
              <a:t>28/09/2021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71800" y="642629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10FD9-CB46-42F4-845D-C7CC4F5D3D5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317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11967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564904"/>
            <a:ext cx="8229600" cy="356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5536" y="47971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8AEBF-08EA-487A-85C5-664729E2E514}" type="datetimeFigureOut">
              <a:rPr lang="en-GB" smtClean="0"/>
              <a:t>28/09/2021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72200" y="4221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10FD9-CB46-42F4-845D-C7CC4F5D3D51}" type="slidenum">
              <a:rPr lang="en-GB" smtClean="0"/>
              <a:t>‹#›</a:t>
            </a:fld>
            <a:endParaRPr lang="en-GB" dirty="0"/>
          </a:p>
        </p:txBody>
      </p:sp>
      <p:grpSp>
        <p:nvGrpSpPr>
          <p:cNvPr id="8" name="Group 2"/>
          <p:cNvGrpSpPr>
            <a:grpSpLocks/>
          </p:cNvGrpSpPr>
          <p:nvPr userDrawn="1"/>
        </p:nvGrpSpPr>
        <p:grpSpPr bwMode="auto">
          <a:xfrm>
            <a:off x="9684568" y="64317"/>
            <a:ext cx="2415844" cy="1001406"/>
            <a:chOff x="1034083" y="2132856"/>
            <a:chExt cx="2952328" cy="1224136"/>
          </a:xfrm>
        </p:grpSpPr>
        <p:sp>
          <p:nvSpPr>
            <p:cNvPr id="9" name="Rectangle 8"/>
            <p:cNvSpPr/>
            <p:nvPr/>
          </p:nvSpPr>
          <p:spPr>
            <a:xfrm>
              <a:off x="1034083" y="2132856"/>
              <a:ext cx="2952328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981" y="2384692"/>
              <a:ext cx="2273300" cy="697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 6"/>
          <p:cNvGrpSpPr>
            <a:grpSpLocks/>
          </p:cNvGrpSpPr>
          <p:nvPr userDrawn="1"/>
        </p:nvGrpSpPr>
        <p:grpSpPr bwMode="auto">
          <a:xfrm>
            <a:off x="147084" y="119571"/>
            <a:ext cx="2274800" cy="943448"/>
            <a:chOff x="5004048" y="1237370"/>
            <a:chExt cx="2952328" cy="1224136"/>
          </a:xfrm>
        </p:grpSpPr>
        <p:sp>
          <p:nvSpPr>
            <p:cNvPr id="12" name="Rectangle 11"/>
            <p:cNvSpPr/>
            <p:nvPr/>
          </p:nvSpPr>
          <p:spPr>
            <a:xfrm>
              <a:off x="5004048" y="1237370"/>
              <a:ext cx="2952328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pic>
          <p:nvPicPr>
            <p:cNvPr id="13" name="Picture 2" descr="http://assets.manchester.ac.uk/logos/hi-res/TAB_UNI_MAIN_logo/White_backgrounds/TAB_col_white_background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1989" y="1484784"/>
              <a:ext cx="1950124" cy="825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13" descr="C:\Users\mewsskjm\Desktop\BRC templates\HInM Logo (Colour).jp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91578"/>
            <a:ext cx="1728192" cy="86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39580" y="1199691"/>
            <a:ext cx="9144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251520" y="543580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Manchester Centre for Audiology and Deafness</a:t>
            </a:r>
          </a:p>
        </p:txBody>
      </p:sp>
    </p:spTree>
    <p:extLst>
      <p:ext uri="{BB962C8B-B14F-4D97-AF65-F5344CB8AC3E}">
        <p14:creationId xmlns:p14="http://schemas.microsoft.com/office/powerpoint/2010/main" val="351831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CC6E6E-64EE-084C-8A8F-11DEE694D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B3E4D-0DA3-6844-8AE0-584E143B4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279EA-170C-F24E-88F7-9D8655B84E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7100B-84D8-4344-933F-188CE76F0D5D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62265-84AE-B841-8047-4EB410A1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B5282-A64F-5540-B043-B9063A338E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19D7A-0F00-0B4E-A05B-395FD2DD2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7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audio" Target="../media/media1.WAV"/><Relationship Id="rId7" Type="http://schemas.openxmlformats.org/officeDocument/2006/relationships/notesSlide" Target="../notesSlides/notesSlide3.xml"/><Relationship Id="rId2" Type="http://schemas.microsoft.com/office/2007/relationships/media" Target="../media/media1.WAV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2.wav"/><Relationship Id="rId10" Type="http://schemas.openxmlformats.org/officeDocument/2006/relationships/image" Target="../media/image6.png"/><Relationship Id="rId4" Type="http://schemas.microsoft.com/office/2007/relationships/media" Target="../media/media2.wav"/><Relationship Id="rId9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audio" Target="../media/media19.WAV"/><Relationship Id="rId13" Type="http://schemas.openxmlformats.org/officeDocument/2006/relationships/slideLayout" Target="../slideLayouts/slideLayout20.xml"/><Relationship Id="rId3" Type="http://schemas.microsoft.com/office/2007/relationships/media" Target="../media/media17.WAV"/><Relationship Id="rId7" Type="http://schemas.microsoft.com/office/2007/relationships/media" Target="../media/media19.WAV"/><Relationship Id="rId12" Type="http://schemas.openxmlformats.org/officeDocument/2006/relationships/audio" Target="../media/media21.WAV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audio" Target="../media/media18.WAV"/><Relationship Id="rId11" Type="http://schemas.microsoft.com/office/2007/relationships/media" Target="../media/media21.WAV"/><Relationship Id="rId5" Type="http://schemas.microsoft.com/office/2007/relationships/media" Target="../media/media18.WAV"/><Relationship Id="rId15" Type="http://schemas.openxmlformats.org/officeDocument/2006/relationships/image" Target="../media/image6.png"/><Relationship Id="rId10" Type="http://schemas.openxmlformats.org/officeDocument/2006/relationships/audio" Target="../media/media20.WAV"/><Relationship Id="rId4" Type="http://schemas.openxmlformats.org/officeDocument/2006/relationships/audio" Target="../media/media17.WAV"/><Relationship Id="rId9" Type="http://schemas.microsoft.com/office/2007/relationships/media" Target="../media/media20.WAV"/><Relationship Id="rId14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audio" Target="../media/media25.WAV"/><Relationship Id="rId3" Type="http://schemas.microsoft.com/office/2007/relationships/media" Target="../media/media23.WAV"/><Relationship Id="rId7" Type="http://schemas.microsoft.com/office/2007/relationships/media" Target="../media/media25.WAV"/><Relationship Id="rId12" Type="http://schemas.openxmlformats.org/officeDocument/2006/relationships/image" Target="../media/image6.png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audio" Target="../media/media24.WAV"/><Relationship Id="rId11" Type="http://schemas.openxmlformats.org/officeDocument/2006/relationships/image" Target="../media/image36.jpeg"/><Relationship Id="rId5" Type="http://schemas.microsoft.com/office/2007/relationships/media" Target="../media/media24.WAV"/><Relationship Id="rId10" Type="http://schemas.openxmlformats.org/officeDocument/2006/relationships/notesSlide" Target="../notesSlides/notesSlide40.xml"/><Relationship Id="rId4" Type="http://schemas.openxmlformats.org/officeDocument/2006/relationships/audio" Target="../media/media23.WAV"/><Relationship Id="rId9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microsoft.com/office/2007/relationships/media" Target="../media/media3.WAV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4.WAV"/><Relationship Id="rId5" Type="http://schemas.microsoft.com/office/2007/relationships/media" Target="../media/media4.WAV"/><Relationship Id="rId10" Type="http://schemas.openxmlformats.org/officeDocument/2006/relationships/image" Target="../media/image6.png"/><Relationship Id="rId4" Type="http://schemas.openxmlformats.org/officeDocument/2006/relationships/audio" Target="../media/media3.WAV"/><Relationship Id="rId9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media" Target="../media/media27.wav"/><Relationship Id="rId7" Type="http://schemas.openxmlformats.org/officeDocument/2006/relationships/image" Target="../media/image6.png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6" Type="http://schemas.openxmlformats.org/officeDocument/2006/relationships/image" Target="../media/image42.jpeg"/><Relationship Id="rId5" Type="http://schemas.openxmlformats.org/officeDocument/2006/relationships/slideLayout" Target="../slideLayouts/slideLayout20.xml"/><Relationship Id="rId4" Type="http://schemas.openxmlformats.org/officeDocument/2006/relationships/audio" Target="../media/media27.wav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5" Type="http://schemas.openxmlformats.org/officeDocument/2006/relationships/image" Target="../media/image6.png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p3"/><Relationship Id="rId1" Type="http://schemas.microsoft.com/office/2007/relationships/media" Target="../media/media30.mp3"/><Relationship Id="rId5" Type="http://schemas.openxmlformats.org/officeDocument/2006/relationships/image" Target="../media/image6.png"/><Relationship Id="rId4" Type="http://schemas.openxmlformats.org/officeDocument/2006/relationships/chart" Target="../charts/char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32.wav"/><Relationship Id="rId7" Type="http://schemas.openxmlformats.org/officeDocument/2006/relationships/image" Target="../media/image48.png"/><Relationship Id="rId2" Type="http://schemas.openxmlformats.org/officeDocument/2006/relationships/audio" Target="../media/media31.wav"/><Relationship Id="rId1" Type="http://schemas.microsoft.com/office/2007/relationships/media" Target="../media/media31.wav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2.wav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6.WAV"/><Relationship Id="rId7" Type="http://schemas.openxmlformats.org/officeDocument/2006/relationships/image" Target="../media/image8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WAV"/><Relationship Id="rId13" Type="http://schemas.microsoft.com/office/2007/relationships/media" Target="../media/media6.WAV"/><Relationship Id="rId18" Type="http://schemas.openxmlformats.org/officeDocument/2006/relationships/audio" Target="../media/media13.WAV"/><Relationship Id="rId26" Type="http://schemas.openxmlformats.org/officeDocument/2006/relationships/image" Target="../media/image6.png"/><Relationship Id="rId3" Type="http://schemas.microsoft.com/office/2007/relationships/media" Target="../media/media7.WAV"/><Relationship Id="rId21" Type="http://schemas.microsoft.com/office/2007/relationships/media" Target="../media/media15.WAV"/><Relationship Id="rId7" Type="http://schemas.microsoft.com/office/2007/relationships/media" Target="../media/media9.WAV"/><Relationship Id="rId12" Type="http://schemas.openxmlformats.org/officeDocument/2006/relationships/audio" Target="../media/media11.WAV"/><Relationship Id="rId17" Type="http://schemas.microsoft.com/office/2007/relationships/media" Target="../media/media13.WAV"/><Relationship Id="rId25" Type="http://schemas.openxmlformats.org/officeDocument/2006/relationships/image" Target="../media/image9.png"/><Relationship Id="rId2" Type="http://schemas.openxmlformats.org/officeDocument/2006/relationships/audio" Target="../media/media5.WAV"/><Relationship Id="rId16" Type="http://schemas.openxmlformats.org/officeDocument/2006/relationships/audio" Target="../media/media12.WAV"/><Relationship Id="rId20" Type="http://schemas.openxmlformats.org/officeDocument/2006/relationships/audio" Target="../media/media14.WAV"/><Relationship Id="rId1" Type="http://schemas.microsoft.com/office/2007/relationships/media" Target="../media/media5.WAV"/><Relationship Id="rId6" Type="http://schemas.openxmlformats.org/officeDocument/2006/relationships/audio" Target="../media/media8.WAV"/><Relationship Id="rId11" Type="http://schemas.microsoft.com/office/2007/relationships/media" Target="../media/media11.WAV"/><Relationship Id="rId24" Type="http://schemas.openxmlformats.org/officeDocument/2006/relationships/notesSlide" Target="../notesSlides/notesSlide9.xml"/><Relationship Id="rId5" Type="http://schemas.microsoft.com/office/2007/relationships/media" Target="../media/media8.WAV"/><Relationship Id="rId15" Type="http://schemas.microsoft.com/office/2007/relationships/media" Target="../media/media12.WAV"/><Relationship Id="rId23" Type="http://schemas.openxmlformats.org/officeDocument/2006/relationships/slideLayout" Target="../slideLayouts/slideLayout2.xml"/><Relationship Id="rId10" Type="http://schemas.openxmlformats.org/officeDocument/2006/relationships/audio" Target="../media/media10.WAV"/><Relationship Id="rId19" Type="http://schemas.microsoft.com/office/2007/relationships/media" Target="../media/media14.WAV"/><Relationship Id="rId4" Type="http://schemas.openxmlformats.org/officeDocument/2006/relationships/audio" Target="../media/media7.WAV"/><Relationship Id="rId9" Type="http://schemas.microsoft.com/office/2007/relationships/media" Target="../media/media10.WAV"/><Relationship Id="rId14" Type="http://schemas.openxmlformats.org/officeDocument/2006/relationships/audio" Target="../media/media6.WAV"/><Relationship Id="rId22" Type="http://schemas.openxmlformats.org/officeDocument/2006/relationships/audio" Target="../media/media15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568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Title 1"/>
          <p:cNvSpPr>
            <a:spLocks noGrp="1"/>
          </p:cNvSpPr>
          <p:nvPr>
            <p:ph type="title"/>
          </p:nvPr>
        </p:nvSpPr>
        <p:spPr>
          <a:xfrm>
            <a:off x="1007294" y="2132856"/>
            <a:ext cx="5724946" cy="4105944"/>
          </a:xfrm>
        </p:spPr>
        <p:txBody>
          <a:bodyPr>
            <a:noAutofit/>
          </a:bodyPr>
          <a:lstStyle/>
          <a:p>
            <a:pPr algn="l"/>
            <a:r>
              <a:rPr lang="en-GB" sz="4800" dirty="0">
                <a:solidFill>
                  <a:schemeClr val="bg1"/>
                </a:solidFill>
              </a:rPr>
              <a:t>PITCH</a:t>
            </a:r>
            <a:br>
              <a:rPr lang="it-IT" sz="4800" dirty="0">
                <a:solidFill>
                  <a:schemeClr val="bg1"/>
                </a:solidFill>
                <a:latin typeface="Arial" charset="0"/>
                <a:cs typeface="Arial" charset="0"/>
              </a:rPr>
            </a:br>
            <a:br>
              <a:rPr lang="it-IT" sz="4800" dirty="0">
                <a:solidFill>
                  <a:schemeClr val="bg1"/>
                </a:solidFill>
                <a:latin typeface="Arial" charset="0"/>
                <a:cs typeface="Arial" charset="0"/>
              </a:rPr>
            </a:br>
            <a:r>
              <a:rPr lang="it-IT" sz="2400" dirty="0">
                <a:solidFill>
                  <a:schemeClr val="bg1"/>
                </a:solidFill>
                <a:latin typeface="Arial" charset="0"/>
                <a:cs typeface="Arial" charset="0"/>
              </a:rPr>
              <a:t>Chris </a:t>
            </a:r>
            <a:r>
              <a:rPr lang="it-IT" sz="2400" dirty="0" err="1">
                <a:solidFill>
                  <a:schemeClr val="bg1"/>
                </a:solidFill>
                <a:latin typeface="Arial" charset="0"/>
                <a:cs typeface="Arial" charset="0"/>
              </a:rPr>
              <a:t>Plack</a:t>
            </a:r>
            <a:br>
              <a:rPr lang="it-IT" sz="2400" dirty="0">
                <a:solidFill>
                  <a:schemeClr val="bg1"/>
                </a:solidFill>
                <a:latin typeface="Arial" charset="0"/>
                <a:cs typeface="Arial" charset="0"/>
              </a:rPr>
            </a:br>
            <a:br>
              <a:rPr lang="it-IT" sz="2400" dirty="0">
                <a:solidFill>
                  <a:schemeClr val="bg1"/>
                </a:solidFill>
                <a:latin typeface="Arial" charset="0"/>
                <a:cs typeface="Arial" charset="0"/>
              </a:rPr>
            </a:br>
            <a:r>
              <a:rPr lang="it-IT" sz="2000" i="1" dirty="0" err="1">
                <a:solidFill>
                  <a:schemeClr val="bg1"/>
                </a:solidFill>
                <a:latin typeface="Arial" charset="0"/>
                <a:cs typeface="Arial" charset="0"/>
              </a:rPr>
              <a:t>chris.plack@manchester.ac.uk</a:t>
            </a:r>
            <a:br>
              <a:rPr lang="it-IT" sz="2000" i="1" dirty="0">
                <a:solidFill>
                  <a:schemeClr val="bg1"/>
                </a:solidFill>
                <a:latin typeface="Arial" charset="0"/>
                <a:cs typeface="Arial" charset="0"/>
              </a:rPr>
            </a:br>
            <a:endParaRPr lang="en-GB" sz="2000" i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615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85"/>
          <p:cNvGrpSpPr>
            <a:grpSpLocks/>
          </p:cNvGrpSpPr>
          <p:nvPr/>
        </p:nvGrpSpPr>
        <p:grpSpPr bwMode="auto">
          <a:xfrm>
            <a:off x="0" y="2346920"/>
            <a:ext cx="8991600" cy="3962400"/>
            <a:chOff x="48" y="1200"/>
            <a:chExt cx="5664" cy="2496"/>
          </a:xfrm>
        </p:grpSpPr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48" y="1200"/>
              <a:ext cx="5664" cy="2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229" y="1896"/>
              <a:ext cx="287" cy="12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96" y="1783"/>
              <a:ext cx="2518" cy="1059"/>
            </a:xfrm>
            <a:custGeom>
              <a:avLst/>
              <a:gdLst>
                <a:gd name="T0" fmla="*/ 4512 w 4615"/>
                <a:gd name="T1" fmla="*/ 1551 h 1551"/>
                <a:gd name="T2" fmla="*/ 2032 w 4615"/>
                <a:gd name="T3" fmla="*/ 1498 h 1551"/>
                <a:gd name="T4" fmla="*/ 298 w 4615"/>
                <a:gd name="T5" fmla="*/ 1351 h 1551"/>
                <a:gd name="T6" fmla="*/ 245 w 4615"/>
                <a:gd name="T7" fmla="*/ 378 h 1551"/>
                <a:gd name="T8" fmla="*/ 285 w 4615"/>
                <a:gd name="T9" fmla="*/ 31 h 1551"/>
                <a:gd name="T10" fmla="*/ 975 w 4615"/>
                <a:gd name="T11" fmla="*/ 193 h 1551"/>
                <a:gd name="T12" fmla="*/ 1497 w 4615"/>
                <a:gd name="T13" fmla="*/ 187 h 1551"/>
                <a:gd name="T14" fmla="*/ 1564 w 4615"/>
                <a:gd name="T15" fmla="*/ 459 h 1551"/>
                <a:gd name="T16" fmla="*/ 912 w 4615"/>
                <a:gd name="T17" fmla="*/ 658 h 1551"/>
                <a:gd name="T18" fmla="*/ 872 w 4615"/>
                <a:gd name="T19" fmla="*/ 1151 h 1551"/>
                <a:gd name="T20" fmla="*/ 1432 w 4615"/>
                <a:gd name="T21" fmla="*/ 1298 h 1551"/>
                <a:gd name="T22" fmla="*/ 1885 w 4615"/>
                <a:gd name="T23" fmla="*/ 631 h 1551"/>
                <a:gd name="T24" fmla="*/ 2675 w 4615"/>
                <a:gd name="T25" fmla="*/ 577 h 1551"/>
                <a:gd name="T26" fmla="*/ 2460 w 4615"/>
                <a:gd name="T27" fmla="*/ 1020 h 1551"/>
                <a:gd name="T28" fmla="*/ 2543 w 4615"/>
                <a:gd name="T29" fmla="*/ 1383 h 1551"/>
                <a:gd name="T30" fmla="*/ 3468 w 4615"/>
                <a:gd name="T31" fmla="*/ 1416 h 1551"/>
                <a:gd name="T32" fmla="*/ 3315 w 4615"/>
                <a:gd name="T33" fmla="*/ 1034 h 1551"/>
                <a:gd name="T34" fmla="*/ 2794 w 4615"/>
                <a:gd name="T35" fmla="*/ 619 h 1551"/>
                <a:gd name="T36" fmla="*/ 2900 w 4615"/>
                <a:gd name="T37" fmla="*/ 454 h 1551"/>
                <a:gd name="T38" fmla="*/ 4171 w 4615"/>
                <a:gd name="T39" fmla="*/ 257 h 1551"/>
                <a:gd name="T40" fmla="*/ 4615 w 4615"/>
                <a:gd name="T41" fmla="*/ 306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15" h="1551">
                  <a:moveTo>
                    <a:pt x="4512" y="1551"/>
                  </a:moveTo>
                  <a:cubicBezTo>
                    <a:pt x="4099" y="1542"/>
                    <a:pt x="2734" y="1531"/>
                    <a:pt x="2032" y="1498"/>
                  </a:cubicBezTo>
                  <a:cubicBezTo>
                    <a:pt x="1330" y="1465"/>
                    <a:pt x="596" y="1538"/>
                    <a:pt x="298" y="1351"/>
                  </a:cubicBezTo>
                  <a:cubicBezTo>
                    <a:pt x="0" y="1164"/>
                    <a:pt x="247" y="598"/>
                    <a:pt x="245" y="378"/>
                  </a:cubicBezTo>
                  <a:cubicBezTo>
                    <a:pt x="243" y="158"/>
                    <a:pt x="163" y="62"/>
                    <a:pt x="285" y="31"/>
                  </a:cubicBezTo>
                  <a:cubicBezTo>
                    <a:pt x="407" y="0"/>
                    <a:pt x="773" y="167"/>
                    <a:pt x="975" y="193"/>
                  </a:cubicBezTo>
                  <a:cubicBezTo>
                    <a:pt x="1177" y="219"/>
                    <a:pt x="1397" y="144"/>
                    <a:pt x="1497" y="187"/>
                  </a:cubicBezTo>
                  <a:cubicBezTo>
                    <a:pt x="1592" y="229"/>
                    <a:pt x="1661" y="381"/>
                    <a:pt x="1564" y="459"/>
                  </a:cubicBezTo>
                  <a:cubicBezTo>
                    <a:pt x="1467" y="537"/>
                    <a:pt x="1027" y="543"/>
                    <a:pt x="912" y="658"/>
                  </a:cubicBezTo>
                  <a:cubicBezTo>
                    <a:pt x="797" y="773"/>
                    <a:pt x="785" y="1044"/>
                    <a:pt x="872" y="1151"/>
                  </a:cubicBezTo>
                  <a:cubicBezTo>
                    <a:pt x="959" y="1258"/>
                    <a:pt x="1263" y="1385"/>
                    <a:pt x="1432" y="1298"/>
                  </a:cubicBezTo>
                  <a:cubicBezTo>
                    <a:pt x="1601" y="1211"/>
                    <a:pt x="1678" y="751"/>
                    <a:pt x="1885" y="631"/>
                  </a:cubicBezTo>
                  <a:cubicBezTo>
                    <a:pt x="2092" y="511"/>
                    <a:pt x="2579" y="511"/>
                    <a:pt x="2675" y="577"/>
                  </a:cubicBezTo>
                  <a:cubicBezTo>
                    <a:pt x="2768" y="642"/>
                    <a:pt x="2480" y="887"/>
                    <a:pt x="2460" y="1020"/>
                  </a:cubicBezTo>
                  <a:cubicBezTo>
                    <a:pt x="2438" y="1154"/>
                    <a:pt x="2377" y="1319"/>
                    <a:pt x="2543" y="1383"/>
                  </a:cubicBezTo>
                  <a:cubicBezTo>
                    <a:pt x="2712" y="1447"/>
                    <a:pt x="3340" y="1472"/>
                    <a:pt x="3468" y="1416"/>
                  </a:cubicBezTo>
                  <a:cubicBezTo>
                    <a:pt x="3596" y="1360"/>
                    <a:pt x="3427" y="1166"/>
                    <a:pt x="3315" y="1034"/>
                  </a:cubicBezTo>
                  <a:cubicBezTo>
                    <a:pt x="3204" y="900"/>
                    <a:pt x="2864" y="717"/>
                    <a:pt x="2794" y="619"/>
                  </a:cubicBezTo>
                  <a:cubicBezTo>
                    <a:pt x="2723" y="522"/>
                    <a:pt x="2671" y="513"/>
                    <a:pt x="2900" y="454"/>
                  </a:cubicBezTo>
                  <a:cubicBezTo>
                    <a:pt x="3131" y="394"/>
                    <a:pt x="3884" y="283"/>
                    <a:pt x="4171" y="257"/>
                  </a:cubicBezTo>
                  <a:cubicBezTo>
                    <a:pt x="4459" y="232"/>
                    <a:pt x="4541" y="298"/>
                    <a:pt x="4615" y="306"/>
                  </a:cubicBezTo>
                </a:path>
              </a:pathLst>
            </a:custGeom>
            <a:solidFill>
              <a:srgbClr val="CABBA5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 rot="-588247">
              <a:off x="937" y="1606"/>
              <a:ext cx="1400" cy="403"/>
            </a:xfrm>
            <a:custGeom>
              <a:avLst/>
              <a:gdLst>
                <a:gd name="T0" fmla="*/ 0 w 795"/>
                <a:gd name="T1" fmla="*/ 90 h 192"/>
                <a:gd name="T2" fmla="*/ 260 w 795"/>
                <a:gd name="T3" fmla="*/ 10 h 192"/>
                <a:gd name="T4" fmla="*/ 420 w 795"/>
                <a:gd name="T5" fmla="*/ 30 h 192"/>
                <a:gd name="T6" fmla="*/ 570 w 795"/>
                <a:gd name="T7" fmla="*/ 100 h 192"/>
                <a:gd name="T8" fmla="*/ 770 w 795"/>
                <a:gd name="T9" fmla="*/ 130 h 192"/>
                <a:gd name="T10" fmla="*/ 720 w 795"/>
                <a:gd name="T11" fmla="*/ 180 h 192"/>
                <a:gd name="T12" fmla="*/ 440 w 795"/>
                <a:gd name="T13" fmla="*/ 190 h 192"/>
                <a:gd name="T14" fmla="*/ 250 w 795"/>
                <a:gd name="T15" fmla="*/ 170 h 192"/>
                <a:gd name="T16" fmla="*/ 100 w 795"/>
                <a:gd name="T17" fmla="*/ 140 h 192"/>
                <a:gd name="T18" fmla="*/ 10 w 795"/>
                <a:gd name="T19" fmla="*/ 16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5" h="192">
                  <a:moveTo>
                    <a:pt x="0" y="90"/>
                  </a:moveTo>
                  <a:cubicBezTo>
                    <a:pt x="43" y="77"/>
                    <a:pt x="190" y="20"/>
                    <a:pt x="260" y="10"/>
                  </a:cubicBezTo>
                  <a:cubicBezTo>
                    <a:pt x="330" y="0"/>
                    <a:pt x="368" y="15"/>
                    <a:pt x="420" y="30"/>
                  </a:cubicBezTo>
                  <a:cubicBezTo>
                    <a:pt x="472" y="45"/>
                    <a:pt x="512" y="83"/>
                    <a:pt x="570" y="100"/>
                  </a:cubicBezTo>
                  <a:cubicBezTo>
                    <a:pt x="628" y="117"/>
                    <a:pt x="745" y="117"/>
                    <a:pt x="770" y="130"/>
                  </a:cubicBezTo>
                  <a:cubicBezTo>
                    <a:pt x="795" y="143"/>
                    <a:pt x="775" y="170"/>
                    <a:pt x="720" y="180"/>
                  </a:cubicBezTo>
                  <a:cubicBezTo>
                    <a:pt x="665" y="190"/>
                    <a:pt x="518" y="192"/>
                    <a:pt x="440" y="190"/>
                  </a:cubicBezTo>
                  <a:cubicBezTo>
                    <a:pt x="362" y="188"/>
                    <a:pt x="307" y="178"/>
                    <a:pt x="250" y="170"/>
                  </a:cubicBezTo>
                  <a:cubicBezTo>
                    <a:pt x="193" y="162"/>
                    <a:pt x="140" y="142"/>
                    <a:pt x="100" y="140"/>
                  </a:cubicBezTo>
                  <a:cubicBezTo>
                    <a:pt x="60" y="138"/>
                    <a:pt x="40" y="150"/>
                    <a:pt x="10" y="160"/>
                  </a:cubicBezTo>
                </a:path>
              </a:pathLst>
            </a:custGeom>
            <a:solidFill>
              <a:srgbClr val="FFFF7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 rot="799566">
              <a:off x="1167" y="2126"/>
              <a:ext cx="236" cy="483"/>
            </a:xfrm>
            <a:custGeom>
              <a:avLst/>
              <a:gdLst>
                <a:gd name="T0" fmla="*/ 441 w 1220"/>
                <a:gd name="T1" fmla="*/ 186 h 2015"/>
                <a:gd name="T2" fmla="*/ 723 w 1220"/>
                <a:gd name="T3" fmla="*/ 35 h 2015"/>
                <a:gd name="T4" fmla="*/ 976 w 1220"/>
                <a:gd name="T5" fmla="*/ 235 h 2015"/>
                <a:gd name="T6" fmla="*/ 1161 w 1220"/>
                <a:gd name="T7" fmla="*/ 1446 h 2015"/>
                <a:gd name="T8" fmla="*/ 621 w 1220"/>
                <a:gd name="T9" fmla="*/ 1986 h 2015"/>
                <a:gd name="T10" fmla="*/ 56 w 1220"/>
                <a:gd name="T11" fmla="*/ 1622 h 2015"/>
                <a:gd name="T12" fmla="*/ 283 w 1220"/>
                <a:gd name="T13" fmla="*/ 889 h 2015"/>
                <a:gd name="T14" fmla="*/ 441 w 1220"/>
                <a:gd name="T15" fmla="*/ 186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0" h="2015">
                  <a:moveTo>
                    <a:pt x="441" y="186"/>
                  </a:moveTo>
                  <a:cubicBezTo>
                    <a:pt x="488" y="11"/>
                    <a:pt x="634" y="27"/>
                    <a:pt x="723" y="35"/>
                  </a:cubicBezTo>
                  <a:cubicBezTo>
                    <a:pt x="812" y="43"/>
                    <a:pt x="903" y="0"/>
                    <a:pt x="976" y="235"/>
                  </a:cubicBezTo>
                  <a:cubicBezTo>
                    <a:pt x="1049" y="470"/>
                    <a:pt x="1220" y="1154"/>
                    <a:pt x="1161" y="1446"/>
                  </a:cubicBezTo>
                  <a:cubicBezTo>
                    <a:pt x="1102" y="1738"/>
                    <a:pt x="805" y="1957"/>
                    <a:pt x="621" y="1986"/>
                  </a:cubicBezTo>
                  <a:cubicBezTo>
                    <a:pt x="437" y="2015"/>
                    <a:pt x="112" y="1805"/>
                    <a:pt x="56" y="1622"/>
                  </a:cubicBezTo>
                  <a:cubicBezTo>
                    <a:pt x="0" y="1439"/>
                    <a:pt x="219" y="1128"/>
                    <a:pt x="283" y="889"/>
                  </a:cubicBezTo>
                  <a:cubicBezTo>
                    <a:pt x="347" y="650"/>
                    <a:pt x="408" y="332"/>
                    <a:pt x="441" y="186"/>
                  </a:cubicBezTo>
                  <a:close/>
                </a:path>
              </a:pathLst>
            </a:custGeom>
            <a:solidFill>
              <a:srgbClr val="DD6F6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 rot="54051">
              <a:off x="1366" y="2040"/>
              <a:ext cx="0" cy="1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Line 11"/>
            <p:cNvSpPr>
              <a:spLocks noChangeShapeType="1"/>
            </p:cNvSpPr>
            <p:nvPr/>
          </p:nvSpPr>
          <p:spPr bwMode="auto">
            <a:xfrm rot="54051">
              <a:off x="1322" y="2101"/>
              <a:ext cx="0" cy="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 rot="54051">
              <a:off x="1354" y="2062"/>
              <a:ext cx="0" cy="8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auto">
            <a:xfrm rot="54051">
              <a:off x="1337" y="2082"/>
              <a:ext cx="0" cy="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Oval 14"/>
            <p:cNvSpPr>
              <a:spLocks noChangeArrowheads="1"/>
            </p:cNvSpPr>
            <p:nvPr/>
          </p:nvSpPr>
          <p:spPr bwMode="auto">
            <a:xfrm rot="799566">
              <a:off x="1263" y="2313"/>
              <a:ext cx="80" cy="112"/>
            </a:xfrm>
            <a:prstGeom prst="ellipse">
              <a:avLst/>
            </a:prstGeom>
            <a:solidFill>
              <a:srgbClr val="BD42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auto">
            <a:xfrm rot="-1166819">
              <a:off x="1905" y="1934"/>
              <a:ext cx="10" cy="9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 rot="-1423115">
              <a:off x="1900" y="2014"/>
              <a:ext cx="0" cy="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Line 17"/>
            <p:cNvSpPr>
              <a:spLocks noChangeShapeType="1"/>
            </p:cNvSpPr>
            <p:nvPr/>
          </p:nvSpPr>
          <p:spPr bwMode="auto">
            <a:xfrm rot="-1294753">
              <a:off x="1909" y="1934"/>
              <a:ext cx="0" cy="1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Line 18"/>
            <p:cNvSpPr>
              <a:spLocks noChangeShapeType="1"/>
            </p:cNvSpPr>
            <p:nvPr/>
          </p:nvSpPr>
          <p:spPr bwMode="auto">
            <a:xfrm rot="-1300922">
              <a:off x="1905" y="1976"/>
              <a:ext cx="0" cy="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19"/>
            <p:cNvSpPr>
              <a:spLocks/>
            </p:cNvSpPr>
            <p:nvPr/>
          </p:nvSpPr>
          <p:spPr bwMode="auto">
            <a:xfrm rot="-812132">
              <a:off x="1926" y="2000"/>
              <a:ext cx="206" cy="629"/>
            </a:xfrm>
            <a:custGeom>
              <a:avLst/>
              <a:gdLst>
                <a:gd name="T0" fmla="*/ 9 w 1367"/>
                <a:gd name="T1" fmla="*/ 440 h 2563"/>
                <a:gd name="T2" fmla="*/ 322 w 1367"/>
                <a:gd name="T3" fmla="*/ 131 h 2563"/>
                <a:gd name="T4" fmla="*/ 740 w 1367"/>
                <a:gd name="T5" fmla="*/ 252 h 2563"/>
                <a:gd name="T6" fmla="*/ 1296 w 1367"/>
                <a:gd name="T7" fmla="*/ 1640 h 2563"/>
                <a:gd name="T8" fmla="*/ 1166 w 1367"/>
                <a:gd name="T9" fmla="*/ 2460 h 2563"/>
                <a:gd name="T10" fmla="*/ 466 w 1367"/>
                <a:gd name="T11" fmla="*/ 2260 h 2563"/>
                <a:gd name="T12" fmla="*/ 146 w 1367"/>
                <a:gd name="T13" fmla="*/ 1330 h 2563"/>
                <a:gd name="T14" fmla="*/ 9 w 1367"/>
                <a:gd name="T15" fmla="*/ 440 h 2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7" h="2563">
                  <a:moveTo>
                    <a:pt x="9" y="440"/>
                  </a:moveTo>
                  <a:cubicBezTo>
                    <a:pt x="0" y="211"/>
                    <a:pt x="200" y="163"/>
                    <a:pt x="322" y="131"/>
                  </a:cubicBezTo>
                  <a:cubicBezTo>
                    <a:pt x="443" y="100"/>
                    <a:pt x="578" y="0"/>
                    <a:pt x="740" y="252"/>
                  </a:cubicBezTo>
                  <a:cubicBezTo>
                    <a:pt x="902" y="504"/>
                    <a:pt x="1225" y="1272"/>
                    <a:pt x="1296" y="1640"/>
                  </a:cubicBezTo>
                  <a:cubicBezTo>
                    <a:pt x="1367" y="2008"/>
                    <a:pt x="1304" y="2357"/>
                    <a:pt x="1166" y="2460"/>
                  </a:cubicBezTo>
                  <a:cubicBezTo>
                    <a:pt x="1028" y="2563"/>
                    <a:pt x="636" y="2448"/>
                    <a:pt x="466" y="2260"/>
                  </a:cubicBezTo>
                  <a:cubicBezTo>
                    <a:pt x="296" y="2072"/>
                    <a:pt x="222" y="1633"/>
                    <a:pt x="146" y="1330"/>
                  </a:cubicBezTo>
                  <a:cubicBezTo>
                    <a:pt x="70" y="1027"/>
                    <a:pt x="38" y="625"/>
                    <a:pt x="9" y="440"/>
                  </a:cubicBezTo>
                  <a:close/>
                </a:path>
              </a:pathLst>
            </a:custGeom>
            <a:solidFill>
              <a:srgbClr val="DD6F6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Oval 20"/>
            <p:cNvSpPr>
              <a:spLocks noChangeArrowheads="1"/>
            </p:cNvSpPr>
            <p:nvPr/>
          </p:nvSpPr>
          <p:spPr bwMode="auto">
            <a:xfrm rot="-1960024">
              <a:off x="2031" y="2340"/>
              <a:ext cx="90" cy="140"/>
            </a:xfrm>
            <a:prstGeom prst="ellipse">
              <a:avLst/>
            </a:prstGeom>
            <a:solidFill>
              <a:srgbClr val="BD42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Line 21"/>
            <p:cNvSpPr>
              <a:spLocks noChangeShapeType="1"/>
            </p:cNvSpPr>
            <p:nvPr/>
          </p:nvSpPr>
          <p:spPr bwMode="auto">
            <a:xfrm rot="-1166819">
              <a:off x="2065" y="1888"/>
              <a:ext cx="11" cy="9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Line 22"/>
            <p:cNvSpPr>
              <a:spLocks noChangeShapeType="1"/>
            </p:cNvSpPr>
            <p:nvPr/>
          </p:nvSpPr>
          <p:spPr bwMode="auto">
            <a:xfrm rot="-1423115">
              <a:off x="2061" y="1969"/>
              <a:ext cx="0" cy="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Line 23"/>
            <p:cNvSpPr>
              <a:spLocks noChangeShapeType="1"/>
            </p:cNvSpPr>
            <p:nvPr/>
          </p:nvSpPr>
          <p:spPr bwMode="auto">
            <a:xfrm rot="-1294753">
              <a:off x="2070" y="1888"/>
              <a:ext cx="0" cy="1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Line 24"/>
            <p:cNvSpPr>
              <a:spLocks noChangeShapeType="1"/>
            </p:cNvSpPr>
            <p:nvPr/>
          </p:nvSpPr>
          <p:spPr bwMode="auto">
            <a:xfrm rot="-1300922">
              <a:off x="2065" y="1932"/>
              <a:ext cx="0" cy="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5"/>
            <p:cNvSpPr>
              <a:spLocks/>
            </p:cNvSpPr>
            <p:nvPr/>
          </p:nvSpPr>
          <p:spPr bwMode="auto">
            <a:xfrm rot="-812132">
              <a:off x="2087" y="1954"/>
              <a:ext cx="207" cy="630"/>
            </a:xfrm>
            <a:custGeom>
              <a:avLst/>
              <a:gdLst>
                <a:gd name="T0" fmla="*/ 9 w 1367"/>
                <a:gd name="T1" fmla="*/ 440 h 2563"/>
                <a:gd name="T2" fmla="*/ 322 w 1367"/>
                <a:gd name="T3" fmla="*/ 131 h 2563"/>
                <a:gd name="T4" fmla="*/ 740 w 1367"/>
                <a:gd name="T5" fmla="*/ 252 h 2563"/>
                <a:gd name="T6" fmla="*/ 1296 w 1367"/>
                <a:gd name="T7" fmla="*/ 1640 h 2563"/>
                <a:gd name="T8" fmla="*/ 1166 w 1367"/>
                <a:gd name="T9" fmla="*/ 2460 h 2563"/>
                <a:gd name="T10" fmla="*/ 466 w 1367"/>
                <a:gd name="T11" fmla="*/ 2260 h 2563"/>
                <a:gd name="T12" fmla="*/ 146 w 1367"/>
                <a:gd name="T13" fmla="*/ 1330 h 2563"/>
                <a:gd name="T14" fmla="*/ 9 w 1367"/>
                <a:gd name="T15" fmla="*/ 440 h 2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7" h="2563">
                  <a:moveTo>
                    <a:pt x="9" y="440"/>
                  </a:moveTo>
                  <a:cubicBezTo>
                    <a:pt x="0" y="211"/>
                    <a:pt x="200" y="163"/>
                    <a:pt x="322" y="131"/>
                  </a:cubicBezTo>
                  <a:cubicBezTo>
                    <a:pt x="443" y="100"/>
                    <a:pt x="578" y="0"/>
                    <a:pt x="740" y="252"/>
                  </a:cubicBezTo>
                  <a:cubicBezTo>
                    <a:pt x="902" y="504"/>
                    <a:pt x="1225" y="1272"/>
                    <a:pt x="1296" y="1640"/>
                  </a:cubicBezTo>
                  <a:cubicBezTo>
                    <a:pt x="1367" y="2008"/>
                    <a:pt x="1304" y="2357"/>
                    <a:pt x="1166" y="2460"/>
                  </a:cubicBezTo>
                  <a:cubicBezTo>
                    <a:pt x="1028" y="2563"/>
                    <a:pt x="636" y="2448"/>
                    <a:pt x="466" y="2260"/>
                  </a:cubicBezTo>
                  <a:cubicBezTo>
                    <a:pt x="296" y="2072"/>
                    <a:pt x="222" y="1633"/>
                    <a:pt x="146" y="1330"/>
                  </a:cubicBezTo>
                  <a:cubicBezTo>
                    <a:pt x="70" y="1027"/>
                    <a:pt x="38" y="625"/>
                    <a:pt x="9" y="440"/>
                  </a:cubicBezTo>
                  <a:close/>
                </a:path>
              </a:pathLst>
            </a:custGeom>
            <a:solidFill>
              <a:srgbClr val="DD6F6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Oval 26"/>
            <p:cNvSpPr>
              <a:spLocks noChangeArrowheads="1"/>
            </p:cNvSpPr>
            <p:nvPr/>
          </p:nvSpPr>
          <p:spPr bwMode="auto">
            <a:xfrm rot="-1960024">
              <a:off x="2182" y="2296"/>
              <a:ext cx="89" cy="140"/>
            </a:xfrm>
            <a:prstGeom prst="ellipse">
              <a:avLst/>
            </a:prstGeom>
            <a:solidFill>
              <a:srgbClr val="BD42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Line 27"/>
            <p:cNvSpPr>
              <a:spLocks noChangeShapeType="1"/>
            </p:cNvSpPr>
            <p:nvPr/>
          </p:nvSpPr>
          <p:spPr bwMode="auto">
            <a:xfrm rot="-1166819">
              <a:off x="2226" y="1843"/>
              <a:ext cx="11" cy="9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Line 28"/>
            <p:cNvSpPr>
              <a:spLocks noChangeShapeType="1"/>
            </p:cNvSpPr>
            <p:nvPr/>
          </p:nvSpPr>
          <p:spPr bwMode="auto">
            <a:xfrm rot="-1423115">
              <a:off x="2222" y="1925"/>
              <a:ext cx="0" cy="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Line 29"/>
            <p:cNvSpPr>
              <a:spLocks noChangeShapeType="1"/>
            </p:cNvSpPr>
            <p:nvPr/>
          </p:nvSpPr>
          <p:spPr bwMode="auto">
            <a:xfrm rot="-1294753">
              <a:off x="2231" y="1843"/>
              <a:ext cx="0" cy="1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Line 30"/>
            <p:cNvSpPr>
              <a:spLocks noChangeShapeType="1"/>
            </p:cNvSpPr>
            <p:nvPr/>
          </p:nvSpPr>
          <p:spPr bwMode="auto">
            <a:xfrm rot="-1300922">
              <a:off x="2226" y="1888"/>
              <a:ext cx="0" cy="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1"/>
            <p:cNvSpPr>
              <a:spLocks/>
            </p:cNvSpPr>
            <p:nvPr/>
          </p:nvSpPr>
          <p:spPr bwMode="auto">
            <a:xfrm rot="-812132">
              <a:off x="2248" y="1911"/>
              <a:ext cx="206" cy="629"/>
            </a:xfrm>
            <a:custGeom>
              <a:avLst/>
              <a:gdLst>
                <a:gd name="T0" fmla="*/ 9 w 1367"/>
                <a:gd name="T1" fmla="*/ 440 h 2563"/>
                <a:gd name="T2" fmla="*/ 322 w 1367"/>
                <a:gd name="T3" fmla="*/ 131 h 2563"/>
                <a:gd name="T4" fmla="*/ 740 w 1367"/>
                <a:gd name="T5" fmla="*/ 252 h 2563"/>
                <a:gd name="T6" fmla="*/ 1296 w 1367"/>
                <a:gd name="T7" fmla="*/ 1640 h 2563"/>
                <a:gd name="T8" fmla="*/ 1166 w 1367"/>
                <a:gd name="T9" fmla="*/ 2460 h 2563"/>
                <a:gd name="T10" fmla="*/ 466 w 1367"/>
                <a:gd name="T11" fmla="*/ 2260 h 2563"/>
                <a:gd name="T12" fmla="*/ 146 w 1367"/>
                <a:gd name="T13" fmla="*/ 1330 h 2563"/>
                <a:gd name="T14" fmla="*/ 9 w 1367"/>
                <a:gd name="T15" fmla="*/ 440 h 2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7" h="2563">
                  <a:moveTo>
                    <a:pt x="9" y="440"/>
                  </a:moveTo>
                  <a:cubicBezTo>
                    <a:pt x="0" y="211"/>
                    <a:pt x="200" y="163"/>
                    <a:pt x="322" y="131"/>
                  </a:cubicBezTo>
                  <a:cubicBezTo>
                    <a:pt x="443" y="100"/>
                    <a:pt x="578" y="0"/>
                    <a:pt x="740" y="252"/>
                  </a:cubicBezTo>
                  <a:cubicBezTo>
                    <a:pt x="902" y="504"/>
                    <a:pt x="1225" y="1272"/>
                    <a:pt x="1296" y="1640"/>
                  </a:cubicBezTo>
                  <a:cubicBezTo>
                    <a:pt x="1367" y="2008"/>
                    <a:pt x="1304" y="2357"/>
                    <a:pt x="1166" y="2460"/>
                  </a:cubicBezTo>
                  <a:cubicBezTo>
                    <a:pt x="1028" y="2563"/>
                    <a:pt x="636" y="2448"/>
                    <a:pt x="466" y="2260"/>
                  </a:cubicBezTo>
                  <a:cubicBezTo>
                    <a:pt x="296" y="2072"/>
                    <a:pt x="222" y="1633"/>
                    <a:pt x="146" y="1330"/>
                  </a:cubicBezTo>
                  <a:cubicBezTo>
                    <a:pt x="70" y="1027"/>
                    <a:pt x="38" y="625"/>
                    <a:pt x="9" y="440"/>
                  </a:cubicBezTo>
                  <a:close/>
                </a:path>
              </a:pathLst>
            </a:custGeom>
            <a:solidFill>
              <a:srgbClr val="DD6F6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Oval 32"/>
            <p:cNvSpPr>
              <a:spLocks noChangeArrowheads="1"/>
            </p:cNvSpPr>
            <p:nvPr/>
          </p:nvSpPr>
          <p:spPr bwMode="auto">
            <a:xfrm rot="-1960024">
              <a:off x="2343" y="2252"/>
              <a:ext cx="90" cy="139"/>
            </a:xfrm>
            <a:prstGeom prst="ellipse">
              <a:avLst/>
            </a:prstGeom>
            <a:solidFill>
              <a:srgbClr val="BD42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3"/>
            <p:cNvSpPr>
              <a:spLocks/>
            </p:cNvSpPr>
            <p:nvPr/>
          </p:nvSpPr>
          <p:spPr bwMode="auto">
            <a:xfrm>
              <a:off x="339" y="2933"/>
              <a:ext cx="2203" cy="32"/>
            </a:xfrm>
            <a:custGeom>
              <a:avLst/>
              <a:gdLst>
                <a:gd name="T0" fmla="*/ 0 w 4040"/>
                <a:gd name="T1" fmla="*/ 0 h 47"/>
                <a:gd name="T2" fmla="*/ 2587 w 4040"/>
                <a:gd name="T3" fmla="*/ 40 h 47"/>
                <a:gd name="T4" fmla="*/ 4040 w 4040"/>
                <a:gd name="T5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40" h="47">
                  <a:moveTo>
                    <a:pt x="0" y="0"/>
                  </a:moveTo>
                  <a:cubicBezTo>
                    <a:pt x="957" y="16"/>
                    <a:pt x="1914" y="33"/>
                    <a:pt x="2587" y="40"/>
                  </a:cubicBezTo>
                  <a:cubicBezTo>
                    <a:pt x="3260" y="47"/>
                    <a:pt x="3650" y="43"/>
                    <a:pt x="4040" y="4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4"/>
            <p:cNvSpPr>
              <a:spLocks/>
            </p:cNvSpPr>
            <p:nvPr/>
          </p:nvSpPr>
          <p:spPr bwMode="auto">
            <a:xfrm>
              <a:off x="3015" y="1769"/>
              <a:ext cx="2453" cy="1112"/>
            </a:xfrm>
            <a:custGeom>
              <a:avLst/>
              <a:gdLst>
                <a:gd name="T0" fmla="*/ 4483 w 4499"/>
                <a:gd name="T1" fmla="*/ 1312 h 1633"/>
                <a:gd name="T2" fmla="*/ 2095 w 4499"/>
                <a:gd name="T3" fmla="*/ 1584 h 1633"/>
                <a:gd name="T4" fmla="*/ 323 w 4499"/>
                <a:gd name="T5" fmla="*/ 1580 h 1633"/>
                <a:gd name="T6" fmla="*/ 159 w 4499"/>
                <a:gd name="T7" fmla="*/ 1264 h 1633"/>
                <a:gd name="T8" fmla="*/ 179 w 4499"/>
                <a:gd name="T9" fmla="*/ 712 h 1633"/>
                <a:gd name="T10" fmla="*/ 227 w 4499"/>
                <a:gd name="T11" fmla="*/ 280 h 1633"/>
                <a:gd name="T12" fmla="*/ 967 w 4499"/>
                <a:gd name="T13" fmla="*/ 404 h 1633"/>
                <a:gd name="T14" fmla="*/ 1499 w 4499"/>
                <a:gd name="T15" fmla="*/ 368 h 1633"/>
                <a:gd name="T16" fmla="*/ 1523 w 4499"/>
                <a:gd name="T17" fmla="*/ 632 h 1633"/>
                <a:gd name="T18" fmla="*/ 931 w 4499"/>
                <a:gd name="T19" fmla="*/ 880 h 1633"/>
                <a:gd name="T20" fmla="*/ 919 w 4499"/>
                <a:gd name="T21" fmla="*/ 1328 h 1633"/>
                <a:gd name="T22" fmla="*/ 1459 w 4499"/>
                <a:gd name="T23" fmla="*/ 1428 h 1633"/>
                <a:gd name="T24" fmla="*/ 1838 w 4499"/>
                <a:gd name="T25" fmla="*/ 742 h 1633"/>
                <a:gd name="T26" fmla="*/ 2613 w 4499"/>
                <a:gd name="T27" fmla="*/ 582 h 1633"/>
                <a:gd name="T28" fmla="*/ 2460 w 4499"/>
                <a:gd name="T29" fmla="*/ 1050 h 1633"/>
                <a:gd name="T30" fmla="*/ 2591 w 4499"/>
                <a:gd name="T31" fmla="*/ 1398 h 1633"/>
                <a:gd name="T32" fmla="*/ 3512 w 4499"/>
                <a:gd name="T33" fmla="*/ 1306 h 1633"/>
                <a:gd name="T34" fmla="*/ 3309 w 4499"/>
                <a:gd name="T35" fmla="*/ 949 h 1633"/>
                <a:gd name="T36" fmla="*/ 2737 w 4499"/>
                <a:gd name="T37" fmla="*/ 607 h 1633"/>
                <a:gd name="T38" fmla="*/ 2820 w 4499"/>
                <a:gd name="T39" fmla="*/ 430 h 1633"/>
                <a:gd name="T40" fmla="*/ 4053 w 4499"/>
                <a:gd name="T41" fmla="*/ 63 h 1633"/>
                <a:gd name="T42" fmla="*/ 4499 w 4499"/>
                <a:gd name="T43" fmla="*/ 52 h 1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99" h="1633">
                  <a:moveTo>
                    <a:pt x="4483" y="1312"/>
                  </a:moveTo>
                  <a:cubicBezTo>
                    <a:pt x="4084" y="1357"/>
                    <a:pt x="2788" y="1539"/>
                    <a:pt x="2095" y="1584"/>
                  </a:cubicBezTo>
                  <a:cubicBezTo>
                    <a:pt x="1402" y="1629"/>
                    <a:pt x="646" y="1633"/>
                    <a:pt x="323" y="1580"/>
                  </a:cubicBezTo>
                  <a:cubicBezTo>
                    <a:pt x="0" y="1527"/>
                    <a:pt x="183" y="1409"/>
                    <a:pt x="159" y="1264"/>
                  </a:cubicBezTo>
                  <a:cubicBezTo>
                    <a:pt x="135" y="1119"/>
                    <a:pt x="168" y="876"/>
                    <a:pt x="179" y="712"/>
                  </a:cubicBezTo>
                  <a:cubicBezTo>
                    <a:pt x="190" y="548"/>
                    <a:pt x="96" y="331"/>
                    <a:pt x="227" y="280"/>
                  </a:cubicBezTo>
                  <a:cubicBezTo>
                    <a:pt x="358" y="229"/>
                    <a:pt x="755" y="389"/>
                    <a:pt x="967" y="404"/>
                  </a:cubicBezTo>
                  <a:cubicBezTo>
                    <a:pt x="1179" y="419"/>
                    <a:pt x="1406" y="330"/>
                    <a:pt x="1499" y="368"/>
                  </a:cubicBezTo>
                  <a:cubicBezTo>
                    <a:pt x="1592" y="406"/>
                    <a:pt x="1618" y="547"/>
                    <a:pt x="1523" y="632"/>
                  </a:cubicBezTo>
                  <a:cubicBezTo>
                    <a:pt x="1428" y="717"/>
                    <a:pt x="1032" y="764"/>
                    <a:pt x="931" y="880"/>
                  </a:cubicBezTo>
                  <a:cubicBezTo>
                    <a:pt x="830" y="996"/>
                    <a:pt x="831" y="1237"/>
                    <a:pt x="919" y="1328"/>
                  </a:cubicBezTo>
                  <a:cubicBezTo>
                    <a:pt x="1007" y="1419"/>
                    <a:pt x="1306" y="1526"/>
                    <a:pt x="1459" y="1428"/>
                  </a:cubicBezTo>
                  <a:cubicBezTo>
                    <a:pt x="1612" y="1330"/>
                    <a:pt x="1646" y="883"/>
                    <a:pt x="1838" y="742"/>
                  </a:cubicBezTo>
                  <a:cubicBezTo>
                    <a:pt x="2030" y="601"/>
                    <a:pt x="2509" y="529"/>
                    <a:pt x="2613" y="582"/>
                  </a:cubicBezTo>
                  <a:cubicBezTo>
                    <a:pt x="2714" y="634"/>
                    <a:pt x="2462" y="915"/>
                    <a:pt x="2460" y="1050"/>
                  </a:cubicBezTo>
                  <a:cubicBezTo>
                    <a:pt x="2456" y="1186"/>
                    <a:pt x="2418" y="1357"/>
                    <a:pt x="2591" y="1398"/>
                  </a:cubicBezTo>
                  <a:cubicBezTo>
                    <a:pt x="2767" y="1439"/>
                    <a:pt x="3393" y="1379"/>
                    <a:pt x="3512" y="1306"/>
                  </a:cubicBezTo>
                  <a:cubicBezTo>
                    <a:pt x="3631" y="1234"/>
                    <a:pt x="3438" y="1064"/>
                    <a:pt x="3309" y="949"/>
                  </a:cubicBezTo>
                  <a:cubicBezTo>
                    <a:pt x="3181" y="831"/>
                    <a:pt x="2819" y="695"/>
                    <a:pt x="2737" y="607"/>
                  </a:cubicBezTo>
                  <a:cubicBezTo>
                    <a:pt x="2654" y="521"/>
                    <a:pt x="2601" y="519"/>
                    <a:pt x="2820" y="430"/>
                  </a:cubicBezTo>
                  <a:cubicBezTo>
                    <a:pt x="3041" y="339"/>
                    <a:pt x="3772" y="128"/>
                    <a:pt x="4053" y="63"/>
                  </a:cubicBezTo>
                  <a:cubicBezTo>
                    <a:pt x="4335" y="0"/>
                    <a:pt x="4425" y="54"/>
                    <a:pt x="4499" y="52"/>
                  </a:cubicBezTo>
                </a:path>
              </a:pathLst>
            </a:custGeom>
            <a:solidFill>
              <a:srgbClr val="CABBA5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5"/>
            <p:cNvSpPr>
              <a:spLocks/>
            </p:cNvSpPr>
            <p:nvPr/>
          </p:nvSpPr>
          <p:spPr bwMode="auto">
            <a:xfrm>
              <a:off x="3821" y="1598"/>
              <a:ext cx="1392" cy="537"/>
            </a:xfrm>
            <a:custGeom>
              <a:avLst/>
              <a:gdLst>
                <a:gd name="T0" fmla="*/ 0 w 2555"/>
                <a:gd name="T1" fmla="*/ 599 h 789"/>
                <a:gd name="T2" fmla="*/ 781 w 2555"/>
                <a:gd name="T3" fmla="*/ 113 h 789"/>
                <a:gd name="T4" fmla="*/ 1295 w 2555"/>
                <a:gd name="T5" fmla="*/ 30 h 789"/>
                <a:gd name="T6" fmla="*/ 1820 w 2555"/>
                <a:gd name="T7" fmla="*/ 103 h 789"/>
                <a:gd name="T8" fmla="*/ 2466 w 2555"/>
                <a:gd name="T9" fmla="*/ 15 h 789"/>
                <a:gd name="T10" fmla="*/ 2354 w 2555"/>
                <a:gd name="T11" fmla="*/ 207 h 789"/>
                <a:gd name="T12" fmla="*/ 1491 w 2555"/>
                <a:gd name="T13" fmla="*/ 486 h 789"/>
                <a:gd name="T14" fmla="*/ 884 w 2555"/>
                <a:gd name="T15" fmla="*/ 594 h 789"/>
                <a:gd name="T16" fmla="*/ 392 w 2555"/>
                <a:gd name="T17" fmla="*/ 638 h 789"/>
                <a:gd name="T18" fmla="*/ 102 w 2555"/>
                <a:gd name="T19" fmla="*/ 789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5" h="789">
                  <a:moveTo>
                    <a:pt x="0" y="599"/>
                  </a:moveTo>
                  <a:cubicBezTo>
                    <a:pt x="130" y="519"/>
                    <a:pt x="565" y="208"/>
                    <a:pt x="781" y="113"/>
                  </a:cubicBezTo>
                  <a:cubicBezTo>
                    <a:pt x="997" y="18"/>
                    <a:pt x="1121" y="31"/>
                    <a:pt x="1295" y="30"/>
                  </a:cubicBezTo>
                  <a:cubicBezTo>
                    <a:pt x="1469" y="28"/>
                    <a:pt x="1625" y="106"/>
                    <a:pt x="1820" y="103"/>
                  </a:cubicBezTo>
                  <a:cubicBezTo>
                    <a:pt x="2015" y="103"/>
                    <a:pt x="2378" y="0"/>
                    <a:pt x="2466" y="15"/>
                  </a:cubicBezTo>
                  <a:cubicBezTo>
                    <a:pt x="2555" y="31"/>
                    <a:pt x="2516" y="129"/>
                    <a:pt x="2354" y="207"/>
                  </a:cubicBezTo>
                  <a:cubicBezTo>
                    <a:pt x="2191" y="286"/>
                    <a:pt x="1736" y="422"/>
                    <a:pt x="1491" y="486"/>
                  </a:cubicBezTo>
                  <a:cubicBezTo>
                    <a:pt x="1247" y="549"/>
                    <a:pt x="1068" y="567"/>
                    <a:pt x="884" y="594"/>
                  </a:cubicBezTo>
                  <a:cubicBezTo>
                    <a:pt x="700" y="621"/>
                    <a:pt x="522" y="606"/>
                    <a:pt x="392" y="638"/>
                  </a:cubicBezTo>
                  <a:cubicBezTo>
                    <a:pt x="261" y="671"/>
                    <a:pt x="162" y="758"/>
                    <a:pt x="102" y="789"/>
                  </a:cubicBezTo>
                </a:path>
              </a:pathLst>
            </a:custGeom>
            <a:solidFill>
              <a:srgbClr val="FFFF74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6"/>
            <p:cNvSpPr>
              <a:spLocks/>
            </p:cNvSpPr>
            <p:nvPr/>
          </p:nvSpPr>
          <p:spPr bwMode="auto">
            <a:xfrm rot="71311">
              <a:off x="4089" y="2153"/>
              <a:ext cx="236" cy="483"/>
            </a:xfrm>
            <a:custGeom>
              <a:avLst/>
              <a:gdLst>
                <a:gd name="T0" fmla="*/ 441 w 1220"/>
                <a:gd name="T1" fmla="*/ 186 h 2015"/>
                <a:gd name="T2" fmla="*/ 723 w 1220"/>
                <a:gd name="T3" fmla="*/ 35 h 2015"/>
                <a:gd name="T4" fmla="*/ 976 w 1220"/>
                <a:gd name="T5" fmla="*/ 235 h 2015"/>
                <a:gd name="T6" fmla="*/ 1161 w 1220"/>
                <a:gd name="T7" fmla="*/ 1446 h 2015"/>
                <a:gd name="T8" fmla="*/ 621 w 1220"/>
                <a:gd name="T9" fmla="*/ 1986 h 2015"/>
                <a:gd name="T10" fmla="*/ 56 w 1220"/>
                <a:gd name="T11" fmla="*/ 1622 h 2015"/>
                <a:gd name="T12" fmla="*/ 283 w 1220"/>
                <a:gd name="T13" fmla="*/ 889 h 2015"/>
                <a:gd name="T14" fmla="*/ 441 w 1220"/>
                <a:gd name="T15" fmla="*/ 186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0" h="2015">
                  <a:moveTo>
                    <a:pt x="441" y="186"/>
                  </a:moveTo>
                  <a:cubicBezTo>
                    <a:pt x="488" y="11"/>
                    <a:pt x="634" y="27"/>
                    <a:pt x="723" y="35"/>
                  </a:cubicBezTo>
                  <a:cubicBezTo>
                    <a:pt x="812" y="43"/>
                    <a:pt x="903" y="0"/>
                    <a:pt x="976" y="235"/>
                  </a:cubicBezTo>
                  <a:cubicBezTo>
                    <a:pt x="1049" y="470"/>
                    <a:pt x="1220" y="1154"/>
                    <a:pt x="1161" y="1446"/>
                  </a:cubicBezTo>
                  <a:cubicBezTo>
                    <a:pt x="1102" y="1738"/>
                    <a:pt x="805" y="1957"/>
                    <a:pt x="621" y="1986"/>
                  </a:cubicBezTo>
                  <a:cubicBezTo>
                    <a:pt x="437" y="2015"/>
                    <a:pt x="112" y="1805"/>
                    <a:pt x="56" y="1622"/>
                  </a:cubicBezTo>
                  <a:cubicBezTo>
                    <a:pt x="0" y="1439"/>
                    <a:pt x="219" y="1128"/>
                    <a:pt x="283" y="889"/>
                  </a:cubicBezTo>
                  <a:cubicBezTo>
                    <a:pt x="347" y="650"/>
                    <a:pt x="408" y="332"/>
                    <a:pt x="441" y="186"/>
                  </a:cubicBezTo>
                  <a:close/>
                </a:path>
              </a:pathLst>
            </a:custGeom>
            <a:solidFill>
              <a:srgbClr val="DD6F6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Line 38"/>
            <p:cNvSpPr>
              <a:spLocks noChangeShapeType="1"/>
            </p:cNvSpPr>
            <p:nvPr/>
          </p:nvSpPr>
          <p:spPr bwMode="auto">
            <a:xfrm rot="743515">
              <a:off x="4265" y="2059"/>
              <a:ext cx="0" cy="1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Line 39"/>
            <p:cNvSpPr>
              <a:spLocks noChangeShapeType="1"/>
            </p:cNvSpPr>
            <p:nvPr/>
          </p:nvSpPr>
          <p:spPr bwMode="auto">
            <a:xfrm rot="743515">
              <a:off x="4216" y="2113"/>
              <a:ext cx="0" cy="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Line 40"/>
            <p:cNvSpPr>
              <a:spLocks noChangeShapeType="1"/>
            </p:cNvSpPr>
            <p:nvPr/>
          </p:nvSpPr>
          <p:spPr bwMode="auto">
            <a:xfrm rot="743515">
              <a:off x="4250" y="2079"/>
              <a:ext cx="0" cy="8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Line 41"/>
            <p:cNvSpPr>
              <a:spLocks noChangeShapeType="1"/>
            </p:cNvSpPr>
            <p:nvPr/>
          </p:nvSpPr>
          <p:spPr bwMode="auto">
            <a:xfrm rot="743515">
              <a:off x="4234" y="2096"/>
              <a:ext cx="0" cy="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Oval 42"/>
            <p:cNvSpPr>
              <a:spLocks noChangeArrowheads="1"/>
            </p:cNvSpPr>
            <p:nvPr/>
          </p:nvSpPr>
          <p:spPr bwMode="auto">
            <a:xfrm rot="71311">
              <a:off x="4185" y="2336"/>
              <a:ext cx="81" cy="111"/>
            </a:xfrm>
            <a:prstGeom prst="ellipse">
              <a:avLst/>
            </a:prstGeom>
            <a:solidFill>
              <a:srgbClr val="BD42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Line 44"/>
            <p:cNvSpPr>
              <a:spLocks noChangeShapeType="1"/>
            </p:cNvSpPr>
            <p:nvPr/>
          </p:nvSpPr>
          <p:spPr bwMode="auto">
            <a:xfrm rot="241151">
              <a:off x="4784" y="1840"/>
              <a:ext cx="11" cy="9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Line 45"/>
            <p:cNvSpPr>
              <a:spLocks noChangeShapeType="1"/>
            </p:cNvSpPr>
            <p:nvPr/>
          </p:nvSpPr>
          <p:spPr bwMode="auto">
            <a:xfrm rot="-15145">
              <a:off x="4758" y="1912"/>
              <a:ext cx="0" cy="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Line 46"/>
            <p:cNvSpPr>
              <a:spLocks noChangeShapeType="1"/>
            </p:cNvSpPr>
            <p:nvPr/>
          </p:nvSpPr>
          <p:spPr bwMode="auto">
            <a:xfrm rot="113217">
              <a:off x="4787" y="1839"/>
              <a:ext cx="0" cy="1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Line 47"/>
            <p:cNvSpPr>
              <a:spLocks noChangeShapeType="1"/>
            </p:cNvSpPr>
            <p:nvPr/>
          </p:nvSpPr>
          <p:spPr bwMode="auto">
            <a:xfrm rot="107048">
              <a:off x="4772" y="1877"/>
              <a:ext cx="0" cy="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 rot="-1022342">
              <a:off x="4797" y="1900"/>
              <a:ext cx="207" cy="628"/>
            </a:xfrm>
            <a:custGeom>
              <a:avLst/>
              <a:gdLst>
                <a:gd name="T0" fmla="*/ 9 w 1367"/>
                <a:gd name="T1" fmla="*/ 440 h 2563"/>
                <a:gd name="T2" fmla="*/ 322 w 1367"/>
                <a:gd name="T3" fmla="*/ 131 h 2563"/>
                <a:gd name="T4" fmla="*/ 740 w 1367"/>
                <a:gd name="T5" fmla="*/ 252 h 2563"/>
                <a:gd name="T6" fmla="*/ 1296 w 1367"/>
                <a:gd name="T7" fmla="*/ 1640 h 2563"/>
                <a:gd name="T8" fmla="*/ 1166 w 1367"/>
                <a:gd name="T9" fmla="*/ 2460 h 2563"/>
                <a:gd name="T10" fmla="*/ 466 w 1367"/>
                <a:gd name="T11" fmla="*/ 2260 h 2563"/>
                <a:gd name="T12" fmla="*/ 146 w 1367"/>
                <a:gd name="T13" fmla="*/ 1330 h 2563"/>
                <a:gd name="T14" fmla="*/ 9 w 1367"/>
                <a:gd name="T15" fmla="*/ 440 h 2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7" h="2563">
                  <a:moveTo>
                    <a:pt x="9" y="440"/>
                  </a:moveTo>
                  <a:cubicBezTo>
                    <a:pt x="0" y="211"/>
                    <a:pt x="200" y="163"/>
                    <a:pt x="322" y="131"/>
                  </a:cubicBezTo>
                  <a:cubicBezTo>
                    <a:pt x="443" y="100"/>
                    <a:pt x="578" y="0"/>
                    <a:pt x="740" y="252"/>
                  </a:cubicBezTo>
                  <a:cubicBezTo>
                    <a:pt x="902" y="504"/>
                    <a:pt x="1225" y="1272"/>
                    <a:pt x="1296" y="1640"/>
                  </a:cubicBezTo>
                  <a:cubicBezTo>
                    <a:pt x="1367" y="2008"/>
                    <a:pt x="1304" y="2357"/>
                    <a:pt x="1166" y="2460"/>
                  </a:cubicBezTo>
                  <a:cubicBezTo>
                    <a:pt x="1028" y="2563"/>
                    <a:pt x="636" y="2448"/>
                    <a:pt x="466" y="2260"/>
                  </a:cubicBezTo>
                  <a:cubicBezTo>
                    <a:pt x="296" y="2072"/>
                    <a:pt x="222" y="1633"/>
                    <a:pt x="146" y="1330"/>
                  </a:cubicBezTo>
                  <a:cubicBezTo>
                    <a:pt x="70" y="1027"/>
                    <a:pt x="38" y="625"/>
                    <a:pt x="9" y="440"/>
                  </a:cubicBezTo>
                  <a:close/>
                </a:path>
              </a:pathLst>
            </a:custGeom>
            <a:solidFill>
              <a:srgbClr val="DD6F6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Oval 49"/>
            <p:cNvSpPr>
              <a:spLocks noChangeArrowheads="1"/>
            </p:cNvSpPr>
            <p:nvPr/>
          </p:nvSpPr>
          <p:spPr bwMode="auto">
            <a:xfrm rot="-2170234">
              <a:off x="4896" y="2237"/>
              <a:ext cx="90" cy="139"/>
            </a:xfrm>
            <a:prstGeom prst="ellipse">
              <a:avLst/>
            </a:prstGeom>
            <a:solidFill>
              <a:srgbClr val="BD42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Line 51"/>
            <p:cNvSpPr>
              <a:spLocks noChangeShapeType="1"/>
            </p:cNvSpPr>
            <p:nvPr/>
          </p:nvSpPr>
          <p:spPr bwMode="auto">
            <a:xfrm rot="145115">
              <a:off x="4941" y="1772"/>
              <a:ext cx="10" cy="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Line 52"/>
            <p:cNvSpPr>
              <a:spLocks noChangeShapeType="1"/>
            </p:cNvSpPr>
            <p:nvPr/>
          </p:nvSpPr>
          <p:spPr bwMode="auto">
            <a:xfrm rot="-111181">
              <a:off x="4916" y="1846"/>
              <a:ext cx="0" cy="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Line 53"/>
            <p:cNvSpPr>
              <a:spLocks noChangeShapeType="1"/>
            </p:cNvSpPr>
            <p:nvPr/>
          </p:nvSpPr>
          <p:spPr bwMode="auto">
            <a:xfrm rot="17181">
              <a:off x="4942" y="1771"/>
              <a:ext cx="0" cy="1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Line 54"/>
            <p:cNvSpPr>
              <a:spLocks noChangeShapeType="1"/>
            </p:cNvSpPr>
            <p:nvPr/>
          </p:nvSpPr>
          <p:spPr bwMode="auto">
            <a:xfrm rot="11012">
              <a:off x="4929" y="1810"/>
              <a:ext cx="0" cy="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5"/>
            <p:cNvSpPr>
              <a:spLocks/>
            </p:cNvSpPr>
            <p:nvPr/>
          </p:nvSpPr>
          <p:spPr bwMode="auto">
            <a:xfrm rot="-1068594">
              <a:off x="4955" y="1833"/>
              <a:ext cx="205" cy="630"/>
            </a:xfrm>
            <a:custGeom>
              <a:avLst/>
              <a:gdLst>
                <a:gd name="T0" fmla="*/ 9 w 1367"/>
                <a:gd name="T1" fmla="*/ 440 h 2563"/>
                <a:gd name="T2" fmla="*/ 322 w 1367"/>
                <a:gd name="T3" fmla="*/ 131 h 2563"/>
                <a:gd name="T4" fmla="*/ 740 w 1367"/>
                <a:gd name="T5" fmla="*/ 252 h 2563"/>
                <a:gd name="T6" fmla="*/ 1296 w 1367"/>
                <a:gd name="T7" fmla="*/ 1640 h 2563"/>
                <a:gd name="T8" fmla="*/ 1166 w 1367"/>
                <a:gd name="T9" fmla="*/ 2460 h 2563"/>
                <a:gd name="T10" fmla="*/ 466 w 1367"/>
                <a:gd name="T11" fmla="*/ 2260 h 2563"/>
                <a:gd name="T12" fmla="*/ 146 w 1367"/>
                <a:gd name="T13" fmla="*/ 1330 h 2563"/>
                <a:gd name="T14" fmla="*/ 9 w 1367"/>
                <a:gd name="T15" fmla="*/ 440 h 2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7" h="2563">
                  <a:moveTo>
                    <a:pt x="9" y="440"/>
                  </a:moveTo>
                  <a:cubicBezTo>
                    <a:pt x="0" y="211"/>
                    <a:pt x="200" y="163"/>
                    <a:pt x="322" y="131"/>
                  </a:cubicBezTo>
                  <a:cubicBezTo>
                    <a:pt x="443" y="100"/>
                    <a:pt x="578" y="0"/>
                    <a:pt x="740" y="252"/>
                  </a:cubicBezTo>
                  <a:cubicBezTo>
                    <a:pt x="902" y="504"/>
                    <a:pt x="1225" y="1272"/>
                    <a:pt x="1296" y="1640"/>
                  </a:cubicBezTo>
                  <a:cubicBezTo>
                    <a:pt x="1367" y="2008"/>
                    <a:pt x="1304" y="2357"/>
                    <a:pt x="1166" y="2460"/>
                  </a:cubicBezTo>
                  <a:cubicBezTo>
                    <a:pt x="1028" y="2563"/>
                    <a:pt x="636" y="2448"/>
                    <a:pt x="466" y="2260"/>
                  </a:cubicBezTo>
                  <a:cubicBezTo>
                    <a:pt x="296" y="2072"/>
                    <a:pt x="222" y="1633"/>
                    <a:pt x="146" y="1330"/>
                  </a:cubicBezTo>
                  <a:cubicBezTo>
                    <a:pt x="70" y="1027"/>
                    <a:pt x="38" y="625"/>
                    <a:pt x="9" y="440"/>
                  </a:cubicBezTo>
                  <a:close/>
                </a:path>
              </a:pathLst>
            </a:custGeom>
            <a:solidFill>
              <a:srgbClr val="DD6F6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Oval 56"/>
            <p:cNvSpPr>
              <a:spLocks noChangeArrowheads="1"/>
            </p:cNvSpPr>
            <p:nvPr/>
          </p:nvSpPr>
          <p:spPr bwMode="auto">
            <a:xfrm rot="-2216486">
              <a:off x="5054" y="2170"/>
              <a:ext cx="90" cy="141"/>
            </a:xfrm>
            <a:prstGeom prst="ellipse">
              <a:avLst/>
            </a:prstGeom>
            <a:solidFill>
              <a:srgbClr val="BD42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Line 58"/>
            <p:cNvSpPr>
              <a:spLocks noChangeShapeType="1"/>
            </p:cNvSpPr>
            <p:nvPr/>
          </p:nvSpPr>
          <p:spPr bwMode="auto">
            <a:xfrm rot="196356">
              <a:off x="5103" y="1718"/>
              <a:ext cx="11" cy="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Line 59"/>
            <p:cNvSpPr>
              <a:spLocks noChangeShapeType="1"/>
            </p:cNvSpPr>
            <p:nvPr/>
          </p:nvSpPr>
          <p:spPr bwMode="auto">
            <a:xfrm rot="-59940">
              <a:off x="5077" y="1791"/>
              <a:ext cx="0" cy="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Line 60"/>
            <p:cNvSpPr>
              <a:spLocks noChangeShapeType="1"/>
            </p:cNvSpPr>
            <p:nvPr/>
          </p:nvSpPr>
          <p:spPr bwMode="auto">
            <a:xfrm rot="68422">
              <a:off x="5105" y="1717"/>
              <a:ext cx="0" cy="11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Line 61"/>
            <p:cNvSpPr>
              <a:spLocks noChangeShapeType="1"/>
            </p:cNvSpPr>
            <p:nvPr/>
          </p:nvSpPr>
          <p:spPr bwMode="auto">
            <a:xfrm rot="62253">
              <a:off x="5090" y="1756"/>
              <a:ext cx="0" cy="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 rot="-1065680">
              <a:off x="5118" y="1777"/>
              <a:ext cx="205" cy="628"/>
            </a:xfrm>
            <a:custGeom>
              <a:avLst/>
              <a:gdLst>
                <a:gd name="T0" fmla="*/ 9 w 1367"/>
                <a:gd name="T1" fmla="*/ 440 h 2563"/>
                <a:gd name="T2" fmla="*/ 322 w 1367"/>
                <a:gd name="T3" fmla="*/ 131 h 2563"/>
                <a:gd name="T4" fmla="*/ 740 w 1367"/>
                <a:gd name="T5" fmla="*/ 252 h 2563"/>
                <a:gd name="T6" fmla="*/ 1296 w 1367"/>
                <a:gd name="T7" fmla="*/ 1640 h 2563"/>
                <a:gd name="T8" fmla="*/ 1166 w 1367"/>
                <a:gd name="T9" fmla="*/ 2460 h 2563"/>
                <a:gd name="T10" fmla="*/ 466 w 1367"/>
                <a:gd name="T11" fmla="*/ 2260 h 2563"/>
                <a:gd name="T12" fmla="*/ 146 w 1367"/>
                <a:gd name="T13" fmla="*/ 1330 h 2563"/>
                <a:gd name="T14" fmla="*/ 9 w 1367"/>
                <a:gd name="T15" fmla="*/ 440 h 2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7" h="2563">
                  <a:moveTo>
                    <a:pt x="9" y="440"/>
                  </a:moveTo>
                  <a:cubicBezTo>
                    <a:pt x="0" y="211"/>
                    <a:pt x="200" y="163"/>
                    <a:pt x="322" y="131"/>
                  </a:cubicBezTo>
                  <a:cubicBezTo>
                    <a:pt x="443" y="100"/>
                    <a:pt x="578" y="0"/>
                    <a:pt x="740" y="252"/>
                  </a:cubicBezTo>
                  <a:cubicBezTo>
                    <a:pt x="902" y="504"/>
                    <a:pt x="1225" y="1272"/>
                    <a:pt x="1296" y="1640"/>
                  </a:cubicBezTo>
                  <a:cubicBezTo>
                    <a:pt x="1367" y="2008"/>
                    <a:pt x="1304" y="2357"/>
                    <a:pt x="1166" y="2460"/>
                  </a:cubicBezTo>
                  <a:cubicBezTo>
                    <a:pt x="1028" y="2563"/>
                    <a:pt x="636" y="2448"/>
                    <a:pt x="466" y="2260"/>
                  </a:cubicBezTo>
                  <a:cubicBezTo>
                    <a:pt x="296" y="2072"/>
                    <a:pt x="222" y="1633"/>
                    <a:pt x="146" y="1330"/>
                  </a:cubicBezTo>
                  <a:cubicBezTo>
                    <a:pt x="70" y="1027"/>
                    <a:pt x="38" y="625"/>
                    <a:pt x="9" y="440"/>
                  </a:cubicBezTo>
                  <a:close/>
                </a:path>
              </a:pathLst>
            </a:custGeom>
            <a:solidFill>
              <a:srgbClr val="DD6F6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Oval 63"/>
            <p:cNvSpPr>
              <a:spLocks noChangeArrowheads="1"/>
            </p:cNvSpPr>
            <p:nvPr/>
          </p:nvSpPr>
          <p:spPr bwMode="auto">
            <a:xfrm rot="-2213572">
              <a:off x="5217" y="2114"/>
              <a:ext cx="90" cy="140"/>
            </a:xfrm>
            <a:prstGeom prst="ellipse">
              <a:avLst/>
            </a:prstGeom>
            <a:solidFill>
              <a:srgbClr val="BD42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3180" y="2786"/>
              <a:ext cx="2277" cy="196"/>
            </a:xfrm>
            <a:custGeom>
              <a:avLst/>
              <a:gdLst>
                <a:gd name="T0" fmla="*/ 0 w 4176"/>
                <a:gd name="T1" fmla="*/ 288 h 288"/>
                <a:gd name="T2" fmla="*/ 1780 w 4176"/>
                <a:gd name="T3" fmla="*/ 260 h 288"/>
                <a:gd name="T4" fmla="*/ 2784 w 4176"/>
                <a:gd name="T5" fmla="*/ 168 h 288"/>
                <a:gd name="T6" fmla="*/ 4176 w 4176"/>
                <a:gd name="T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76" h="288">
                  <a:moveTo>
                    <a:pt x="0" y="288"/>
                  </a:moveTo>
                  <a:cubicBezTo>
                    <a:pt x="296" y="283"/>
                    <a:pt x="1316" y="280"/>
                    <a:pt x="1780" y="260"/>
                  </a:cubicBezTo>
                  <a:cubicBezTo>
                    <a:pt x="2244" y="240"/>
                    <a:pt x="2385" y="211"/>
                    <a:pt x="2784" y="168"/>
                  </a:cubicBezTo>
                  <a:cubicBezTo>
                    <a:pt x="3183" y="125"/>
                    <a:pt x="3886" y="35"/>
                    <a:pt x="4176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Line 65"/>
            <p:cNvSpPr>
              <a:spLocks noChangeShapeType="1"/>
            </p:cNvSpPr>
            <p:nvPr/>
          </p:nvSpPr>
          <p:spPr bwMode="auto">
            <a:xfrm flipV="1">
              <a:off x="5210" y="1659"/>
              <a:ext cx="233" cy="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Line 66"/>
            <p:cNvSpPr>
              <a:spLocks noChangeShapeType="1"/>
            </p:cNvSpPr>
            <p:nvPr/>
          </p:nvSpPr>
          <p:spPr bwMode="auto">
            <a:xfrm flipV="1">
              <a:off x="4324" y="1997"/>
              <a:ext cx="232" cy="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Rectangle 67"/>
            <p:cNvSpPr>
              <a:spLocks noChangeArrowheads="1"/>
            </p:cNvSpPr>
            <p:nvPr/>
          </p:nvSpPr>
          <p:spPr bwMode="auto">
            <a:xfrm>
              <a:off x="2535" y="1714"/>
              <a:ext cx="661" cy="14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5458" y="1560"/>
              <a:ext cx="254" cy="15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Text Box 69"/>
            <p:cNvSpPr txBox="1">
              <a:spLocks noChangeArrowheads="1"/>
            </p:cNvSpPr>
            <p:nvPr/>
          </p:nvSpPr>
          <p:spPr bwMode="auto">
            <a:xfrm>
              <a:off x="2428" y="1644"/>
              <a:ext cx="1255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sz="1800">
                  <a:latin typeface="Arial" charset="0"/>
                </a:rPr>
                <a:t>Stereocilia</a:t>
              </a:r>
              <a:endParaRPr lang="en-GB" sz="1200"/>
            </a:p>
          </p:txBody>
        </p:sp>
        <p:sp>
          <p:nvSpPr>
            <p:cNvPr id="75" name="Line 70"/>
            <p:cNvSpPr>
              <a:spLocks noChangeShapeType="1"/>
            </p:cNvSpPr>
            <p:nvPr/>
          </p:nvSpPr>
          <p:spPr bwMode="auto">
            <a:xfrm flipH="1">
              <a:off x="2308" y="1836"/>
              <a:ext cx="145" cy="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Text Box 71"/>
            <p:cNvSpPr txBox="1">
              <a:spLocks noChangeArrowheads="1"/>
            </p:cNvSpPr>
            <p:nvPr/>
          </p:nvSpPr>
          <p:spPr bwMode="auto">
            <a:xfrm>
              <a:off x="435" y="3108"/>
              <a:ext cx="1253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sz="1800">
                  <a:latin typeface="Arial" charset="0"/>
                </a:rPr>
                <a:t>Inner Hair Cell</a:t>
              </a:r>
              <a:endParaRPr lang="en-GB" sz="1200"/>
            </a:p>
          </p:txBody>
        </p:sp>
        <p:sp>
          <p:nvSpPr>
            <p:cNvPr id="77" name="Text Box 72"/>
            <p:cNvSpPr txBox="1">
              <a:spLocks noChangeArrowheads="1"/>
            </p:cNvSpPr>
            <p:nvPr/>
          </p:nvSpPr>
          <p:spPr bwMode="auto">
            <a:xfrm>
              <a:off x="1817" y="3119"/>
              <a:ext cx="1255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sz="1800">
                  <a:latin typeface="Arial" charset="0"/>
                </a:rPr>
                <a:t>Outer Hair Cells</a:t>
              </a:r>
              <a:endParaRPr lang="en-GB" sz="1200"/>
            </a:p>
          </p:txBody>
        </p:sp>
        <p:sp>
          <p:nvSpPr>
            <p:cNvPr id="78" name="Line 73"/>
            <p:cNvSpPr>
              <a:spLocks noChangeShapeType="1"/>
            </p:cNvSpPr>
            <p:nvPr/>
          </p:nvSpPr>
          <p:spPr bwMode="auto">
            <a:xfrm flipH="1">
              <a:off x="927" y="2513"/>
              <a:ext cx="327" cy="58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Line 74"/>
            <p:cNvSpPr>
              <a:spLocks noChangeShapeType="1"/>
            </p:cNvSpPr>
            <p:nvPr/>
          </p:nvSpPr>
          <p:spPr bwMode="auto">
            <a:xfrm>
              <a:off x="2090" y="2551"/>
              <a:ext cx="109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Line 75"/>
            <p:cNvSpPr>
              <a:spLocks noChangeShapeType="1"/>
            </p:cNvSpPr>
            <p:nvPr/>
          </p:nvSpPr>
          <p:spPr bwMode="auto">
            <a:xfrm>
              <a:off x="2249" y="2515"/>
              <a:ext cx="15" cy="6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Line 76"/>
            <p:cNvSpPr>
              <a:spLocks noChangeShapeType="1"/>
            </p:cNvSpPr>
            <p:nvPr/>
          </p:nvSpPr>
          <p:spPr bwMode="auto">
            <a:xfrm flipH="1">
              <a:off x="2316" y="2442"/>
              <a:ext cx="93" cy="69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AutoShape 77"/>
            <p:cNvSpPr>
              <a:spLocks noChangeArrowheads="1"/>
            </p:cNvSpPr>
            <p:nvPr/>
          </p:nvSpPr>
          <p:spPr bwMode="auto">
            <a:xfrm>
              <a:off x="5108" y="2450"/>
              <a:ext cx="225" cy="646"/>
            </a:xfrm>
            <a:prstGeom prst="upArrow">
              <a:avLst>
                <a:gd name="adj1" fmla="val 50000"/>
                <a:gd name="adj2" fmla="val 71778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Freeform 78"/>
            <p:cNvSpPr>
              <a:spLocks/>
            </p:cNvSpPr>
            <p:nvPr/>
          </p:nvSpPr>
          <p:spPr bwMode="auto">
            <a:xfrm rot="-567830">
              <a:off x="3837" y="1850"/>
              <a:ext cx="110" cy="290"/>
            </a:xfrm>
            <a:custGeom>
              <a:avLst/>
              <a:gdLst>
                <a:gd name="T0" fmla="*/ 173 w 202"/>
                <a:gd name="T1" fmla="*/ 426 h 426"/>
                <a:gd name="T2" fmla="*/ 173 w 202"/>
                <a:gd name="T3" fmla="*/ 213 h 426"/>
                <a:gd name="T4" fmla="*/ 0 w 202"/>
                <a:gd name="T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2" h="426">
                  <a:moveTo>
                    <a:pt x="173" y="426"/>
                  </a:moveTo>
                  <a:cubicBezTo>
                    <a:pt x="173" y="391"/>
                    <a:pt x="202" y="284"/>
                    <a:pt x="173" y="213"/>
                  </a:cubicBezTo>
                  <a:cubicBezTo>
                    <a:pt x="144" y="142"/>
                    <a:pt x="36" y="44"/>
                    <a:pt x="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 rot="-202294">
              <a:off x="4390" y="2721"/>
              <a:ext cx="110" cy="292"/>
            </a:xfrm>
            <a:custGeom>
              <a:avLst/>
              <a:gdLst>
                <a:gd name="T0" fmla="*/ 173 w 202"/>
                <a:gd name="T1" fmla="*/ 426 h 426"/>
                <a:gd name="T2" fmla="*/ 173 w 202"/>
                <a:gd name="T3" fmla="*/ 213 h 426"/>
                <a:gd name="T4" fmla="*/ 0 w 202"/>
                <a:gd name="T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2" h="426">
                  <a:moveTo>
                    <a:pt x="173" y="426"/>
                  </a:moveTo>
                  <a:cubicBezTo>
                    <a:pt x="173" y="391"/>
                    <a:pt x="202" y="284"/>
                    <a:pt x="173" y="213"/>
                  </a:cubicBezTo>
                  <a:cubicBezTo>
                    <a:pt x="144" y="142"/>
                    <a:pt x="36" y="44"/>
                    <a:pt x="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Text Box 81"/>
            <p:cNvSpPr txBox="1">
              <a:spLocks noChangeArrowheads="1"/>
            </p:cNvSpPr>
            <p:nvPr/>
          </p:nvSpPr>
          <p:spPr bwMode="auto">
            <a:xfrm>
              <a:off x="3257" y="3120"/>
              <a:ext cx="1399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sz="1800">
                  <a:latin typeface="Arial" charset="0"/>
                </a:rPr>
                <a:t>Basilar Membrane</a:t>
              </a:r>
              <a:endParaRPr lang="en-GB" sz="1200"/>
            </a:p>
          </p:txBody>
        </p:sp>
        <p:sp>
          <p:nvSpPr>
            <p:cNvPr id="86" name="Line 82"/>
            <p:cNvSpPr>
              <a:spLocks noChangeShapeType="1"/>
            </p:cNvSpPr>
            <p:nvPr/>
          </p:nvSpPr>
          <p:spPr bwMode="auto">
            <a:xfrm flipH="1">
              <a:off x="3840" y="2928"/>
              <a:ext cx="96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7" name="Rectangle 2"/>
          <p:cNvSpPr txBox="1">
            <a:spLocks noChangeArrowheads="1"/>
          </p:cNvSpPr>
          <p:nvPr/>
        </p:nvSpPr>
        <p:spPr bwMode="auto">
          <a:xfrm>
            <a:off x="685800" y="1160512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Organ of </a:t>
            </a:r>
            <a:r>
              <a:rPr lang="en-US" dirty="0" err="1">
                <a:solidFill>
                  <a:schemeClr val="tx1"/>
                </a:solidFill>
              </a:rPr>
              <a:t>Corti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8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97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09685"/>
            <a:ext cx="7772400" cy="1143000"/>
          </a:xfrm>
        </p:spPr>
        <p:txBody>
          <a:bodyPr/>
          <a:lstStyle/>
          <a:p>
            <a:r>
              <a:rPr lang="en-US" sz="3600"/>
              <a:t>Transduction</a:t>
            </a:r>
            <a:endParaRPr lang="en-US"/>
          </a:p>
        </p:txBody>
      </p:sp>
      <p:sp>
        <p:nvSpPr>
          <p:cNvPr id="797699" name="Text Box 3"/>
          <p:cNvSpPr txBox="1">
            <a:spLocks noChangeArrowheads="1"/>
          </p:cNvSpPr>
          <p:nvPr/>
        </p:nvSpPr>
        <p:spPr bwMode="auto">
          <a:xfrm>
            <a:off x="533400" y="2901960"/>
            <a:ext cx="31242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38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4572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4762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4953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410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5867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6324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6781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 b="1" dirty="0">
                <a:solidFill>
                  <a:srgbClr val="FF0000"/>
                </a:solidFill>
              </a:rPr>
              <a:t>When the </a:t>
            </a:r>
            <a:r>
              <a:rPr lang="en-US" sz="2000" b="1" dirty="0" err="1">
                <a:solidFill>
                  <a:srgbClr val="FF0000"/>
                </a:solidFill>
              </a:rPr>
              <a:t>stereocilia</a:t>
            </a:r>
            <a:r>
              <a:rPr lang="en-US" sz="2000" b="1" dirty="0">
                <a:solidFill>
                  <a:srgbClr val="FF0000"/>
                </a:solidFill>
              </a:rPr>
              <a:t> are bent in one direction, tip links stretch and open ion channels.</a:t>
            </a:r>
          </a:p>
          <a:p>
            <a:pPr eaLnBrk="0" hangingPunct="0"/>
            <a:r>
              <a:rPr lang="en-US" b="1" dirty="0">
                <a:solidFill>
                  <a:srgbClr val="FF0000"/>
                </a:solidFill>
              </a:rPr>
              <a:t> 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797700" name="Text Box 4"/>
          <p:cNvSpPr txBox="1">
            <a:spLocks noChangeArrowheads="1"/>
          </p:cNvSpPr>
          <p:nvPr/>
        </p:nvSpPr>
        <p:spPr bwMode="auto">
          <a:xfrm>
            <a:off x="533400" y="4699010"/>
            <a:ext cx="324651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38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4572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4762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4953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410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5867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6324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6781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 b="1" dirty="0">
                <a:solidFill>
                  <a:srgbClr val="0000FF"/>
                </a:solidFill>
              </a:rPr>
              <a:t>Positively-charged potassium ions enter the cell causing it to become “</a:t>
            </a:r>
            <a:r>
              <a:rPr lang="en-US" sz="2000" b="1" dirty="0" err="1">
                <a:solidFill>
                  <a:srgbClr val="0000FF"/>
                </a:solidFill>
              </a:rPr>
              <a:t>depolarised</a:t>
            </a:r>
            <a:r>
              <a:rPr lang="en-US" sz="2000" b="1" dirty="0">
                <a:solidFill>
                  <a:srgbClr val="0000FF"/>
                </a:solidFill>
              </a:rPr>
              <a:t>.”</a:t>
            </a:r>
            <a:r>
              <a:rPr lang="en-US" b="1" dirty="0">
                <a:solidFill>
                  <a:srgbClr val="0000FF"/>
                </a:solidFill>
              </a:rPr>
              <a:t> </a:t>
            </a:r>
          </a:p>
          <a:p>
            <a:pPr eaLnBrk="0" hangingPunct="0"/>
            <a:endParaRPr lang="en-US" sz="2800" dirty="0">
              <a:solidFill>
                <a:srgbClr val="0000FF"/>
              </a:solidFill>
            </a:endParaRPr>
          </a:p>
        </p:txBody>
      </p:sp>
      <p:pic>
        <p:nvPicPr>
          <p:cNvPr id="797701" name="Picture 5" descr="Stereoci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276485"/>
            <a:ext cx="5105400" cy="41735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51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0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12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061864"/>
            <a:ext cx="7772400" cy="1143000"/>
          </a:xfrm>
        </p:spPr>
        <p:txBody>
          <a:bodyPr/>
          <a:lstStyle/>
          <a:p>
            <a:r>
              <a:rPr lang="en-US" sz="3600" dirty="0"/>
              <a:t>Transduction</a:t>
            </a:r>
            <a:endParaRPr lang="en-US" dirty="0"/>
          </a:p>
        </p:txBody>
      </p:sp>
      <p:sp>
        <p:nvSpPr>
          <p:cNvPr id="912387" name="Text Box 3"/>
          <p:cNvSpPr txBox="1">
            <a:spLocks noChangeArrowheads="1"/>
          </p:cNvSpPr>
          <p:nvPr/>
        </p:nvSpPr>
        <p:spPr bwMode="auto">
          <a:xfrm>
            <a:off x="152400" y="3042320"/>
            <a:ext cx="259080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38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4572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4762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4953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410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5867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6324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6781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 b="1">
                <a:solidFill>
                  <a:srgbClr val="FF0000"/>
                </a:solidFill>
              </a:rPr>
              <a:t>The inner hair cells depolarise, and release neurotransmitter, only when the stereocilia are bent in one direction:</a:t>
            </a:r>
            <a:endParaRPr lang="en-US" sz="2800">
              <a:solidFill>
                <a:srgbClr val="0000FF"/>
              </a:solidFill>
            </a:endParaRPr>
          </a:p>
        </p:txBody>
      </p:sp>
      <p:graphicFrame>
        <p:nvGraphicFramePr>
          <p:cNvPr id="9123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117412"/>
              </p:ext>
            </p:extLst>
          </p:nvPr>
        </p:nvGraphicFramePr>
        <p:xfrm>
          <a:off x="3808413" y="1891383"/>
          <a:ext cx="5054600" cy="206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Worksheet" r:id="rId4" imgW="23863300" imgH="10160000" progId="Excel.Sheet.8">
                  <p:embed/>
                </p:oleObj>
              </mc:Choice>
              <mc:Fallback>
                <p:oleObj name="Worksheet" r:id="rId4" imgW="23863300" imgH="10160000" progId="Excel.Sheet.8">
                  <p:embed/>
                  <p:pic>
                    <p:nvPicPr>
                      <p:cNvPr id="912388" name="Object 4"/>
                      <p:cNvPicPr>
                        <a:picLocks noRot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8413" y="1891383"/>
                        <a:ext cx="5054600" cy="206533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000000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12389" name="Group 5"/>
          <p:cNvGrpSpPr>
            <a:grpSpLocks/>
          </p:cNvGrpSpPr>
          <p:nvPr/>
        </p:nvGrpSpPr>
        <p:grpSpPr bwMode="auto">
          <a:xfrm>
            <a:off x="2819400" y="3956720"/>
            <a:ext cx="6013450" cy="2771775"/>
            <a:chOff x="954" y="2329"/>
            <a:chExt cx="3788" cy="1746"/>
          </a:xfrm>
        </p:grpSpPr>
        <p:sp>
          <p:nvSpPr>
            <p:cNvPr id="912390" name="Freeform 6"/>
            <p:cNvSpPr>
              <a:spLocks/>
            </p:cNvSpPr>
            <p:nvPr/>
          </p:nvSpPr>
          <p:spPr bwMode="auto">
            <a:xfrm>
              <a:off x="2199" y="2487"/>
              <a:ext cx="467" cy="761"/>
            </a:xfrm>
            <a:custGeom>
              <a:avLst/>
              <a:gdLst>
                <a:gd name="T0" fmla="*/ 441 w 1220"/>
                <a:gd name="T1" fmla="*/ 186 h 2015"/>
                <a:gd name="T2" fmla="*/ 723 w 1220"/>
                <a:gd name="T3" fmla="*/ 35 h 2015"/>
                <a:gd name="T4" fmla="*/ 976 w 1220"/>
                <a:gd name="T5" fmla="*/ 235 h 2015"/>
                <a:gd name="T6" fmla="*/ 1161 w 1220"/>
                <a:gd name="T7" fmla="*/ 1446 h 2015"/>
                <a:gd name="T8" fmla="*/ 621 w 1220"/>
                <a:gd name="T9" fmla="*/ 1986 h 2015"/>
                <a:gd name="T10" fmla="*/ 56 w 1220"/>
                <a:gd name="T11" fmla="*/ 1622 h 2015"/>
                <a:gd name="T12" fmla="*/ 283 w 1220"/>
                <a:gd name="T13" fmla="*/ 889 h 2015"/>
                <a:gd name="T14" fmla="*/ 441 w 1220"/>
                <a:gd name="T15" fmla="*/ 186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0" h="2015">
                  <a:moveTo>
                    <a:pt x="441" y="186"/>
                  </a:moveTo>
                  <a:cubicBezTo>
                    <a:pt x="488" y="11"/>
                    <a:pt x="634" y="27"/>
                    <a:pt x="723" y="35"/>
                  </a:cubicBezTo>
                  <a:cubicBezTo>
                    <a:pt x="812" y="43"/>
                    <a:pt x="903" y="0"/>
                    <a:pt x="976" y="235"/>
                  </a:cubicBezTo>
                  <a:cubicBezTo>
                    <a:pt x="1049" y="470"/>
                    <a:pt x="1220" y="1154"/>
                    <a:pt x="1161" y="1446"/>
                  </a:cubicBezTo>
                  <a:cubicBezTo>
                    <a:pt x="1102" y="1738"/>
                    <a:pt x="805" y="1957"/>
                    <a:pt x="621" y="1986"/>
                  </a:cubicBezTo>
                  <a:cubicBezTo>
                    <a:pt x="437" y="2015"/>
                    <a:pt x="112" y="1805"/>
                    <a:pt x="56" y="1622"/>
                  </a:cubicBezTo>
                  <a:cubicBezTo>
                    <a:pt x="0" y="1439"/>
                    <a:pt x="219" y="1128"/>
                    <a:pt x="283" y="889"/>
                  </a:cubicBezTo>
                  <a:cubicBezTo>
                    <a:pt x="347" y="650"/>
                    <a:pt x="408" y="332"/>
                    <a:pt x="441" y="186"/>
                  </a:cubicBezTo>
                  <a:close/>
                </a:path>
              </a:pathLst>
            </a:custGeom>
            <a:solidFill>
              <a:srgbClr val="FF0000"/>
            </a:solidFill>
            <a:ln w="1270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2391" name="Line 7"/>
            <p:cNvSpPr>
              <a:spLocks noChangeShapeType="1"/>
            </p:cNvSpPr>
            <p:nvPr/>
          </p:nvSpPr>
          <p:spPr bwMode="auto">
            <a:xfrm flipH="1">
              <a:off x="2514" y="2332"/>
              <a:ext cx="31" cy="1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2392" name="Line 8"/>
            <p:cNvSpPr>
              <a:spLocks noChangeShapeType="1"/>
            </p:cNvSpPr>
            <p:nvPr/>
          </p:nvSpPr>
          <p:spPr bwMode="auto">
            <a:xfrm flipH="1">
              <a:off x="2425" y="2431"/>
              <a:ext cx="15" cy="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2393" name="Line 9"/>
            <p:cNvSpPr>
              <a:spLocks noChangeShapeType="1"/>
            </p:cNvSpPr>
            <p:nvPr/>
          </p:nvSpPr>
          <p:spPr bwMode="auto">
            <a:xfrm flipH="1">
              <a:off x="2489" y="2368"/>
              <a:ext cx="23" cy="1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2394" name="Line 10"/>
            <p:cNvSpPr>
              <a:spLocks noChangeShapeType="1"/>
            </p:cNvSpPr>
            <p:nvPr/>
          </p:nvSpPr>
          <p:spPr bwMode="auto">
            <a:xfrm flipH="1">
              <a:off x="2458" y="2395"/>
              <a:ext cx="19" cy="1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2395" name="Freeform 11"/>
            <p:cNvSpPr>
              <a:spLocks/>
            </p:cNvSpPr>
            <p:nvPr/>
          </p:nvSpPr>
          <p:spPr bwMode="auto">
            <a:xfrm>
              <a:off x="2314" y="3227"/>
              <a:ext cx="238" cy="848"/>
            </a:xfrm>
            <a:custGeom>
              <a:avLst/>
              <a:gdLst>
                <a:gd name="T0" fmla="*/ 242 w 622"/>
                <a:gd name="T1" fmla="*/ 2245 h 2245"/>
                <a:gd name="T2" fmla="*/ 252 w 622"/>
                <a:gd name="T3" fmla="*/ 485 h 2245"/>
                <a:gd name="T4" fmla="*/ 12 w 622"/>
                <a:gd name="T5" fmla="*/ 65 h 2245"/>
                <a:gd name="T6" fmla="*/ 322 w 622"/>
                <a:gd name="T7" fmla="*/ 95 h 2245"/>
                <a:gd name="T8" fmla="*/ 532 w 622"/>
                <a:gd name="T9" fmla="*/ 15 h 2245"/>
                <a:gd name="T10" fmla="*/ 602 w 622"/>
                <a:gd name="T11" fmla="*/ 85 h 2245"/>
                <a:gd name="T12" fmla="*/ 412 w 622"/>
                <a:gd name="T13" fmla="*/ 485 h 2245"/>
                <a:gd name="T14" fmla="*/ 342 w 622"/>
                <a:gd name="T15" fmla="*/ 2235 h 2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2" h="2245">
                  <a:moveTo>
                    <a:pt x="242" y="2245"/>
                  </a:moveTo>
                  <a:cubicBezTo>
                    <a:pt x="266" y="1546"/>
                    <a:pt x="290" y="848"/>
                    <a:pt x="252" y="485"/>
                  </a:cubicBezTo>
                  <a:cubicBezTo>
                    <a:pt x="214" y="122"/>
                    <a:pt x="0" y="130"/>
                    <a:pt x="12" y="65"/>
                  </a:cubicBezTo>
                  <a:cubicBezTo>
                    <a:pt x="24" y="0"/>
                    <a:pt x="235" y="103"/>
                    <a:pt x="322" y="95"/>
                  </a:cubicBezTo>
                  <a:cubicBezTo>
                    <a:pt x="409" y="87"/>
                    <a:pt x="485" y="17"/>
                    <a:pt x="532" y="15"/>
                  </a:cubicBezTo>
                  <a:cubicBezTo>
                    <a:pt x="579" y="13"/>
                    <a:pt x="622" y="7"/>
                    <a:pt x="602" y="85"/>
                  </a:cubicBezTo>
                  <a:cubicBezTo>
                    <a:pt x="582" y="163"/>
                    <a:pt x="455" y="127"/>
                    <a:pt x="412" y="485"/>
                  </a:cubicBezTo>
                  <a:cubicBezTo>
                    <a:pt x="369" y="843"/>
                    <a:pt x="357" y="1871"/>
                    <a:pt x="342" y="2235"/>
                  </a:cubicBezTo>
                </a:path>
              </a:pathLst>
            </a:custGeom>
            <a:solidFill>
              <a:srgbClr val="FF0000"/>
            </a:solidFill>
            <a:ln w="1270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2396" name="Oval 12"/>
            <p:cNvSpPr>
              <a:spLocks noChangeArrowheads="1"/>
            </p:cNvSpPr>
            <p:nvPr/>
          </p:nvSpPr>
          <p:spPr bwMode="auto">
            <a:xfrm>
              <a:off x="2388" y="2775"/>
              <a:ext cx="160" cy="174"/>
            </a:xfrm>
            <a:prstGeom prst="ellipse">
              <a:avLst/>
            </a:prstGeom>
            <a:solidFill>
              <a:srgbClr val="BD42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2397" name="Oval 13"/>
            <p:cNvSpPr>
              <a:spLocks noChangeArrowheads="1"/>
            </p:cNvSpPr>
            <p:nvPr/>
          </p:nvSpPr>
          <p:spPr bwMode="auto">
            <a:xfrm>
              <a:off x="2384" y="3179"/>
              <a:ext cx="31" cy="2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2398" name="Oval 14"/>
            <p:cNvSpPr>
              <a:spLocks noChangeArrowheads="1"/>
            </p:cNvSpPr>
            <p:nvPr/>
          </p:nvSpPr>
          <p:spPr bwMode="auto">
            <a:xfrm>
              <a:off x="2476" y="3168"/>
              <a:ext cx="30" cy="2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2399" name="Oval 15"/>
            <p:cNvSpPr>
              <a:spLocks noChangeArrowheads="1"/>
            </p:cNvSpPr>
            <p:nvPr/>
          </p:nvSpPr>
          <p:spPr bwMode="auto">
            <a:xfrm>
              <a:off x="2434" y="3142"/>
              <a:ext cx="30" cy="2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2400" name="Oval 16"/>
            <p:cNvSpPr>
              <a:spLocks noChangeArrowheads="1"/>
            </p:cNvSpPr>
            <p:nvPr/>
          </p:nvSpPr>
          <p:spPr bwMode="auto">
            <a:xfrm>
              <a:off x="2338" y="3153"/>
              <a:ext cx="31" cy="2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2401" name="Line 17"/>
            <p:cNvSpPr>
              <a:spLocks noChangeShapeType="1"/>
            </p:cNvSpPr>
            <p:nvPr/>
          </p:nvSpPr>
          <p:spPr bwMode="auto">
            <a:xfrm>
              <a:off x="2436" y="3163"/>
              <a:ext cx="0" cy="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2402" name="Text Box 18"/>
            <p:cNvSpPr txBox="1">
              <a:spLocks noChangeArrowheads="1"/>
            </p:cNvSpPr>
            <p:nvPr/>
          </p:nvSpPr>
          <p:spPr bwMode="auto">
            <a:xfrm>
              <a:off x="954" y="2660"/>
              <a:ext cx="734" cy="3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r>
                <a:rPr lang="en-GB" sz="1600"/>
                <a:t>Inner Hair Cell</a:t>
              </a:r>
              <a:endParaRPr lang="en-GB" sz="1200">
                <a:latin typeface="Times" charset="0"/>
              </a:endParaRPr>
            </a:p>
          </p:txBody>
        </p:sp>
        <p:sp>
          <p:nvSpPr>
            <p:cNvPr id="912403" name="Text Box 19"/>
            <p:cNvSpPr txBox="1">
              <a:spLocks noChangeArrowheads="1"/>
            </p:cNvSpPr>
            <p:nvPr/>
          </p:nvSpPr>
          <p:spPr bwMode="auto">
            <a:xfrm>
              <a:off x="954" y="3540"/>
              <a:ext cx="721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r>
                <a:rPr lang="en-GB" sz="1600"/>
                <a:t>Auditory Nerve Fiber</a:t>
              </a:r>
              <a:endParaRPr lang="en-GB" sz="1200">
                <a:latin typeface="Times" charset="0"/>
              </a:endParaRPr>
            </a:p>
          </p:txBody>
        </p:sp>
        <p:grpSp>
          <p:nvGrpSpPr>
            <p:cNvPr id="912404" name="Group 20"/>
            <p:cNvGrpSpPr>
              <a:grpSpLocks/>
            </p:cNvGrpSpPr>
            <p:nvPr/>
          </p:nvGrpSpPr>
          <p:grpSpPr bwMode="auto">
            <a:xfrm>
              <a:off x="3602" y="2329"/>
              <a:ext cx="466" cy="1746"/>
              <a:chOff x="3602" y="2329"/>
              <a:chExt cx="466" cy="1746"/>
            </a:xfrm>
          </p:grpSpPr>
          <p:sp>
            <p:nvSpPr>
              <p:cNvPr id="912405" name="Freeform 21"/>
              <p:cNvSpPr>
                <a:spLocks/>
              </p:cNvSpPr>
              <p:nvPr/>
            </p:nvSpPr>
            <p:spPr bwMode="auto">
              <a:xfrm>
                <a:off x="3602" y="2487"/>
                <a:ext cx="466" cy="761"/>
              </a:xfrm>
              <a:custGeom>
                <a:avLst/>
                <a:gdLst>
                  <a:gd name="T0" fmla="*/ 441 w 1220"/>
                  <a:gd name="T1" fmla="*/ 186 h 2015"/>
                  <a:gd name="T2" fmla="*/ 723 w 1220"/>
                  <a:gd name="T3" fmla="*/ 35 h 2015"/>
                  <a:gd name="T4" fmla="*/ 976 w 1220"/>
                  <a:gd name="T5" fmla="*/ 235 h 2015"/>
                  <a:gd name="T6" fmla="*/ 1161 w 1220"/>
                  <a:gd name="T7" fmla="*/ 1446 h 2015"/>
                  <a:gd name="T8" fmla="*/ 621 w 1220"/>
                  <a:gd name="T9" fmla="*/ 1986 h 2015"/>
                  <a:gd name="T10" fmla="*/ 56 w 1220"/>
                  <a:gd name="T11" fmla="*/ 1622 h 2015"/>
                  <a:gd name="T12" fmla="*/ 283 w 1220"/>
                  <a:gd name="T13" fmla="*/ 889 h 2015"/>
                  <a:gd name="T14" fmla="*/ 441 w 1220"/>
                  <a:gd name="T15" fmla="*/ 186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20" h="2015">
                    <a:moveTo>
                      <a:pt x="441" y="186"/>
                    </a:moveTo>
                    <a:cubicBezTo>
                      <a:pt x="488" y="11"/>
                      <a:pt x="634" y="27"/>
                      <a:pt x="723" y="35"/>
                    </a:cubicBezTo>
                    <a:cubicBezTo>
                      <a:pt x="812" y="43"/>
                      <a:pt x="903" y="0"/>
                      <a:pt x="976" y="235"/>
                    </a:cubicBezTo>
                    <a:cubicBezTo>
                      <a:pt x="1049" y="470"/>
                      <a:pt x="1220" y="1154"/>
                      <a:pt x="1161" y="1446"/>
                    </a:cubicBezTo>
                    <a:cubicBezTo>
                      <a:pt x="1102" y="1738"/>
                      <a:pt x="805" y="1957"/>
                      <a:pt x="621" y="1986"/>
                    </a:cubicBezTo>
                    <a:cubicBezTo>
                      <a:pt x="437" y="2015"/>
                      <a:pt x="112" y="1805"/>
                      <a:pt x="56" y="1622"/>
                    </a:cubicBezTo>
                    <a:cubicBezTo>
                      <a:pt x="0" y="1439"/>
                      <a:pt x="219" y="1128"/>
                      <a:pt x="283" y="889"/>
                    </a:cubicBezTo>
                    <a:cubicBezTo>
                      <a:pt x="347" y="650"/>
                      <a:pt x="408" y="332"/>
                      <a:pt x="441" y="186"/>
                    </a:cubicBezTo>
                    <a:close/>
                  </a:path>
                </a:pathLst>
              </a:custGeom>
              <a:solidFill>
                <a:srgbClr val="DD6F6F"/>
              </a:solidFill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06" name="Line 22"/>
              <p:cNvSpPr>
                <a:spLocks noChangeShapeType="1"/>
              </p:cNvSpPr>
              <p:nvPr/>
            </p:nvSpPr>
            <p:spPr bwMode="auto">
              <a:xfrm>
                <a:off x="3880" y="2329"/>
                <a:ext cx="36" cy="1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07" name="Line 23"/>
              <p:cNvSpPr>
                <a:spLocks noChangeShapeType="1"/>
              </p:cNvSpPr>
              <p:nvPr/>
            </p:nvSpPr>
            <p:spPr bwMode="auto">
              <a:xfrm>
                <a:off x="3812" y="2436"/>
                <a:ext cx="16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08" name="Line 24"/>
              <p:cNvSpPr>
                <a:spLocks noChangeShapeType="1"/>
              </p:cNvSpPr>
              <p:nvPr/>
            </p:nvSpPr>
            <p:spPr bwMode="auto">
              <a:xfrm>
                <a:off x="3861" y="2365"/>
                <a:ext cx="31" cy="13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09" name="Line 25"/>
              <p:cNvSpPr>
                <a:spLocks noChangeShapeType="1"/>
              </p:cNvSpPr>
              <p:nvPr/>
            </p:nvSpPr>
            <p:spPr bwMode="auto">
              <a:xfrm>
                <a:off x="3835" y="2399"/>
                <a:ext cx="25" cy="9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10" name="Freeform 26"/>
              <p:cNvSpPr>
                <a:spLocks/>
              </p:cNvSpPr>
              <p:nvPr/>
            </p:nvSpPr>
            <p:spPr bwMode="auto">
              <a:xfrm>
                <a:off x="3717" y="3227"/>
                <a:ext cx="238" cy="848"/>
              </a:xfrm>
              <a:custGeom>
                <a:avLst/>
                <a:gdLst>
                  <a:gd name="T0" fmla="*/ 242 w 622"/>
                  <a:gd name="T1" fmla="*/ 2245 h 2245"/>
                  <a:gd name="T2" fmla="*/ 252 w 622"/>
                  <a:gd name="T3" fmla="*/ 485 h 2245"/>
                  <a:gd name="T4" fmla="*/ 12 w 622"/>
                  <a:gd name="T5" fmla="*/ 65 h 2245"/>
                  <a:gd name="T6" fmla="*/ 322 w 622"/>
                  <a:gd name="T7" fmla="*/ 95 h 2245"/>
                  <a:gd name="T8" fmla="*/ 532 w 622"/>
                  <a:gd name="T9" fmla="*/ 15 h 2245"/>
                  <a:gd name="T10" fmla="*/ 602 w 622"/>
                  <a:gd name="T11" fmla="*/ 85 h 2245"/>
                  <a:gd name="T12" fmla="*/ 412 w 622"/>
                  <a:gd name="T13" fmla="*/ 485 h 2245"/>
                  <a:gd name="T14" fmla="*/ 342 w 622"/>
                  <a:gd name="T15" fmla="*/ 2235 h 2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2" h="2245">
                    <a:moveTo>
                      <a:pt x="242" y="2245"/>
                    </a:moveTo>
                    <a:cubicBezTo>
                      <a:pt x="266" y="1546"/>
                      <a:pt x="290" y="848"/>
                      <a:pt x="252" y="485"/>
                    </a:cubicBezTo>
                    <a:cubicBezTo>
                      <a:pt x="214" y="122"/>
                      <a:pt x="0" y="130"/>
                      <a:pt x="12" y="65"/>
                    </a:cubicBezTo>
                    <a:cubicBezTo>
                      <a:pt x="24" y="0"/>
                      <a:pt x="235" y="103"/>
                      <a:pt x="322" y="95"/>
                    </a:cubicBezTo>
                    <a:cubicBezTo>
                      <a:pt x="409" y="87"/>
                      <a:pt x="485" y="17"/>
                      <a:pt x="532" y="15"/>
                    </a:cubicBezTo>
                    <a:cubicBezTo>
                      <a:pt x="579" y="13"/>
                      <a:pt x="622" y="7"/>
                      <a:pt x="602" y="85"/>
                    </a:cubicBezTo>
                    <a:cubicBezTo>
                      <a:pt x="582" y="163"/>
                      <a:pt x="455" y="127"/>
                      <a:pt x="412" y="485"/>
                    </a:cubicBezTo>
                    <a:cubicBezTo>
                      <a:pt x="369" y="843"/>
                      <a:pt x="357" y="1871"/>
                      <a:pt x="342" y="2235"/>
                    </a:cubicBezTo>
                  </a:path>
                </a:pathLst>
              </a:custGeom>
              <a:solidFill>
                <a:srgbClr val="CABBA5"/>
              </a:solidFill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11" name="Oval 27"/>
              <p:cNvSpPr>
                <a:spLocks noChangeArrowheads="1"/>
              </p:cNvSpPr>
              <p:nvPr/>
            </p:nvSpPr>
            <p:spPr bwMode="auto">
              <a:xfrm>
                <a:off x="3790" y="2775"/>
                <a:ext cx="161" cy="174"/>
              </a:xfrm>
              <a:prstGeom prst="ellipse">
                <a:avLst/>
              </a:prstGeom>
              <a:solidFill>
                <a:srgbClr val="BD42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12" name="Oval 28"/>
              <p:cNvSpPr>
                <a:spLocks noChangeArrowheads="1"/>
              </p:cNvSpPr>
              <p:nvPr/>
            </p:nvSpPr>
            <p:spPr bwMode="auto">
              <a:xfrm>
                <a:off x="3786" y="3179"/>
                <a:ext cx="31" cy="27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13" name="Oval 29"/>
              <p:cNvSpPr>
                <a:spLocks noChangeArrowheads="1"/>
              </p:cNvSpPr>
              <p:nvPr/>
            </p:nvSpPr>
            <p:spPr bwMode="auto">
              <a:xfrm>
                <a:off x="3878" y="3168"/>
                <a:ext cx="31" cy="27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14" name="Oval 30"/>
              <p:cNvSpPr>
                <a:spLocks noChangeArrowheads="1"/>
              </p:cNvSpPr>
              <p:nvPr/>
            </p:nvSpPr>
            <p:spPr bwMode="auto">
              <a:xfrm>
                <a:off x="3836" y="3142"/>
                <a:ext cx="31" cy="26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15" name="Oval 31"/>
              <p:cNvSpPr>
                <a:spLocks noChangeArrowheads="1"/>
              </p:cNvSpPr>
              <p:nvPr/>
            </p:nvSpPr>
            <p:spPr bwMode="auto">
              <a:xfrm>
                <a:off x="3741" y="3153"/>
                <a:ext cx="30" cy="27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12416" name="Group 32"/>
            <p:cNvGrpSpPr>
              <a:grpSpLocks/>
            </p:cNvGrpSpPr>
            <p:nvPr/>
          </p:nvGrpSpPr>
          <p:grpSpPr bwMode="auto">
            <a:xfrm>
              <a:off x="2892" y="2329"/>
              <a:ext cx="466" cy="1746"/>
              <a:chOff x="2892" y="2329"/>
              <a:chExt cx="466" cy="1746"/>
            </a:xfrm>
          </p:grpSpPr>
          <p:sp>
            <p:nvSpPr>
              <p:cNvPr id="912417" name="Freeform 33"/>
              <p:cNvSpPr>
                <a:spLocks/>
              </p:cNvSpPr>
              <p:nvPr/>
            </p:nvSpPr>
            <p:spPr bwMode="auto">
              <a:xfrm>
                <a:off x="2892" y="2487"/>
                <a:ext cx="466" cy="761"/>
              </a:xfrm>
              <a:custGeom>
                <a:avLst/>
                <a:gdLst>
                  <a:gd name="T0" fmla="*/ 441 w 1220"/>
                  <a:gd name="T1" fmla="*/ 186 h 2015"/>
                  <a:gd name="T2" fmla="*/ 723 w 1220"/>
                  <a:gd name="T3" fmla="*/ 35 h 2015"/>
                  <a:gd name="T4" fmla="*/ 976 w 1220"/>
                  <a:gd name="T5" fmla="*/ 235 h 2015"/>
                  <a:gd name="T6" fmla="*/ 1161 w 1220"/>
                  <a:gd name="T7" fmla="*/ 1446 h 2015"/>
                  <a:gd name="T8" fmla="*/ 621 w 1220"/>
                  <a:gd name="T9" fmla="*/ 1986 h 2015"/>
                  <a:gd name="T10" fmla="*/ 56 w 1220"/>
                  <a:gd name="T11" fmla="*/ 1622 h 2015"/>
                  <a:gd name="T12" fmla="*/ 283 w 1220"/>
                  <a:gd name="T13" fmla="*/ 889 h 2015"/>
                  <a:gd name="T14" fmla="*/ 441 w 1220"/>
                  <a:gd name="T15" fmla="*/ 186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20" h="2015">
                    <a:moveTo>
                      <a:pt x="441" y="186"/>
                    </a:moveTo>
                    <a:cubicBezTo>
                      <a:pt x="488" y="11"/>
                      <a:pt x="634" y="27"/>
                      <a:pt x="723" y="35"/>
                    </a:cubicBezTo>
                    <a:cubicBezTo>
                      <a:pt x="812" y="43"/>
                      <a:pt x="903" y="0"/>
                      <a:pt x="976" y="235"/>
                    </a:cubicBezTo>
                    <a:cubicBezTo>
                      <a:pt x="1049" y="470"/>
                      <a:pt x="1220" y="1154"/>
                      <a:pt x="1161" y="1446"/>
                    </a:cubicBezTo>
                    <a:cubicBezTo>
                      <a:pt x="1102" y="1738"/>
                      <a:pt x="805" y="1957"/>
                      <a:pt x="621" y="1986"/>
                    </a:cubicBezTo>
                    <a:cubicBezTo>
                      <a:pt x="437" y="2015"/>
                      <a:pt x="112" y="1805"/>
                      <a:pt x="56" y="1622"/>
                    </a:cubicBezTo>
                    <a:cubicBezTo>
                      <a:pt x="0" y="1439"/>
                      <a:pt x="219" y="1128"/>
                      <a:pt x="283" y="889"/>
                    </a:cubicBezTo>
                    <a:cubicBezTo>
                      <a:pt x="347" y="650"/>
                      <a:pt x="408" y="332"/>
                      <a:pt x="441" y="186"/>
                    </a:cubicBezTo>
                    <a:close/>
                  </a:path>
                </a:pathLst>
              </a:custGeom>
              <a:solidFill>
                <a:srgbClr val="DD6F6F"/>
              </a:solidFill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18" name="Line 34"/>
              <p:cNvSpPr>
                <a:spLocks noChangeShapeType="1"/>
              </p:cNvSpPr>
              <p:nvPr/>
            </p:nvSpPr>
            <p:spPr bwMode="auto">
              <a:xfrm>
                <a:off x="3206" y="2329"/>
                <a:ext cx="0" cy="1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19" name="Line 35"/>
              <p:cNvSpPr>
                <a:spLocks noChangeShapeType="1"/>
              </p:cNvSpPr>
              <p:nvPr/>
            </p:nvSpPr>
            <p:spPr bwMode="auto">
              <a:xfrm>
                <a:off x="3118" y="2431"/>
                <a:ext cx="0" cy="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20" name="Line 36"/>
              <p:cNvSpPr>
                <a:spLocks noChangeShapeType="1"/>
              </p:cNvSpPr>
              <p:nvPr/>
            </p:nvSpPr>
            <p:spPr bwMode="auto">
              <a:xfrm>
                <a:off x="3182" y="2365"/>
                <a:ext cx="0" cy="13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21" name="Line 37"/>
              <p:cNvSpPr>
                <a:spLocks noChangeShapeType="1"/>
              </p:cNvSpPr>
              <p:nvPr/>
            </p:nvSpPr>
            <p:spPr bwMode="auto">
              <a:xfrm>
                <a:off x="3150" y="2399"/>
                <a:ext cx="0" cy="9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22" name="Freeform 38"/>
              <p:cNvSpPr>
                <a:spLocks/>
              </p:cNvSpPr>
              <p:nvPr/>
            </p:nvSpPr>
            <p:spPr bwMode="auto">
              <a:xfrm>
                <a:off x="3007" y="3227"/>
                <a:ext cx="238" cy="848"/>
              </a:xfrm>
              <a:custGeom>
                <a:avLst/>
                <a:gdLst>
                  <a:gd name="T0" fmla="*/ 242 w 622"/>
                  <a:gd name="T1" fmla="*/ 2245 h 2245"/>
                  <a:gd name="T2" fmla="*/ 252 w 622"/>
                  <a:gd name="T3" fmla="*/ 485 h 2245"/>
                  <a:gd name="T4" fmla="*/ 12 w 622"/>
                  <a:gd name="T5" fmla="*/ 65 h 2245"/>
                  <a:gd name="T6" fmla="*/ 322 w 622"/>
                  <a:gd name="T7" fmla="*/ 95 h 2245"/>
                  <a:gd name="T8" fmla="*/ 532 w 622"/>
                  <a:gd name="T9" fmla="*/ 15 h 2245"/>
                  <a:gd name="T10" fmla="*/ 602 w 622"/>
                  <a:gd name="T11" fmla="*/ 85 h 2245"/>
                  <a:gd name="T12" fmla="*/ 412 w 622"/>
                  <a:gd name="T13" fmla="*/ 485 h 2245"/>
                  <a:gd name="T14" fmla="*/ 342 w 622"/>
                  <a:gd name="T15" fmla="*/ 2235 h 2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2" h="2245">
                    <a:moveTo>
                      <a:pt x="242" y="2245"/>
                    </a:moveTo>
                    <a:cubicBezTo>
                      <a:pt x="266" y="1546"/>
                      <a:pt x="290" y="848"/>
                      <a:pt x="252" y="485"/>
                    </a:cubicBezTo>
                    <a:cubicBezTo>
                      <a:pt x="214" y="122"/>
                      <a:pt x="0" y="130"/>
                      <a:pt x="12" y="65"/>
                    </a:cubicBezTo>
                    <a:cubicBezTo>
                      <a:pt x="24" y="0"/>
                      <a:pt x="235" y="103"/>
                      <a:pt x="322" y="95"/>
                    </a:cubicBezTo>
                    <a:cubicBezTo>
                      <a:pt x="409" y="87"/>
                      <a:pt x="485" y="17"/>
                      <a:pt x="532" y="15"/>
                    </a:cubicBezTo>
                    <a:cubicBezTo>
                      <a:pt x="579" y="13"/>
                      <a:pt x="622" y="7"/>
                      <a:pt x="602" y="85"/>
                    </a:cubicBezTo>
                    <a:cubicBezTo>
                      <a:pt x="582" y="163"/>
                      <a:pt x="455" y="127"/>
                      <a:pt x="412" y="485"/>
                    </a:cubicBezTo>
                    <a:cubicBezTo>
                      <a:pt x="369" y="843"/>
                      <a:pt x="357" y="1871"/>
                      <a:pt x="342" y="2235"/>
                    </a:cubicBezTo>
                  </a:path>
                </a:pathLst>
              </a:custGeom>
              <a:solidFill>
                <a:srgbClr val="CABBA5"/>
              </a:solidFill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23" name="Oval 39"/>
              <p:cNvSpPr>
                <a:spLocks noChangeArrowheads="1"/>
              </p:cNvSpPr>
              <p:nvPr/>
            </p:nvSpPr>
            <p:spPr bwMode="auto">
              <a:xfrm>
                <a:off x="3080" y="2775"/>
                <a:ext cx="161" cy="174"/>
              </a:xfrm>
              <a:prstGeom prst="ellipse">
                <a:avLst/>
              </a:prstGeom>
              <a:solidFill>
                <a:srgbClr val="BD42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24" name="Oval 40"/>
              <p:cNvSpPr>
                <a:spLocks noChangeArrowheads="1"/>
              </p:cNvSpPr>
              <p:nvPr/>
            </p:nvSpPr>
            <p:spPr bwMode="auto">
              <a:xfrm>
                <a:off x="3076" y="3179"/>
                <a:ext cx="31" cy="27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25" name="Oval 41"/>
              <p:cNvSpPr>
                <a:spLocks noChangeArrowheads="1"/>
              </p:cNvSpPr>
              <p:nvPr/>
            </p:nvSpPr>
            <p:spPr bwMode="auto">
              <a:xfrm>
                <a:off x="3168" y="3168"/>
                <a:ext cx="31" cy="27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26" name="Oval 42"/>
              <p:cNvSpPr>
                <a:spLocks noChangeArrowheads="1"/>
              </p:cNvSpPr>
              <p:nvPr/>
            </p:nvSpPr>
            <p:spPr bwMode="auto">
              <a:xfrm>
                <a:off x="3126" y="3142"/>
                <a:ext cx="31" cy="26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27" name="Oval 43"/>
              <p:cNvSpPr>
                <a:spLocks noChangeArrowheads="1"/>
              </p:cNvSpPr>
              <p:nvPr/>
            </p:nvSpPr>
            <p:spPr bwMode="auto">
              <a:xfrm>
                <a:off x="3031" y="3153"/>
                <a:ext cx="30" cy="27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12428" name="Group 44"/>
            <p:cNvGrpSpPr>
              <a:grpSpLocks/>
            </p:cNvGrpSpPr>
            <p:nvPr/>
          </p:nvGrpSpPr>
          <p:grpSpPr bwMode="auto">
            <a:xfrm>
              <a:off x="1507" y="2329"/>
              <a:ext cx="467" cy="1746"/>
              <a:chOff x="1507" y="2329"/>
              <a:chExt cx="467" cy="1746"/>
            </a:xfrm>
          </p:grpSpPr>
          <p:sp>
            <p:nvSpPr>
              <p:cNvPr id="912429" name="Freeform 45"/>
              <p:cNvSpPr>
                <a:spLocks/>
              </p:cNvSpPr>
              <p:nvPr/>
            </p:nvSpPr>
            <p:spPr bwMode="auto">
              <a:xfrm>
                <a:off x="1507" y="2487"/>
                <a:ext cx="467" cy="761"/>
              </a:xfrm>
              <a:custGeom>
                <a:avLst/>
                <a:gdLst>
                  <a:gd name="T0" fmla="*/ 441 w 1220"/>
                  <a:gd name="T1" fmla="*/ 186 h 2015"/>
                  <a:gd name="T2" fmla="*/ 723 w 1220"/>
                  <a:gd name="T3" fmla="*/ 35 h 2015"/>
                  <a:gd name="T4" fmla="*/ 976 w 1220"/>
                  <a:gd name="T5" fmla="*/ 235 h 2015"/>
                  <a:gd name="T6" fmla="*/ 1161 w 1220"/>
                  <a:gd name="T7" fmla="*/ 1446 h 2015"/>
                  <a:gd name="T8" fmla="*/ 621 w 1220"/>
                  <a:gd name="T9" fmla="*/ 1986 h 2015"/>
                  <a:gd name="T10" fmla="*/ 56 w 1220"/>
                  <a:gd name="T11" fmla="*/ 1622 h 2015"/>
                  <a:gd name="T12" fmla="*/ 283 w 1220"/>
                  <a:gd name="T13" fmla="*/ 889 h 2015"/>
                  <a:gd name="T14" fmla="*/ 441 w 1220"/>
                  <a:gd name="T15" fmla="*/ 186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20" h="2015">
                    <a:moveTo>
                      <a:pt x="441" y="186"/>
                    </a:moveTo>
                    <a:cubicBezTo>
                      <a:pt x="488" y="11"/>
                      <a:pt x="634" y="27"/>
                      <a:pt x="723" y="35"/>
                    </a:cubicBezTo>
                    <a:cubicBezTo>
                      <a:pt x="812" y="43"/>
                      <a:pt x="903" y="0"/>
                      <a:pt x="976" y="235"/>
                    </a:cubicBezTo>
                    <a:cubicBezTo>
                      <a:pt x="1049" y="470"/>
                      <a:pt x="1220" y="1154"/>
                      <a:pt x="1161" y="1446"/>
                    </a:cubicBezTo>
                    <a:cubicBezTo>
                      <a:pt x="1102" y="1738"/>
                      <a:pt x="805" y="1957"/>
                      <a:pt x="621" y="1986"/>
                    </a:cubicBezTo>
                    <a:cubicBezTo>
                      <a:pt x="437" y="2015"/>
                      <a:pt x="112" y="1805"/>
                      <a:pt x="56" y="1622"/>
                    </a:cubicBezTo>
                    <a:cubicBezTo>
                      <a:pt x="0" y="1439"/>
                      <a:pt x="219" y="1128"/>
                      <a:pt x="283" y="889"/>
                    </a:cubicBezTo>
                    <a:cubicBezTo>
                      <a:pt x="347" y="650"/>
                      <a:pt x="408" y="332"/>
                      <a:pt x="441" y="186"/>
                    </a:cubicBezTo>
                    <a:close/>
                  </a:path>
                </a:pathLst>
              </a:custGeom>
              <a:solidFill>
                <a:srgbClr val="DD6F6F"/>
              </a:solidFill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30" name="Line 46"/>
              <p:cNvSpPr>
                <a:spLocks noChangeShapeType="1"/>
              </p:cNvSpPr>
              <p:nvPr/>
            </p:nvSpPr>
            <p:spPr bwMode="auto">
              <a:xfrm>
                <a:off x="1822" y="2329"/>
                <a:ext cx="0" cy="1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31" name="Line 47"/>
              <p:cNvSpPr>
                <a:spLocks noChangeShapeType="1"/>
              </p:cNvSpPr>
              <p:nvPr/>
            </p:nvSpPr>
            <p:spPr bwMode="auto">
              <a:xfrm>
                <a:off x="1733" y="2431"/>
                <a:ext cx="0" cy="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32" name="Line 48"/>
              <p:cNvSpPr>
                <a:spLocks noChangeShapeType="1"/>
              </p:cNvSpPr>
              <p:nvPr/>
            </p:nvSpPr>
            <p:spPr bwMode="auto">
              <a:xfrm>
                <a:off x="1797" y="2365"/>
                <a:ext cx="0" cy="13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33" name="Line 49"/>
              <p:cNvSpPr>
                <a:spLocks noChangeShapeType="1"/>
              </p:cNvSpPr>
              <p:nvPr/>
            </p:nvSpPr>
            <p:spPr bwMode="auto">
              <a:xfrm>
                <a:off x="1765" y="2399"/>
                <a:ext cx="0" cy="9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34" name="Freeform 50"/>
              <p:cNvSpPr>
                <a:spLocks/>
              </p:cNvSpPr>
              <p:nvPr/>
            </p:nvSpPr>
            <p:spPr bwMode="auto">
              <a:xfrm>
                <a:off x="1622" y="3227"/>
                <a:ext cx="238" cy="848"/>
              </a:xfrm>
              <a:custGeom>
                <a:avLst/>
                <a:gdLst>
                  <a:gd name="T0" fmla="*/ 242 w 622"/>
                  <a:gd name="T1" fmla="*/ 2245 h 2245"/>
                  <a:gd name="T2" fmla="*/ 252 w 622"/>
                  <a:gd name="T3" fmla="*/ 485 h 2245"/>
                  <a:gd name="T4" fmla="*/ 12 w 622"/>
                  <a:gd name="T5" fmla="*/ 65 h 2245"/>
                  <a:gd name="T6" fmla="*/ 322 w 622"/>
                  <a:gd name="T7" fmla="*/ 95 h 2245"/>
                  <a:gd name="T8" fmla="*/ 532 w 622"/>
                  <a:gd name="T9" fmla="*/ 15 h 2245"/>
                  <a:gd name="T10" fmla="*/ 602 w 622"/>
                  <a:gd name="T11" fmla="*/ 85 h 2245"/>
                  <a:gd name="T12" fmla="*/ 412 w 622"/>
                  <a:gd name="T13" fmla="*/ 485 h 2245"/>
                  <a:gd name="T14" fmla="*/ 342 w 622"/>
                  <a:gd name="T15" fmla="*/ 2235 h 2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2" h="2245">
                    <a:moveTo>
                      <a:pt x="242" y="2245"/>
                    </a:moveTo>
                    <a:cubicBezTo>
                      <a:pt x="266" y="1546"/>
                      <a:pt x="290" y="848"/>
                      <a:pt x="252" y="485"/>
                    </a:cubicBezTo>
                    <a:cubicBezTo>
                      <a:pt x="214" y="122"/>
                      <a:pt x="0" y="130"/>
                      <a:pt x="12" y="65"/>
                    </a:cubicBezTo>
                    <a:cubicBezTo>
                      <a:pt x="24" y="0"/>
                      <a:pt x="235" y="103"/>
                      <a:pt x="322" y="95"/>
                    </a:cubicBezTo>
                    <a:cubicBezTo>
                      <a:pt x="409" y="87"/>
                      <a:pt x="485" y="17"/>
                      <a:pt x="532" y="15"/>
                    </a:cubicBezTo>
                    <a:cubicBezTo>
                      <a:pt x="579" y="13"/>
                      <a:pt x="622" y="7"/>
                      <a:pt x="602" y="85"/>
                    </a:cubicBezTo>
                    <a:cubicBezTo>
                      <a:pt x="582" y="163"/>
                      <a:pt x="455" y="127"/>
                      <a:pt x="412" y="485"/>
                    </a:cubicBezTo>
                    <a:cubicBezTo>
                      <a:pt x="369" y="843"/>
                      <a:pt x="357" y="1871"/>
                      <a:pt x="342" y="2235"/>
                    </a:cubicBezTo>
                  </a:path>
                </a:pathLst>
              </a:custGeom>
              <a:solidFill>
                <a:srgbClr val="CABBA5"/>
              </a:solidFill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35" name="Oval 51"/>
              <p:cNvSpPr>
                <a:spLocks noChangeArrowheads="1"/>
              </p:cNvSpPr>
              <p:nvPr/>
            </p:nvSpPr>
            <p:spPr bwMode="auto">
              <a:xfrm>
                <a:off x="1696" y="2775"/>
                <a:ext cx="160" cy="174"/>
              </a:xfrm>
              <a:prstGeom prst="ellipse">
                <a:avLst/>
              </a:prstGeom>
              <a:solidFill>
                <a:srgbClr val="BD42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36" name="Oval 52"/>
              <p:cNvSpPr>
                <a:spLocks noChangeArrowheads="1"/>
              </p:cNvSpPr>
              <p:nvPr/>
            </p:nvSpPr>
            <p:spPr bwMode="auto">
              <a:xfrm>
                <a:off x="1692" y="3179"/>
                <a:ext cx="31" cy="27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37" name="Oval 53"/>
              <p:cNvSpPr>
                <a:spLocks noChangeArrowheads="1"/>
              </p:cNvSpPr>
              <p:nvPr/>
            </p:nvSpPr>
            <p:spPr bwMode="auto">
              <a:xfrm>
                <a:off x="1784" y="3168"/>
                <a:ext cx="30" cy="27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38" name="Oval 54"/>
              <p:cNvSpPr>
                <a:spLocks noChangeArrowheads="1"/>
              </p:cNvSpPr>
              <p:nvPr/>
            </p:nvSpPr>
            <p:spPr bwMode="auto">
              <a:xfrm>
                <a:off x="1742" y="3142"/>
                <a:ext cx="30" cy="26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39" name="Oval 55"/>
              <p:cNvSpPr>
                <a:spLocks noChangeArrowheads="1"/>
              </p:cNvSpPr>
              <p:nvPr/>
            </p:nvSpPr>
            <p:spPr bwMode="auto">
              <a:xfrm>
                <a:off x="1646" y="3153"/>
                <a:ext cx="31" cy="27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12440" name="Group 56"/>
            <p:cNvGrpSpPr>
              <a:grpSpLocks/>
            </p:cNvGrpSpPr>
            <p:nvPr/>
          </p:nvGrpSpPr>
          <p:grpSpPr bwMode="auto">
            <a:xfrm>
              <a:off x="4276" y="2329"/>
              <a:ext cx="466" cy="1746"/>
              <a:chOff x="4276" y="2329"/>
              <a:chExt cx="466" cy="1746"/>
            </a:xfrm>
          </p:grpSpPr>
          <p:sp>
            <p:nvSpPr>
              <p:cNvPr id="912441" name="Freeform 57"/>
              <p:cNvSpPr>
                <a:spLocks/>
              </p:cNvSpPr>
              <p:nvPr/>
            </p:nvSpPr>
            <p:spPr bwMode="auto">
              <a:xfrm>
                <a:off x="4276" y="2487"/>
                <a:ext cx="466" cy="761"/>
              </a:xfrm>
              <a:custGeom>
                <a:avLst/>
                <a:gdLst>
                  <a:gd name="T0" fmla="*/ 441 w 1220"/>
                  <a:gd name="T1" fmla="*/ 186 h 2015"/>
                  <a:gd name="T2" fmla="*/ 723 w 1220"/>
                  <a:gd name="T3" fmla="*/ 35 h 2015"/>
                  <a:gd name="T4" fmla="*/ 976 w 1220"/>
                  <a:gd name="T5" fmla="*/ 235 h 2015"/>
                  <a:gd name="T6" fmla="*/ 1161 w 1220"/>
                  <a:gd name="T7" fmla="*/ 1446 h 2015"/>
                  <a:gd name="T8" fmla="*/ 621 w 1220"/>
                  <a:gd name="T9" fmla="*/ 1986 h 2015"/>
                  <a:gd name="T10" fmla="*/ 56 w 1220"/>
                  <a:gd name="T11" fmla="*/ 1622 h 2015"/>
                  <a:gd name="T12" fmla="*/ 283 w 1220"/>
                  <a:gd name="T13" fmla="*/ 889 h 2015"/>
                  <a:gd name="T14" fmla="*/ 441 w 1220"/>
                  <a:gd name="T15" fmla="*/ 186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20" h="2015">
                    <a:moveTo>
                      <a:pt x="441" y="186"/>
                    </a:moveTo>
                    <a:cubicBezTo>
                      <a:pt x="488" y="11"/>
                      <a:pt x="634" y="27"/>
                      <a:pt x="723" y="35"/>
                    </a:cubicBezTo>
                    <a:cubicBezTo>
                      <a:pt x="812" y="43"/>
                      <a:pt x="903" y="0"/>
                      <a:pt x="976" y="235"/>
                    </a:cubicBezTo>
                    <a:cubicBezTo>
                      <a:pt x="1049" y="470"/>
                      <a:pt x="1220" y="1154"/>
                      <a:pt x="1161" y="1446"/>
                    </a:cubicBezTo>
                    <a:cubicBezTo>
                      <a:pt x="1102" y="1738"/>
                      <a:pt x="805" y="1957"/>
                      <a:pt x="621" y="1986"/>
                    </a:cubicBezTo>
                    <a:cubicBezTo>
                      <a:pt x="437" y="2015"/>
                      <a:pt x="112" y="1805"/>
                      <a:pt x="56" y="1622"/>
                    </a:cubicBezTo>
                    <a:cubicBezTo>
                      <a:pt x="0" y="1439"/>
                      <a:pt x="219" y="1128"/>
                      <a:pt x="283" y="889"/>
                    </a:cubicBezTo>
                    <a:cubicBezTo>
                      <a:pt x="347" y="650"/>
                      <a:pt x="408" y="332"/>
                      <a:pt x="441" y="186"/>
                    </a:cubicBezTo>
                    <a:close/>
                  </a:path>
                </a:pathLst>
              </a:custGeom>
              <a:solidFill>
                <a:srgbClr val="DD6F6F"/>
              </a:solidFill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42" name="Line 58"/>
              <p:cNvSpPr>
                <a:spLocks noChangeShapeType="1"/>
              </p:cNvSpPr>
              <p:nvPr/>
            </p:nvSpPr>
            <p:spPr bwMode="auto">
              <a:xfrm>
                <a:off x="4590" y="2329"/>
                <a:ext cx="0" cy="1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43" name="Line 59"/>
              <p:cNvSpPr>
                <a:spLocks noChangeShapeType="1"/>
              </p:cNvSpPr>
              <p:nvPr/>
            </p:nvSpPr>
            <p:spPr bwMode="auto">
              <a:xfrm>
                <a:off x="4502" y="2431"/>
                <a:ext cx="0" cy="6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44" name="Line 60"/>
              <p:cNvSpPr>
                <a:spLocks noChangeShapeType="1"/>
              </p:cNvSpPr>
              <p:nvPr/>
            </p:nvSpPr>
            <p:spPr bwMode="auto">
              <a:xfrm>
                <a:off x="4566" y="2365"/>
                <a:ext cx="0" cy="13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45" name="Line 61"/>
              <p:cNvSpPr>
                <a:spLocks noChangeShapeType="1"/>
              </p:cNvSpPr>
              <p:nvPr/>
            </p:nvSpPr>
            <p:spPr bwMode="auto">
              <a:xfrm>
                <a:off x="4534" y="2399"/>
                <a:ext cx="0" cy="9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46" name="Freeform 62"/>
              <p:cNvSpPr>
                <a:spLocks/>
              </p:cNvSpPr>
              <p:nvPr/>
            </p:nvSpPr>
            <p:spPr bwMode="auto">
              <a:xfrm>
                <a:off x="4391" y="3227"/>
                <a:ext cx="238" cy="848"/>
              </a:xfrm>
              <a:custGeom>
                <a:avLst/>
                <a:gdLst>
                  <a:gd name="T0" fmla="*/ 242 w 622"/>
                  <a:gd name="T1" fmla="*/ 2245 h 2245"/>
                  <a:gd name="T2" fmla="*/ 252 w 622"/>
                  <a:gd name="T3" fmla="*/ 485 h 2245"/>
                  <a:gd name="T4" fmla="*/ 12 w 622"/>
                  <a:gd name="T5" fmla="*/ 65 h 2245"/>
                  <a:gd name="T6" fmla="*/ 322 w 622"/>
                  <a:gd name="T7" fmla="*/ 95 h 2245"/>
                  <a:gd name="T8" fmla="*/ 532 w 622"/>
                  <a:gd name="T9" fmla="*/ 15 h 2245"/>
                  <a:gd name="T10" fmla="*/ 602 w 622"/>
                  <a:gd name="T11" fmla="*/ 85 h 2245"/>
                  <a:gd name="T12" fmla="*/ 412 w 622"/>
                  <a:gd name="T13" fmla="*/ 485 h 2245"/>
                  <a:gd name="T14" fmla="*/ 342 w 622"/>
                  <a:gd name="T15" fmla="*/ 2235 h 2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2" h="2245">
                    <a:moveTo>
                      <a:pt x="242" y="2245"/>
                    </a:moveTo>
                    <a:cubicBezTo>
                      <a:pt x="266" y="1546"/>
                      <a:pt x="290" y="848"/>
                      <a:pt x="252" y="485"/>
                    </a:cubicBezTo>
                    <a:cubicBezTo>
                      <a:pt x="214" y="122"/>
                      <a:pt x="0" y="130"/>
                      <a:pt x="12" y="65"/>
                    </a:cubicBezTo>
                    <a:cubicBezTo>
                      <a:pt x="24" y="0"/>
                      <a:pt x="235" y="103"/>
                      <a:pt x="322" y="95"/>
                    </a:cubicBezTo>
                    <a:cubicBezTo>
                      <a:pt x="409" y="87"/>
                      <a:pt x="485" y="17"/>
                      <a:pt x="532" y="15"/>
                    </a:cubicBezTo>
                    <a:cubicBezTo>
                      <a:pt x="579" y="13"/>
                      <a:pt x="622" y="7"/>
                      <a:pt x="602" y="85"/>
                    </a:cubicBezTo>
                    <a:cubicBezTo>
                      <a:pt x="582" y="163"/>
                      <a:pt x="455" y="127"/>
                      <a:pt x="412" y="485"/>
                    </a:cubicBezTo>
                    <a:cubicBezTo>
                      <a:pt x="369" y="843"/>
                      <a:pt x="357" y="1871"/>
                      <a:pt x="342" y="2235"/>
                    </a:cubicBezTo>
                  </a:path>
                </a:pathLst>
              </a:custGeom>
              <a:solidFill>
                <a:srgbClr val="CABBA5"/>
              </a:solidFill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47" name="Oval 63"/>
              <p:cNvSpPr>
                <a:spLocks noChangeArrowheads="1"/>
              </p:cNvSpPr>
              <p:nvPr/>
            </p:nvSpPr>
            <p:spPr bwMode="auto">
              <a:xfrm>
                <a:off x="4464" y="2775"/>
                <a:ext cx="161" cy="174"/>
              </a:xfrm>
              <a:prstGeom prst="ellipse">
                <a:avLst/>
              </a:prstGeom>
              <a:solidFill>
                <a:srgbClr val="BD42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48" name="Oval 64"/>
              <p:cNvSpPr>
                <a:spLocks noChangeArrowheads="1"/>
              </p:cNvSpPr>
              <p:nvPr/>
            </p:nvSpPr>
            <p:spPr bwMode="auto">
              <a:xfrm>
                <a:off x="4460" y="3179"/>
                <a:ext cx="31" cy="27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49" name="Oval 65"/>
              <p:cNvSpPr>
                <a:spLocks noChangeArrowheads="1"/>
              </p:cNvSpPr>
              <p:nvPr/>
            </p:nvSpPr>
            <p:spPr bwMode="auto">
              <a:xfrm>
                <a:off x="4552" y="3168"/>
                <a:ext cx="31" cy="27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50" name="Oval 66"/>
              <p:cNvSpPr>
                <a:spLocks noChangeArrowheads="1"/>
              </p:cNvSpPr>
              <p:nvPr/>
            </p:nvSpPr>
            <p:spPr bwMode="auto">
              <a:xfrm>
                <a:off x="4510" y="3142"/>
                <a:ext cx="31" cy="26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12451" name="Oval 67"/>
              <p:cNvSpPr>
                <a:spLocks noChangeArrowheads="1"/>
              </p:cNvSpPr>
              <p:nvPr/>
            </p:nvSpPr>
            <p:spPr bwMode="auto">
              <a:xfrm>
                <a:off x="4415" y="3153"/>
                <a:ext cx="30" cy="27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912452" name="Text Box 68"/>
          <p:cNvSpPr txBox="1">
            <a:spLocks noChangeArrowheads="1"/>
          </p:cNvSpPr>
          <p:nvPr/>
        </p:nvSpPr>
        <p:spPr bwMode="auto">
          <a:xfrm>
            <a:off x="2746375" y="2359695"/>
            <a:ext cx="1455738" cy="130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GB" sz="1600"/>
              <a:t>Displacement of Basilar Membrane</a:t>
            </a:r>
            <a:endParaRPr lang="en-GB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257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BD203BA9-C4DA-AA4C-BD15-ABE80CE45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046" y="1783763"/>
            <a:ext cx="5410200" cy="4711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36EFC652-1190-E24E-97A2-C57CEDAE038F}"/>
              </a:ext>
            </a:extLst>
          </p:cNvPr>
          <p:cNvSpPr>
            <a:spLocks/>
          </p:cNvSpPr>
          <p:nvPr/>
        </p:nvSpPr>
        <p:spPr bwMode="auto">
          <a:xfrm>
            <a:off x="3808413" y="5658047"/>
            <a:ext cx="4216400" cy="887413"/>
          </a:xfrm>
          <a:custGeom>
            <a:avLst/>
            <a:gdLst>
              <a:gd name="T0" fmla="*/ 140 w 8042"/>
              <a:gd name="T1" fmla="*/ 2100 h 2680"/>
              <a:gd name="T2" fmla="*/ 240 w 8042"/>
              <a:gd name="T3" fmla="*/ 2280 h 2680"/>
              <a:gd name="T4" fmla="*/ 340 w 8042"/>
              <a:gd name="T5" fmla="*/ 120 h 2680"/>
              <a:gd name="T6" fmla="*/ 439 w 8042"/>
              <a:gd name="T7" fmla="*/ 2160 h 2680"/>
              <a:gd name="T8" fmla="*/ 519 w 8042"/>
              <a:gd name="T9" fmla="*/ 2620 h 2680"/>
              <a:gd name="T10" fmla="*/ 659 w 8042"/>
              <a:gd name="T11" fmla="*/ 2360 h 2680"/>
              <a:gd name="T12" fmla="*/ 779 w 8042"/>
              <a:gd name="T13" fmla="*/ 2440 h 2680"/>
              <a:gd name="T14" fmla="*/ 978 w 8042"/>
              <a:gd name="T15" fmla="*/ 2620 h 2680"/>
              <a:gd name="T16" fmla="*/ 1078 w 8042"/>
              <a:gd name="T17" fmla="*/ 1240 h 2680"/>
              <a:gd name="T18" fmla="*/ 1178 w 8042"/>
              <a:gd name="T19" fmla="*/ 2520 h 2680"/>
              <a:gd name="T20" fmla="*/ 1258 w 8042"/>
              <a:gd name="T21" fmla="*/ 2300 h 2680"/>
              <a:gd name="T22" fmla="*/ 1377 w 8042"/>
              <a:gd name="T23" fmla="*/ 2360 h 2680"/>
              <a:gd name="T24" fmla="*/ 1517 w 8042"/>
              <a:gd name="T25" fmla="*/ 1720 h 2680"/>
              <a:gd name="T26" fmla="*/ 1637 w 8042"/>
              <a:gd name="T27" fmla="*/ 1980 h 2680"/>
              <a:gd name="T28" fmla="*/ 1776 w 8042"/>
              <a:gd name="T29" fmla="*/ 1660 h 2680"/>
              <a:gd name="T30" fmla="*/ 1876 w 8042"/>
              <a:gd name="T31" fmla="*/ 2320 h 2680"/>
              <a:gd name="T32" fmla="*/ 1976 w 8042"/>
              <a:gd name="T33" fmla="*/ 2460 h 2680"/>
              <a:gd name="T34" fmla="*/ 2096 w 8042"/>
              <a:gd name="T35" fmla="*/ 2340 h 2680"/>
              <a:gd name="T36" fmla="*/ 2195 w 8042"/>
              <a:gd name="T37" fmla="*/ 2560 h 2680"/>
              <a:gd name="T38" fmla="*/ 2375 w 8042"/>
              <a:gd name="T39" fmla="*/ 2620 h 2680"/>
              <a:gd name="T40" fmla="*/ 2515 w 8042"/>
              <a:gd name="T41" fmla="*/ 2460 h 2680"/>
              <a:gd name="T42" fmla="*/ 2614 w 8042"/>
              <a:gd name="T43" fmla="*/ 2620 h 2680"/>
              <a:gd name="T44" fmla="*/ 2714 w 8042"/>
              <a:gd name="T45" fmla="*/ 2040 h 2680"/>
              <a:gd name="T46" fmla="*/ 2834 w 8042"/>
              <a:gd name="T47" fmla="*/ 2340 h 2680"/>
              <a:gd name="T48" fmla="*/ 2954 w 8042"/>
              <a:gd name="T49" fmla="*/ 2580 h 2680"/>
              <a:gd name="T50" fmla="*/ 3073 w 8042"/>
              <a:gd name="T51" fmla="*/ 2560 h 2680"/>
              <a:gd name="T52" fmla="*/ 3213 w 8042"/>
              <a:gd name="T53" fmla="*/ 2000 h 2680"/>
              <a:gd name="T54" fmla="*/ 3373 w 8042"/>
              <a:gd name="T55" fmla="*/ 2320 h 2680"/>
              <a:gd name="T56" fmla="*/ 3473 w 8042"/>
              <a:gd name="T57" fmla="*/ 2320 h 2680"/>
              <a:gd name="T58" fmla="*/ 3572 w 8042"/>
              <a:gd name="T59" fmla="*/ 1940 h 2680"/>
              <a:gd name="T60" fmla="*/ 3632 w 8042"/>
              <a:gd name="T61" fmla="*/ 2200 h 2680"/>
              <a:gd name="T62" fmla="*/ 3752 w 8042"/>
              <a:gd name="T63" fmla="*/ 2420 h 2680"/>
              <a:gd name="T64" fmla="*/ 3952 w 8042"/>
              <a:gd name="T65" fmla="*/ 2640 h 2680"/>
              <a:gd name="T66" fmla="*/ 4131 w 8042"/>
              <a:gd name="T67" fmla="*/ 2380 h 2680"/>
              <a:gd name="T68" fmla="*/ 4231 w 8042"/>
              <a:gd name="T69" fmla="*/ 1700 h 2680"/>
              <a:gd name="T70" fmla="*/ 4371 w 8042"/>
              <a:gd name="T71" fmla="*/ 1980 h 2680"/>
              <a:gd name="T72" fmla="*/ 4490 w 8042"/>
              <a:gd name="T73" fmla="*/ 2340 h 2680"/>
              <a:gd name="T74" fmla="*/ 4630 w 8042"/>
              <a:gd name="T75" fmla="*/ 2520 h 2680"/>
              <a:gd name="T76" fmla="*/ 4810 w 8042"/>
              <a:gd name="T77" fmla="*/ 2020 h 2680"/>
              <a:gd name="T78" fmla="*/ 4929 w 8042"/>
              <a:gd name="T79" fmla="*/ 2400 h 2680"/>
              <a:gd name="T80" fmla="*/ 5049 w 8042"/>
              <a:gd name="T81" fmla="*/ 1840 h 2680"/>
              <a:gd name="T82" fmla="*/ 5129 w 8042"/>
              <a:gd name="T83" fmla="*/ 2280 h 2680"/>
              <a:gd name="T84" fmla="*/ 5229 w 8042"/>
              <a:gd name="T85" fmla="*/ 2620 h 2680"/>
              <a:gd name="T86" fmla="*/ 5368 w 8042"/>
              <a:gd name="T87" fmla="*/ 2560 h 2680"/>
              <a:gd name="T88" fmla="*/ 5568 w 8042"/>
              <a:gd name="T89" fmla="*/ 2260 h 2680"/>
              <a:gd name="T90" fmla="*/ 5747 w 8042"/>
              <a:gd name="T91" fmla="*/ 1100 h 2680"/>
              <a:gd name="T92" fmla="*/ 5847 w 8042"/>
              <a:gd name="T93" fmla="*/ 2400 h 2680"/>
              <a:gd name="T94" fmla="*/ 5947 w 8042"/>
              <a:gd name="T95" fmla="*/ 1680 h 2680"/>
              <a:gd name="T96" fmla="*/ 6067 w 8042"/>
              <a:gd name="T97" fmla="*/ 2060 h 2680"/>
              <a:gd name="T98" fmla="*/ 6187 w 8042"/>
              <a:gd name="T99" fmla="*/ 2320 h 2680"/>
              <a:gd name="T100" fmla="*/ 6326 w 8042"/>
              <a:gd name="T101" fmla="*/ 2600 h 2680"/>
              <a:gd name="T102" fmla="*/ 6506 w 8042"/>
              <a:gd name="T103" fmla="*/ 2320 h 2680"/>
              <a:gd name="T104" fmla="*/ 6606 w 8042"/>
              <a:gd name="T105" fmla="*/ 2640 h 2680"/>
              <a:gd name="T106" fmla="*/ 6685 w 8042"/>
              <a:gd name="T107" fmla="*/ 2180 h 2680"/>
              <a:gd name="T108" fmla="*/ 6825 w 8042"/>
              <a:gd name="T109" fmla="*/ 2300 h 2680"/>
              <a:gd name="T110" fmla="*/ 6945 w 8042"/>
              <a:gd name="T111" fmla="*/ 1980 h 2680"/>
              <a:gd name="T112" fmla="*/ 7104 w 8042"/>
              <a:gd name="T113" fmla="*/ 2640 h 2680"/>
              <a:gd name="T114" fmla="*/ 7264 w 8042"/>
              <a:gd name="T115" fmla="*/ 1660 h 2680"/>
              <a:gd name="T116" fmla="*/ 7384 w 8042"/>
              <a:gd name="T117" fmla="*/ 2620 h 2680"/>
              <a:gd name="T118" fmla="*/ 7464 w 8042"/>
              <a:gd name="T119" fmla="*/ 1980 h 2680"/>
              <a:gd name="T120" fmla="*/ 7603 w 8042"/>
              <a:gd name="T121" fmla="*/ 1220 h 2680"/>
              <a:gd name="T122" fmla="*/ 7743 w 8042"/>
              <a:gd name="T123" fmla="*/ 2640 h 2680"/>
              <a:gd name="T124" fmla="*/ 7923 w 8042"/>
              <a:gd name="T125" fmla="*/ 2320 h 2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42" h="2680">
                <a:moveTo>
                  <a:pt x="0" y="1980"/>
                </a:moveTo>
                <a:lnTo>
                  <a:pt x="0" y="2060"/>
                </a:lnTo>
                <a:lnTo>
                  <a:pt x="0" y="2160"/>
                </a:lnTo>
                <a:lnTo>
                  <a:pt x="0" y="2380"/>
                </a:lnTo>
                <a:lnTo>
                  <a:pt x="0" y="2460"/>
                </a:lnTo>
                <a:lnTo>
                  <a:pt x="0" y="2540"/>
                </a:lnTo>
                <a:lnTo>
                  <a:pt x="0" y="2600"/>
                </a:lnTo>
                <a:lnTo>
                  <a:pt x="0" y="2640"/>
                </a:lnTo>
                <a:lnTo>
                  <a:pt x="0" y="2640"/>
                </a:lnTo>
                <a:lnTo>
                  <a:pt x="0" y="2620"/>
                </a:lnTo>
                <a:lnTo>
                  <a:pt x="0" y="2580"/>
                </a:lnTo>
                <a:lnTo>
                  <a:pt x="0" y="2520"/>
                </a:lnTo>
                <a:lnTo>
                  <a:pt x="20" y="2400"/>
                </a:lnTo>
                <a:lnTo>
                  <a:pt x="20" y="2360"/>
                </a:lnTo>
                <a:lnTo>
                  <a:pt x="20" y="2320"/>
                </a:lnTo>
                <a:lnTo>
                  <a:pt x="20" y="2320"/>
                </a:lnTo>
                <a:lnTo>
                  <a:pt x="20" y="2320"/>
                </a:lnTo>
                <a:lnTo>
                  <a:pt x="20" y="2340"/>
                </a:lnTo>
                <a:lnTo>
                  <a:pt x="20" y="2400"/>
                </a:lnTo>
                <a:lnTo>
                  <a:pt x="20" y="2500"/>
                </a:lnTo>
                <a:lnTo>
                  <a:pt x="20" y="2600"/>
                </a:lnTo>
                <a:lnTo>
                  <a:pt x="20" y="2620"/>
                </a:lnTo>
                <a:lnTo>
                  <a:pt x="20" y="2640"/>
                </a:lnTo>
                <a:lnTo>
                  <a:pt x="20" y="2620"/>
                </a:lnTo>
                <a:lnTo>
                  <a:pt x="20" y="2600"/>
                </a:lnTo>
                <a:lnTo>
                  <a:pt x="20" y="2500"/>
                </a:lnTo>
                <a:lnTo>
                  <a:pt x="40" y="2400"/>
                </a:lnTo>
                <a:lnTo>
                  <a:pt x="40" y="2340"/>
                </a:lnTo>
                <a:lnTo>
                  <a:pt x="40" y="2320"/>
                </a:lnTo>
                <a:lnTo>
                  <a:pt x="40" y="2320"/>
                </a:lnTo>
                <a:lnTo>
                  <a:pt x="40" y="2340"/>
                </a:lnTo>
                <a:lnTo>
                  <a:pt x="40" y="2400"/>
                </a:lnTo>
                <a:lnTo>
                  <a:pt x="40" y="2500"/>
                </a:lnTo>
                <a:lnTo>
                  <a:pt x="40" y="2600"/>
                </a:lnTo>
                <a:lnTo>
                  <a:pt x="40" y="2620"/>
                </a:lnTo>
                <a:lnTo>
                  <a:pt x="40" y="2640"/>
                </a:lnTo>
                <a:lnTo>
                  <a:pt x="40" y="2620"/>
                </a:lnTo>
                <a:lnTo>
                  <a:pt x="40" y="2600"/>
                </a:lnTo>
                <a:lnTo>
                  <a:pt x="40" y="2500"/>
                </a:lnTo>
                <a:lnTo>
                  <a:pt x="40" y="2400"/>
                </a:lnTo>
                <a:lnTo>
                  <a:pt x="40" y="2340"/>
                </a:lnTo>
                <a:lnTo>
                  <a:pt x="40" y="2320"/>
                </a:lnTo>
                <a:lnTo>
                  <a:pt x="40" y="2320"/>
                </a:lnTo>
                <a:lnTo>
                  <a:pt x="40" y="2340"/>
                </a:lnTo>
                <a:lnTo>
                  <a:pt x="40" y="2380"/>
                </a:lnTo>
                <a:lnTo>
                  <a:pt x="40" y="2480"/>
                </a:lnTo>
                <a:lnTo>
                  <a:pt x="60" y="2580"/>
                </a:lnTo>
                <a:lnTo>
                  <a:pt x="60" y="2620"/>
                </a:lnTo>
                <a:lnTo>
                  <a:pt x="60" y="2640"/>
                </a:lnTo>
                <a:lnTo>
                  <a:pt x="60" y="2640"/>
                </a:lnTo>
                <a:lnTo>
                  <a:pt x="60" y="2640"/>
                </a:lnTo>
                <a:lnTo>
                  <a:pt x="60" y="2640"/>
                </a:lnTo>
                <a:lnTo>
                  <a:pt x="60" y="2640"/>
                </a:lnTo>
                <a:lnTo>
                  <a:pt x="80" y="2640"/>
                </a:lnTo>
                <a:lnTo>
                  <a:pt x="80" y="2620"/>
                </a:lnTo>
                <a:lnTo>
                  <a:pt x="80" y="2560"/>
                </a:lnTo>
                <a:lnTo>
                  <a:pt x="80" y="2460"/>
                </a:lnTo>
                <a:lnTo>
                  <a:pt x="80" y="2360"/>
                </a:lnTo>
                <a:lnTo>
                  <a:pt x="80" y="2340"/>
                </a:lnTo>
                <a:lnTo>
                  <a:pt x="80" y="2320"/>
                </a:lnTo>
                <a:lnTo>
                  <a:pt x="80" y="2340"/>
                </a:lnTo>
                <a:lnTo>
                  <a:pt x="80" y="2360"/>
                </a:lnTo>
                <a:lnTo>
                  <a:pt x="80" y="2460"/>
                </a:lnTo>
                <a:lnTo>
                  <a:pt x="80" y="2560"/>
                </a:lnTo>
                <a:lnTo>
                  <a:pt x="80" y="2620"/>
                </a:lnTo>
                <a:lnTo>
                  <a:pt x="80" y="2640"/>
                </a:lnTo>
                <a:lnTo>
                  <a:pt x="80" y="2640"/>
                </a:lnTo>
                <a:lnTo>
                  <a:pt x="80" y="2580"/>
                </a:lnTo>
                <a:lnTo>
                  <a:pt x="80" y="2500"/>
                </a:lnTo>
                <a:lnTo>
                  <a:pt x="80" y="2380"/>
                </a:lnTo>
                <a:lnTo>
                  <a:pt x="80" y="2260"/>
                </a:lnTo>
                <a:lnTo>
                  <a:pt x="80" y="2160"/>
                </a:lnTo>
                <a:lnTo>
                  <a:pt x="80" y="2060"/>
                </a:lnTo>
                <a:lnTo>
                  <a:pt x="80" y="2000"/>
                </a:lnTo>
                <a:lnTo>
                  <a:pt x="80" y="1980"/>
                </a:lnTo>
                <a:lnTo>
                  <a:pt x="80" y="1980"/>
                </a:lnTo>
                <a:lnTo>
                  <a:pt x="80" y="2000"/>
                </a:lnTo>
                <a:lnTo>
                  <a:pt x="80" y="2080"/>
                </a:lnTo>
                <a:lnTo>
                  <a:pt x="80" y="2180"/>
                </a:lnTo>
                <a:lnTo>
                  <a:pt x="80" y="2300"/>
                </a:lnTo>
                <a:lnTo>
                  <a:pt x="100" y="2440"/>
                </a:lnTo>
                <a:lnTo>
                  <a:pt x="100" y="2540"/>
                </a:lnTo>
                <a:lnTo>
                  <a:pt x="100" y="2620"/>
                </a:lnTo>
                <a:lnTo>
                  <a:pt x="100" y="2640"/>
                </a:lnTo>
                <a:lnTo>
                  <a:pt x="100" y="2640"/>
                </a:lnTo>
                <a:lnTo>
                  <a:pt x="100" y="2620"/>
                </a:lnTo>
                <a:lnTo>
                  <a:pt x="100" y="2540"/>
                </a:lnTo>
                <a:lnTo>
                  <a:pt x="100" y="2440"/>
                </a:lnTo>
                <a:lnTo>
                  <a:pt x="100" y="2320"/>
                </a:lnTo>
                <a:lnTo>
                  <a:pt x="100" y="2220"/>
                </a:lnTo>
                <a:lnTo>
                  <a:pt x="100" y="2100"/>
                </a:lnTo>
                <a:lnTo>
                  <a:pt x="100" y="2020"/>
                </a:lnTo>
                <a:lnTo>
                  <a:pt x="100" y="1980"/>
                </a:lnTo>
                <a:lnTo>
                  <a:pt x="100" y="1980"/>
                </a:lnTo>
                <a:lnTo>
                  <a:pt x="100" y="2000"/>
                </a:lnTo>
                <a:lnTo>
                  <a:pt x="100" y="2040"/>
                </a:lnTo>
                <a:lnTo>
                  <a:pt x="100" y="2080"/>
                </a:lnTo>
                <a:lnTo>
                  <a:pt x="100" y="2220"/>
                </a:lnTo>
                <a:lnTo>
                  <a:pt x="100" y="2280"/>
                </a:lnTo>
                <a:lnTo>
                  <a:pt x="100" y="2320"/>
                </a:lnTo>
                <a:lnTo>
                  <a:pt x="100" y="2420"/>
                </a:lnTo>
                <a:lnTo>
                  <a:pt x="100" y="2520"/>
                </a:lnTo>
                <a:lnTo>
                  <a:pt x="100" y="2600"/>
                </a:lnTo>
                <a:lnTo>
                  <a:pt x="100" y="2640"/>
                </a:lnTo>
                <a:lnTo>
                  <a:pt x="100" y="2640"/>
                </a:lnTo>
                <a:lnTo>
                  <a:pt x="100" y="2620"/>
                </a:lnTo>
                <a:lnTo>
                  <a:pt x="100" y="2580"/>
                </a:lnTo>
                <a:lnTo>
                  <a:pt x="100" y="2540"/>
                </a:lnTo>
                <a:lnTo>
                  <a:pt x="100" y="2480"/>
                </a:lnTo>
                <a:lnTo>
                  <a:pt x="120" y="2360"/>
                </a:lnTo>
                <a:lnTo>
                  <a:pt x="120" y="2340"/>
                </a:lnTo>
                <a:lnTo>
                  <a:pt x="120" y="2320"/>
                </a:lnTo>
                <a:lnTo>
                  <a:pt x="120" y="2340"/>
                </a:lnTo>
                <a:lnTo>
                  <a:pt x="120" y="2360"/>
                </a:lnTo>
                <a:lnTo>
                  <a:pt x="120" y="2460"/>
                </a:lnTo>
                <a:lnTo>
                  <a:pt x="120" y="2560"/>
                </a:lnTo>
                <a:lnTo>
                  <a:pt x="120" y="2620"/>
                </a:lnTo>
                <a:lnTo>
                  <a:pt x="120" y="2640"/>
                </a:lnTo>
                <a:lnTo>
                  <a:pt x="120" y="2640"/>
                </a:lnTo>
                <a:lnTo>
                  <a:pt x="120" y="2620"/>
                </a:lnTo>
                <a:lnTo>
                  <a:pt x="120" y="2560"/>
                </a:lnTo>
                <a:lnTo>
                  <a:pt x="120" y="2460"/>
                </a:lnTo>
                <a:lnTo>
                  <a:pt x="120" y="2360"/>
                </a:lnTo>
                <a:lnTo>
                  <a:pt x="120" y="2340"/>
                </a:lnTo>
                <a:lnTo>
                  <a:pt x="120" y="2320"/>
                </a:lnTo>
                <a:lnTo>
                  <a:pt x="120" y="2340"/>
                </a:lnTo>
                <a:lnTo>
                  <a:pt x="120" y="2380"/>
                </a:lnTo>
                <a:lnTo>
                  <a:pt x="120" y="2440"/>
                </a:lnTo>
                <a:lnTo>
                  <a:pt x="120" y="2500"/>
                </a:lnTo>
                <a:lnTo>
                  <a:pt x="120" y="2560"/>
                </a:lnTo>
                <a:lnTo>
                  <a:pt x="120" y="2620"/>
                </a:lnTo>
                <a:lnTo>
                  <a:pt x="120" y="2640"/>
                </a:lnTo>
                <a:lnTo>
                  <a:pt x="120" y="2640"/>
                </a:lnTo>
                <a:lnTo>
                  <a:pt x="120" y="2600"/>
                </a:lnTo>
                <a:lnTo>
                  <a:pt x="120" y="2520"/>
                </a:lnTo>
                <a:lnTo>
                  <a:pt x="120" y="2420"/>
                </a:lnTo>
                <a:lnTo>
                  <a:pt x="120" y="2300"/>
                </a:lnTo>
                <a:lnTo>
                  <a:pt x="140" y="2200"/>
                </a:lnTo>
                <a:lnTo>
                  <a:pt x="140" y="2100"/>
                </a:lnTo>
                <a:lnTo>
                  <a:pt x="140" y="2020"/>
                </a:lnTo>
                <a:lnTo>
                  <a:pt x="140" y="1980"/>
                </a:lnTo>
                <a:lnTo>
                  <a:pt x="140" y="1980"/>
                </a:lnTo>
                <a:lnTo>
                  <a:pt x="140" y="2000"/>
                </a:lnTo>
                <a:lnTo>
                  <a:pt x="140" y="2040"/>
                </a:lnTo>
                <a:lnTo>
                  <a:pt x="140" y="2100"/>
                </a:lnTo>
                <a:lnTo>
                  <a:pt x="140" y="2240"/>
                </a:lnTo>
                <a:lnTo>
                  <a:pt x="140" y="2280"/>
                </a:lnTo>
                <a:lnTo>
                  <a:pt x="140" y="2320"/>
                </a:lnTo>
                <a:lnTo>
                  <a:pt x="140" y="2320"/>
                </a:lnTo>
                <a:lnTo>
                  <a:pt x="140" y="2260"/>
                </a:lnTo>
                <a:lnTo>
                  <a:pt x="140" y="2180"/>
                </a:lnTo>
                <a:lnTo>
                  <a:pt x="140" y="2100"/>
                </a:lnTo>
                <a:lnTo>
                  <a:pt x="140" y="1980"/>
                </a:lnTo>
                <a:lnTo>
                  <a:pt x="140" y="1880"/>
                </a:lnTo>
                <a:lnTo>
                  <a:pt x="140" y="1800"/>
                </a:lnTo>
                <a:lnTo>
                  <a:pt x="140" y="1720"/>
                </a:lnTo>
                <a:lnTo>
                  <a:pt x="140" y="1660"/>
                </a:lnTo>
                <a:lnTo>
                  <a:pt x="140" y="1660"/>
                </a:lnTo>
                <a:lnTo>
                  <a:pt x="160" y="1660"/>
                </a:lnTo>
                <a:lnTo>
                  <a:pt x="160" y="1720"/>
                </a:lnTo>
                <a:lnTo>
                  <a:pt x="160" y="1780"/>
                </a:lnTo>
                <a:lnTo>
                  <a:pt x="160" y="1980"/>
                </a:lnTo>
                <a:lnTo>
                  <a:pt x="160" y="2160"/>
                </a:lnTo>
                <a:lnTo>
                  <a:pt x="160" y="2240"/>
                </a:lnTo>
                <a:lnTo>
                  <a:pt x="160" y="2320"/>
                </a:lnTo>
                <a:lnTo>
                  <a:pt x="160" y="2440"/>
                </a:lnTo>
                <a:lnTo>
                  <a:pt x="160" y="2540"/>
                </a:lnTo>
                <a:lnTo>
                  <a:pt x="160" y="2620"/>
                </a:lnTo>
                <a:lnTo>
                  <a:pt x="160" y="2640"/>
                </a:lnTo>
                <a:lnTo>
                  <a:pt x="160" y="2620"/>
                </a:lnTo>
                <a:lnTo>
                  <a:pt x="160" y="2580"/>
                </a:lnTo>
                <a:lnTo>
                  <a:pt x="160" y="2540"/>
                </a:lnTo>
                <a:lnTo>
                  <a:pt x="160" y="2480"/>
                </a:lnTo>
                <a:lnTo>
                  <a:pt x="160" y="2360"/>
                </a:lnTo>
                <a:lnTo>
                  <a:pt x="160" y="2340"/>
                </a:lnTo>
                <a:lnTo>
                  <a:pt x="160" y="2320"/>
                </a:lnTo>
                <a:lnTo>
                  <a:pt x="160" y="2340"/>
                </a:lnTo>
                <a:lnTo>
                  <a:pt x="160" y="2360"/>
                </a:lnTo>
                <a:lnTo>
                  <a:pt x="160" y="2420"/>
                </a:lnTo>
                <a:lnTo>
                  <a:pt x="160" y="2480"/>
                </a:lnTo>
                <a:lnTo>
                  <a:pt x="160" y="2580"/>
                </a:lnTo>
                <a:lnTo>
                  <a:pt x="160" y="2620"/>
                </a:lnTo>
                <a:lnTo>
                  <a:pt x="160" y="2640"/>
                </a:lnTo>
                <a:lnTo>
                  <a:pt x="160" y="2620"/>
                </a:lnTo>
                <a:lnTo>
                  <a:pt x="160" y="2580"/>
                </a:lnTo>
                <a:lnTo>
                  <a:pt x="160" y="2540"/>
                </a:lnTo>
                <a:lnTo>
                  <a:pt x="160" y="2480"/>
                </a:lnTo>
                <a:lnTo>
                  <a:pt x="180" y="2360"/>
                </a:lnTo>
                <a:lnTo>
                  <a:pt x="180" y="2340"/>
                </a:lnTo>
                <a:lnTo>
                  <a:pt x="180" y="2320"/>
                </a:lnTo>
                <a:lnTo>
                  <a:pt x="180" y="2340"/>
                </a:lnTo>
                <a:lnTo>
                  <a:pt x="180" y="2380"/>
                </a:lnTo>
                <a:lnTo>
                  <a:pt x="180" y="2440"/>
                </a:lnTo>
                <a:lnTo>
                  <a:pt x="180" y="2500"/>
                </a:lnTo>
                <a:lnTo>
                  <a:pt x="180" y="2560"/>
                </a:lnTo>
                <a:lnTo>
                  <a:pt x="180" y="2620"/>
                </a:lnTo>
                <a:lnTo>
                  <a:pt x="180" y="2640"/>
                </a:lnTo>
                <a:lnTo>
                  <a:pt x="180" y="2640"/>
                </a:lnTo>
                <a:lnTo>
                  <a:pt x="180" y="2600"/>
                </a:lnTo>
                <a:lnTo>
                  <a:pt x="180" y="2520"/>
                </a:lnTo>
                <a:lnTo>
                  <a:pt x="180" y="2440"/>
                </a:lnTo>
                <a:lnTo>
                  <a:pt x="180" y="2340"/>
                </a:lnTo>
                <a:lnTo>
                  <a:pt x="180" y="2220"/>
                </a:lnTo>
                <a:lnTo>
                  <a:pt x="180" y="2120"/>
                </a:lnTo>
                <a:lnTo>
                  <a:pt x="180" y="2040"/>
                </a:lnTo>
                <a:lnTo>
                  <a:pt x="180" y="1980"/>
                </a:lnTo>
                <a:lnTo>
                  <a:pt x="180" y="1980"/>
                </a:lnTo>
                <a:lnTo>
                  <a:pt x="180" y="1920"/>
                </a:lnTo>
                <a:lnTo>
                  <a:pt x="180" y="1820"/>
                </a:lnTo>
                <a:lnTo>
                  <a:pt x="180" y="1700"/>
                </a:lnTo>
                <a:lnTo>
                  <a:pt x="180" y="1580"/>
                </a:lnTo>
                <a:lnTo>
                  <a:pt x="200" y="1480"/>
                </a:lnTo>
                <a:lnTo>
                  <a:pt x="200" y="1380"/>
                </a:lnTo>
                <a:lnTo>
                  <a:pt x="200" y="1320"/>
                </a:lnTo>
                <a:lnTo>
                  <a:pt x="200" y="1320"/>
                </a:lnTo>
                <a:lnTo>
                  <a:pt x="200" y="1320"/>
                </a:lnTo>
                <a:lnTo>
                  <a:pt x="200" y="1340"/>
                </a:lnTo>
                <a:lnTo>
                  <a:pt x="200" y="1380"/>
                </a:lnTo>
                <a:lnTo>
                  <a:pt x="200" y="1460"/>
                </a:lnTo>
                <a:lnTo>
                  <a:pt x="200" y="1600"/>
                </a:lnTo>
                <a:lnTo>
                  <a:pt x="200" y="1760"/>
                </a:lnTo>
                <a:lnTo>
                  <a:pt x="200" y="1920"/>
                </a:lnTo>
                <a:lnTo>
                  <a:pt x="200" y="2080"/>
                </a:lnTo>
                <a:lnTo>
                  <a:pt x="200" y="2220"/>
                </a:lnTo>
                <a:lnTo>
                  <a:pt x="200" y="2320"/>
                </a:lnTo>
                <a:lnTo>
                  <a:pt x="200" y="2440"/>
                </a:lnTo>
                <a:lnTo>
                  <a:pt x="200" y="2540"/>
                </a:lnTo>
                <a:lnTo>
                  <a:pt x="200" y="2620"/>
                </a:lnTo>
                <a:lnTo>
                  <a:pt x="200" y="2640"/>
                </a:lnTo>
                <a:lnTo>
                  <a:pt x="200" y="2620"/>
                </a:lnTo>
                <a:lnTo>
                  <a:pt x="200" y="2540"/>
                </a:lnTo>
                <a:lnTo>
                  <a:pt x="200" y="2440"/>
                </a:lnTo>
                <a:lnTo>
                  <a:pt x="200" y="2320"/>
                </a:lnTo>
                <a:lnTo>
                  <a:pt x="200" y="2240"/>
                </a:lnTo>
                <a:lnTo>
                  <a:pt x="200" y="2140"/>
                </a:lnTo>
                <a:lnTo>
                  <a:pt x="200" y="1900"/>
                </a:lnTo>
                <a:lnTo>
                  <a:pt x="200" y="1800"/>
                </a:lnTo>
                <a:lnTo>
                  <a:pt x="200" y="1720"/>
                </a:lnTo>
                <a:lnTo>
                  <a:pt x="200" y="1660"/>
                </a:lnTo>
                <a:lnTo>
                  <a:pt x="200" y="1660"/>
                </a:lnTo>
                <a:lnTo>
                  <a:pt x="200" y="1680"/>
                </a:lnTo>
                <a:lnTo>
                  <a:pt x="200" y="1720"/>
                </a:lnTo>
                <a:lnTo>
                  <a:pt x="200" y="1820"/>
                </a:lnTo>
                <a:lnTo>
                  <a:pt x="200" y="1960"/>
                </a:lnTo>
                <a:lnTo>
                  <a:pt x="200" y="2100"/>
                </a:lnTo>
                <a:lnTo>
                  <a:pt x="220" y="2280"/>
                </a:lnTo>
                <a:lnTo>
                  <a:pt x="220" y="2420"/>
                </a:lnTo>
                <a:lnTo>
                  <a:pt x="220" y="2560"/>
                </a:lnTo>
                <a:lnTo>
                  <a:pt x="220" y="2640"/>
                </a:lnTo>
                <a:lnTo>
                  <a:pt x="220" y="2640"/>
                </a:lnTo>
                <a:lnTo>
                  <a:pt x="220" y="2600"/>
                </a:lnTo>
                <a:lnTo>
                  <a:pt x="220" y="2520"/>
                </a:lnTo>
                <a:lnTo>
                  <a:pt x="220" y="2360"/>
                </a:lnTo>
                <a:lnTo>
                  <a:pt x="220" y="2160"/>
                </a:lnTo>
                <a:lnTo>
                  <a:pt x="220" y="1960"/>
                </a:lnTo>
                <a:lnTo>
                  <a:pt x="220" y="1760"/>
                </a:lnTo>
                <a:lnTo>
                  <a:pt x="220" y="1560"/>
                </a:lnTo>
                <a:lnTo>
                  <a:pt x="220" y="1420"/>
                </a:lnTo>
                <a:lnTo>
                  <a:pt x="220" y="1360"/>
                </a:lnTo>
                <a:lnTo>
                  <a:pt x="220" y="1320"/>
                </a:lnTo>
                <a:lnTo>
                  <a:pt x="220" y="1280"/>
                </a:lnTo>
                <a:lnTo>
                  <a:pt x="220" y="1300"/>
                </a:lnTo>
                <a:lnTo>
                  <a:pt x="220" y="1340"/>
                </a:lnTo>
                <a:lnTo>
                  <a:pt x="220" y="1400"/>
                </a:lnTo>
                <a:lnTo>
                  <a:pt x="220" y="1560"/>
                </a:lnTo>
                <a:lnTo>
                  <a:pt x="220" y="1620"/>
                </a:lnTo>
                <a:lnTo>
                  <a:pt x="220" y="1660"/>
                </a:lnTo>
                <a:lnTo>
                  <a:pt x="220" y="1660"/>
                </a:lnTo>
                <a:lnTo>
                  <a:pt x="240" y="1660"/>
                </a:lnTo>
                <a:lnTo>
                  <a:pt x="240" y="1660"/>
                </a:lnTo>
                <a:lnTo>
                  <a:pt x="240" y="1600"/>
                </a:lnTo>
                <a:lnTo>
                  <a:pt x="240" y="1500"/>
                </a:lnTo>
                <a:lnTo>
                  <a:pt x="240" y="1360"/>
                </a:lnTo>
                <a:lnTo>
                  <a:pt x="240" y="1240"/>
                </a:lnTo>
                <a:lnTo>
                  <a:pt x="240" y="1120"/>
                </a:lnTo>
                <a:lnTo>
                  <a:pt x="240" y="1020"/>
                </a:lnTo>
                <a:lnTo>
                  <a:pt x="240" y="980"/>
                </a:lnTo>
                <a:lnTo>
                  <a:pt x="240" y="960"/>
                </a:lnTo>
                <a:lnTo>
                  <a:pt x="240" y="980"/>
                </a:lnTo>
                <a:lnTo>
                  <a:pt x="240" y="1020"/>
                </a:lnTo>
                <a:lnTo>
                  <a:pt x="240" y="1060"/>
                </a:lnTo>
                <a:lnTo>
                  <a:pt x="240" y="1140"/>
                </a:lnTo>
                <a:lnTo>
                  <a:pt x="240" y="1220"/>
                </a:lnTo>
                <a:lnTo>
                  <a:pt x="240" y="1420"/>
                </a:lnTo>
                <a:lnTo>
                  <a:pt x="240" y="1640"/>
                </a:lnTo>
                <a:lnTo>
                  <a:pt x="240" y="1880"/>
                </a:lnTo>
                <a:lnTo>
                  <a:pt x="240" y="2080"/>
                </a:lnTo>
                <a:lnTo>
                  <a:pt x="240" y="2160"/>
                </a:lnTo>
                <a:lnTo>
                  <a:pt x="240" y="2240"/>
                </a:lnTo>
                <a:lnTo>
                  <a:pt x="240" y="2280"/>
                </a:lnTo>
                <a:lnTo>
                  <a:pt x="240" y="2320"/>
                </a:lnTo>
                <a:lnTo>
                  <a:pt x="240" y="2340"/>
                </a:lnTo>
                <a:lnTo>
                  <a:pt x="240" y="2320"/>
                </a:lnTo>
                <a:lnTo>
                  <a:pt x="240" y="2280"/>
                </a:lnTo>
                <a:lnTo>
                  <a:pt x="240" y="2180"/>
                </a:lnTo>
                <a:lnTo>
                  <a:pt x="240" y="2080"/>
                </a:lnTo>
                <a:lnTo>
                  <a:pt x="240" y="1940"/>
                </a:lnTo>
                <a:lnTo>
                  <a:pt x="240" y="1820"/>
                </a:lnTo>
                <a:lnTo>
                  <a:pt x="240" y="1720"/>
                </a:lnTo>
                <a:lnTo>
                  <a:pt x="240" y="1660"/>
                </a:lnTo>
                <a:lnTo>
                  <a:pt x="240" y="1660"/>
                </a:lnTo>
                <a:lnTo>
                  <a:pt x="260" y="1660"/>
                </a:lnTo>
                <a:lnTo>
                  <a:pt x="260" y="1680"/>
                </a:lnTo>
                <a:lnTo>
                  <a:pt x="260" y="1740"/>
                </a:lnTo>
                <a:lnTo>
                  <a:pt x="260" y="1840"/>
                </a:lnTo>
                <a:lnTo>
                  <a:pt x="260" y="1940"/>
                </a:lnTo>
                <a:lnTo>
                  <a:pt x="260" y="1960"/>
                </a:lnTo>
                <a:lnTo>
                  <a:pt x="260" y="1980"/>
                </a:lnTo>
                <a:lnTo>
                  <a:pt x="260" y="1960"/>
                </a:lnTo>
                <a:lnTo>
                  <a:pt x="260" y="1920"/>
                </a:lnTo>
                <a:lnTo>
                  <a:pt x="260" y="1860"/>
                </a:lnTo>
                <a:lnTo>
                  <a:pt x="260" y="1800"/>
                </a:lnTo>
                <a:lnTo>
                  <a:pt x="260" y="1740"/>
                </a:lnTo>
                <a:lnTo>
                  <a:pt x="260" y="1680"/>
                </a:lnTo>
                <a:lnTo>
                  <a:pt x="260" y="1660"/>
                </a:lnTo>
                <a:lnTo>
                  <a:pt x="260" y="1660"/>
                </a:lnTo>
                <a:lnTo>
                  <a:pt x="260" y="1700"/>
                </a:lnTo>
                <a:lnTo>
                  <a:pt x="260" y="1780"/>
                </a:lnTo>
                <a:lnTo>
                  <a:pt x="260" y="1900"/>
                </a:lnTo>
                <a:lnTo>
                  <a:pt x="260" y="2020"/>
                </a:lnTo>
                <a:lnTo>
                  <a:pt x="260" y="2120"/>
                </a:lnTo>
                <a:lnTo>
                  <a:pt x="260" y="2220"/>
                </a:lnTo>
                <a:lnTo>
                  <a:pt x="260" y="2300"/>
                </a:lnTo>
                <a:lnTo>
                  <a:pt x="260" y="2320"/>
                </a:lnTo>
                <a:lnTo>
                  <a:pt x="260" y="2320"/>
                </a:lnTo>
                <a:lnTo>
                  <a:pt x="260" y="2280"/>
                </a:lnTo>
                <a:lnTo>
                  <a:pt x="260" y="2200"/>
                </a:lnTo>
                <a:lnTo>
                  <a:pt x="260" y="2100"/>
                </a:lnTo>
                <a:lnTo>
                  <a:pt x="260" y="1980"/>
                </a:lnTo>
                <a:lnTo>
                  <a:pt x="280" y="1840"/>
                </a:lnTo>
                <a:lnTo>
                  <a:pt x="280" y="1740"/>
                </a:lnTo>
                <a:lnTo>
                  <a:pt x="280" y="1680"/>
                </a:lnTo>
                <a:lnTo>
                  <a:pt x="280" y="1660"/>
                </a:lnTo>
                <a:lnTo>
                  <a:pt x="280" y="1660"/>
                </a:lnTo>
                <a:lnTo>
                  <a:pt x="280" y="1680"/>
                </a:lnTo>
                <a:lnTo>
                  <a:pt x="280" y="1720"/>
                </a:lnTo>
                <a:lnTo>
                  <a:pt x="280" y="1780"/>
                </a:lnTo>
                <a:lnTo>
                  <a:pt x="280" y="1860"/>
                </a:lnTo>
                <a:lnTo>
                  <a:pt x="280" y="2020"/>
                </a:lnTo>
                <a:lnTo>
                  <a:pt x="280" y="2220"/>
                </a:lnTo>
                <a:lnTo>
                  <a:pt x="280" y="2400"/>
                </a:lnTo>
                <a:lnTo>
                  <a:pt x="280" y="2540"/>
                </a:lnTo>
                <a:lnTo>
                  <a:pt x="280" y="2600"/>
                </a:lnTo>
                <a:lnTo>
                  <a:pt x="280" y="2640"/>
                </a:lnTo>
                <a:lnTo>
                  <a:pt x="280" y="2640"/>
                </a:lnTo>
                <a:lnTo>
                  <a:pt x="280" y="2640"/>
                </a:lnTo>
                <a:lnTo>
                  <a:pt x="280" y="2600"/>
                </a:lnTo>
                <a:lnTo>
                  <a:pt x="280" y="2540"/>
                </a:lnTo>
                <a:lnTo>
                  <a:pt x="280" y="2460"/>
                </a:lnTo>
                <a:lnTo>
                  <a:pt x="280" y="2360"/>
                </a:lnTo>
                <a:lnTo>
                  <a:pt x="280" y="2120"/>
                </a:lnTo>
                <a:lnTo>
                  <a:pt x="280" y="1860"/>
                </a:lnTo>
                <a:lnTo>
                  <a:pt x="280" y="1580"/>
                </a:lnTo>
                <a:lnTo>
                  <a:pt x="280" y="1320"/>
                </a:lnTo>
                <a:lnTo>
                  <a:pt x="280" y="1200"/>
                </a:lnTo>
                <a:lnTo>
                  <a:pt x="280" y="1100"/>
                </a:lnTo>
                <a:lnTo>
                  <a:pt x="280" y="1040"/>
                </a:lnTo>
                <a:lnTo>
                  <a:pt x="280" y="980"/>
                </a:lnTo>
                <a:lnTo>
                  <a:pt x="280" y="940"/>
                </a:lnTo>
                <a:lnTo>
                  <a:pt x="280" y="940"/>
                </a:lnTo>
                <a:lnTo>
                  <a:pt x="280" y="960"/>
                </a:lnTo>
                <a:lnTo>
                  <a:pt x="280" y="1020"/>
                </a:lnTo>
                <a:lnTo>
                  <a:pt x="280" y="1100"/>
                </a:lnTo>
                <a:lnTo>
                  <a:pt x="280" y="1180"/>
                </a:lnTo>
                <a:lnTo>
                  <a:pt x="280" y="1240"/>
                </a:lnTo>
                <a:lnTo>
                  <a:pt x="280" y="1320"/>
                </a:lnTo>
                <a:lnTo>
                  <a:pt x="280" y="1420"/>
                </a:lnTo>
                <a:lnTo>
                  <a:pt x="280" y="1560"/>
                </a:lnTo>
                <a:lnTo>
                  <a:pt x="280" y="1720"/>
                </a:lnTo>
                <a:lnTo>
                  <a:pt x="280" y="1880"/>
                </a:lnTo>
                <a:lnTo>
                  <a:pt x="280" y="2040"/>
                </a:lnTo>
                <a:lnTo>
                  <a:pt x="280" y="2180"/>
                </a:lnTo>
                <a:lnTo>
                  <a:pt x="280" y="2280"/>
                </a:lnTo>
                <a:lnTo>
                  <a:pt x="280" y="2300"/>
                </a:lnTo>
                <a:lnTo>
                  <a:pt x="280" y="2320"/>
                </a:lnTo>
                <a:lnTo>
                  <a:pt x="280" y="2320"/>
                </a:lnTo>
                <a:lnTo>
                  <a:pt x="280" y="2320"/>
                </a:lnTo>
                <a:lnTo>
                  <a:pt x="280" y="2240"/>
                </a:lnTo>
                <a:lnTo>
                  <a:pt x="280" y="2160"/>
                </a:lnTo>
                <a:lnTo>
                  <a:pt x="280" y="2040"/>
                </a:lnTo>
                <a:lnTo>
                  <a:pt x="300" y="1900"/>
                </a:lnTo>
                <a:lnTo>
                  <a:pt x="300" y="1800"/>
                </a:lnTo>
                <a:lnTo>
                  <a:pt x="300" y="1700"/>
                </a:lnTo>
                <a:lnTo>
                  <a:pt x="300" y="1660"/>
                </a:lnTo>
                <a:lnTo>
                  <a:pt x="300" y="1660"/>
                </a:lnTo>
                <a:lnTo>
                  <a:pt x="300" y="1680"/>
                </a:lnTo>
                <a:lnTo>
                  <a:pt x="300" y="1740"/>
                </a:lnTo>
                <a:lnTo>
                  <a:pt x="300" y="1800"/>
                </a:lnTo>
                <a:lnTo>
                  <a:pt x="300" y="1860"/>
                </a:lnTo>
                <a:lnTo>
                  <a:pt x="300" y="1920"/>
                </a:lnTo>
                <a:lnTo>
                  <a:pt x="300" y="1960"/>
                </a:lnTo>
                <a:lnTo>
                  <a:pt x="300" y="1980"/>
                </a:lnTo>
                <a:lnTo>
                  <a:pt x="300" y="1960"/>
                </a:lnTo>
                <a:lnTo>
                  <a:pt x="300" y="1920"/>
                </a:lnTo>
                <a:lnTo>
                  <a:pt x="300" y="1840"/>
                </a:lnTo>
                <a:lnTo>
                  <a:pt x="300" y="1780"/>
                </a:lnTo>
                <a:lnTo>
                  <a:pt x="300" y="1720"/>
                </a:lnTo>
                <a:lnTo>
                  <a:pt x="300" y="1660"/>
                </a:lnTo>
                <a:lnTo>
                  <a:pt x="300" y="1640"/>
                </a:lnTo>
                <a:lnTo>
                  <a:pt x="300" y="1660"/>
                </a:lnTo>
                <a:lnTo>
                  <a:pt x="300" y="1720"/>
                </a:lnTo>
                <a:lnTo>
                  <a:pt x="300" y="1840"/>
                </a:lnTo>
                <a:lnTo>
                  <a:pt x="300" y="1980"/>
                </a:lnTo>
                <a:lnTo>
                  <a:pt x="300" y="2140"/>
                </a:lnTo>
                <a:lnTo>
                  <a:pt x="300" y="2280"/>
                </a:lnTo>
                <a:lnTo>
                  <a:pt x="300" y="2440"/>
                </a:lnTo>
                <a:lnTo>
                  <a:pt x="300" y="2560"/>
                </a:lnTo>
                <a:lnTo>
                  <a:pt x="300" y="2640"/>
                </a:lnTo>
                <a:lnTo>
                  <a:pt x="300" y="2640"/>
                </a:lnTo>
                <a:lnTo>
                  <a:pt x="320" y="2640"/>
                </a:lnTo>
                <a:lnTo>
                  <a:pt x="320" y="2620"/>
                </a:lnTo>
                <a:lnTo>
                  <a:pt x="320" y="2580"/>
                </a:lnTo>
                <a:lnTo>
                  <a:pt x="320" y="2480"/>
                </a:lnTo>
                <a:lnTo>
                  <a:pt x="320" y="2380"/>
                </a:lnTo>
                <a:lnTo>
                  <a:pt x="320" y="2340"/>
                </a:lnTo>
                <a:lnTo>
                  <a:pt x="320" y="2320"/>
                </a:lnTo>
                <a:lnTo>
                  <a:pt x="320" y="2320"/>
                </a:lnTo>
                <a:lnTo>
                  <a:pt x="320" y="2240"/>
                </a:lnTo>
                <a:lnTo>
                  <a:pt x="320" y="2120"/>
                </a:lnTo>
                <a:lnTo>
                  <a:pt x="320" y="1980"/>
                </a:lnTo>
                <a:lnTo>
                  <a:pt x="320" y="1820"/>
                </a:lnTo>
                <a:lnTo>
                  <a:pt x="320" y="1660"/>
                </a:lnTo>
                <a:lnTo>
                  <a:pt x="320" y="1520"/>
                </a:lnTo>
                <a:lnTo>
                  <a:pt x="320" y="1400"/>
                </a:lnTo>
                <a:lnTo>
                  <a:pt x="320" y="1320"/>
                </a:lnTo>
                <a:lnTo>
                  <a:pt x="320" y="1320"/>
                </a:lnTo>
                <a:lnTo>
                  <a:pt x="320" y="1260"/>
                </a:lnTo>
                <a:lnTo>
                  <a:pt x="320" y="1200"/>
                </a:lnTo>
                <a:lnTo>
                  <a:pt x="320" y="1100"/>
                </a:lnTo>
                <a:lnTo>
                  <a:pt x="320" y="1000"/>
                </a:lnTo>
                <a:lnTo>
                  <a:pt x="320" y="780"/>
                </a:lnTo>
                <a:lnTo>
                  <a:pt x="320" y="540"/>
                </a:lnTo>
                <a:lnTo>
                  <a:pt x="340" y="320"/>
                </a:lnTo>
                <a:lnTo>
                  <a:pt x="340" y="220"/>
                </a:lnTo>
                <a:lnTo>
                  <a:pt x="340" y="120"/>
                </a:lnTo>
                <a:lnTo>
                  <a:pt x="340" y="60"/>
                </a:lnTo>
                <a:lnTo>
                  <a:pt x="340" y="20"/>
                </a:lnTo>
                <a:lnTo>
                  <a:pt x="340" y="0"/>
                </a:lnTo>
                <a:lnTo>
                  <a:pt x="340" y="0"/>
                </a:lnTo>
                <a:lnTo>
                  <a:pt x="340" y="40"/>
                </a:lnTo>
                <a:lnTo>
                  <a:pt x="340" y="100"/>
                </a:lnTo>
                <a:lnTo>
                  <a:pt x="340" y="200"/>
                </a:lnTo>
                <a:lnTo>
                  <a:pt x="340" y="340"/>
                </a:lnTo>
                <a:lnTo>
                  <a:pt x="340" y="480"/>
                </a:lnTo>
                <a:lnTo>
                  <a:pt x="340" y="640"/>
                </a:lnTo>
                <a:lnTo>
                  <a:pt x="340" y="980"/>
                </a:lnTo>
                <a:lnTo>
                  <a:pt x="340" y="1320"/>
                </a:lnTo>
                <a:lnTo>
                  <a:pt x="340" y="1480"/>
                </a:lnTo>
                <a:lnTo>
                  <a:pt x="340" y="1620"/>
                </a:lnTo>
                <a:lnTo>
                  <a:pt x="340" y="1740"/>
                </a:lnTo>
                <a:lnTo>
                  <a:pt x="340" y="1860"/>
                </a:lnTo>
                <a:lnTo>
                  <a:pt x="340" y="1940"/>
                </a:lnTo>
                <a:lnTo>
                  <a:pt x="340" y="1980"/>
                </a:lnTo>
                <a:lnTo>
                  <a:pt x="340" y="2000"/>
                </a:lnTo>
                <a:lnTo>
                  <a:pt x="340" y="1980"/>
                </a:lnTo>
                <a:lnTo>
                  <a:pt x="340" y="1960"/>
                </a:lnTo>
                <a:lnTo>
                  <a:pt x="340" y="1900"/>
                </a:lnTo>
                <a:lnTo>
                  <a:pt x="340" y="1840"/>
                </a:lnTo>
                <a:lnTo>
                  <a:pt x="340" y="1760"/>
                </a:lnTo>
                <a:lnTo>
                  <a:pt x="340" y="1580"/>
                </a:lnTo>
                <a:lnTo>
                  <a:pt x="340" y="1380"/>
                </a:lnTo>
                <a:lnTo>
                  <a:pt x="340" y="1200"/>
                </a:lnTo>
                <a:lnTo>
                  <a:pt x="340" y="1120"/>
                </a:lnTo>
                <a:lnTo>
                  <a:pt x="340" y="1060"/>
                </a:lnTo>
                <a:lnTo>
                  <a:pt x="340" y="1020"/>
                </a:lnTo>
                <a:lnTo>
                  <a:pt x="340" y="980"/>
                </a:lnTo>
                <a:lnTo>
                  <a:pt x="340" y="960"/>
                </a:lnTo>
                <a:lnTo>
                  <a:pt x="340" y="980"/>
                </a:lnTo>
                <a:lnTo>
                  <a:pt x="340" y="1000"/>
                </a:lnTo>
                <a:lnTo>
                  <a:pt x="340" y="1060"/>
                </a:lnTo>
                <a:lnTo>
                  <a:pt x="340" y="1200"/>
                </a:lnTo>
                <a:lnTo>
                  <a:pt x="340" y="1260"/>
                </a:lnTo>
                <a:lnTo>
                  <a:pt x="340" y="1320"/>
                </a:lnTo>
                <a:lnTo>
                  <a:pt x="340" y="1380"/>
                </a:lnTo>
                <a:lnTo>
                  <a:pt x="340" y="1460"/>
                </a:lnTo>
                <a:lnTo>
                  <a:pt x="360" y="1540"/>
                </a:lnTo>
                <a:lnTo>
                  <a:pt x="360" y="1660"/>
                </a:lnTo>
                <a:lnTo>
                  <a:pt x="360" y="1760"/>
                </a:lnTo>
                <a:lnTo>
                  <a:pt x="360" y="1880"/>
                </a:lnTo>
                <a:lnTo>
                  <a:pt x="360" y="2020"/>
                </a:lnTo>
                <a:lnTo>
                  <a:pt x="360" y="2180"/>
                </a:lnTo>
                <a:lnTo>
                  <a:pt x="360" y="2320"/>
                </a:lnTo>
                <a:lnTo>
                  <a:pt x="360" y="2440"/>
                </a:lnTo>
                <a:lnTo>
                  <a:pt x="360" y="2560"/>
                </a:lnTo>
                <a:lnTo>
                  <a:pt x="360" y="2640"/>
                </a:lnTo>
                <a:lnTo>
                  <a:pt x="360" y="2640"/>
                </a:lnTo>
                <a:lnTo>
                  <a:pt x="360" y="2640"/>
                </a:lnTo>
                <a:lnTo>
                  <a:pt x="360" y="2640"/>
                </a:lnTo>
                <a:lnTo>
                  <a:pt x="360" y="2560"/>
                </a:lnTo>
                <a:lnTo>
                  <a:pt x="360" y="2440"/>
                </a:lnTo>
                <a:lnTo>
                  <a:pt x="360" y="2280"/>
                </a:lnTo>
                <a:lnTo>
                  <a:pt x="360" y="2140"/>
                </a:lnTo>
                <a:lnTo>
                  <a:pt x="379" y="1980"/>
                </a:lnTo>
                <a:lnTo>
                  <a:pt x="379" y="1840"/>
                </a:lnTo>
                <a:lnTo>
                  <a:pt x="379" y="1720"/>
                </a:lnTo>
                <a:lnTo>
                  <a:pt x="379" y="1660"/>
                </a:lnTo>
                <a:lnTo>
                  <a:pt x="379" y="1640"/>
                </a:lnTo>
                <a:lnTo>
                  <a:pt x="379" y="1680"/>
                </a:lnTo>
                <a:lnTo>
                  <a:pt x="379" y="1720"/>
                </a:lnTo>
                <a:lnTo>
                  <a:pt x="379" y="1800"/>
                </a:lnTo>
                <a:lnTo>
                  <a:pt x="379" y="1880"/>
                </a:lnTo>
                <a:lnTo>
                  <a:pt x="379" y="1940"/>
                </a:lnTo>
                <a:lnTo>
                  <a:pt x="379" y="1980"/>
                </a:lnTo>
                <a:lnTo>
                  <a:pt x="379" y="1980"/>
                </a:lnTo>
                <a:lnTo>
                  <a:pt x="379" y="1940"/>
                </a:lnTo>
                <a:lnTo>
                  <a:pt x="379" y="1860"/>
                </a:lnTo>
                <a:lnTo>
                  <a:pt x="379" y="1780"/>
                </a:lnTo>
                <a:lnTo>
                  <a:pt x="379" y="1680"/>
                </a:lnTo>
                <a:lnTo>
                  <a:pt x="379" y="1560"/>
                </a:lnTo>
                <a:lnTo>
                  <a:pt x="379" y="1460"/>
                </a:lnTo>
                <a:lnTo>
                  <a:pt x="379" y="1380"/>
                </a:lnTo>
                <a:lnTo>
                  <a:pt x="379" y="1320"/>
                </a:lnTo>
                <a:lnTo>
                  <a:pt x="379" y="1320"/>
                </a:lnTo>
                <a:lnTo>
                  <a:pt x="379" y="1380"/>
                </a:lnTo>
                <a:lnTo>
                  <a:pt x="379" y="1440"/>
                </a:lnTo>
                <a:lnTo>
                  <a:pt x="379" y="1620"/>
                </a:lnTo>
                <a:lnTo>
                  <a:pt x="399" y="1820"/>
                </a:lnTo>
                <a:lnTo>
                  <a:pt x="399" y="1900"/>
                </a:lnTo>
                <a:lnTo>
                  <a:pt x="399" y="1980"/>
                </a:lnTo>
                <a:lnTo>
                  <a:pt x="399" y="2100"/>
                </a:lnTo>
                <a:lnTo>
                  <a:pt x="399" y="2220"/>
                </a:lnTo>
                <a:lnTo>
                  <a:pt x="399" y="2300"/>
                </a:lnTo>
                <a:lnTo>
                  <a:pt x="399" y="2320"/>
                </a:lnTo>
                <a:lnTo>
                  <a:pt x="399" y="2320"/>
                </a:lnTo>
                <a:lnTo>
                  <a:pt x="399" y="2300"/>
                </a:lnTo>
                <a:lnTo>
                  <a:pt x="399" y="2260"/>
                </a:lnTo>
                <a:lnTo>
                  <a:pt x="399" y="2220"/>
                </a:lnTo>
                <a:lnTo>
                  <a:pt x="399" y="2140"/>
                </a:lnTo>
                <a:lnTo>
                  <a:pt x="399" y="2080"/>
                </a:lnTo>
                <a:lnTo>
                  <a:pt x="399" y="2040"/>
                </a:lnTo>
                <a:lnTo>
                  <a:pt x="399" y="2000"/>
                </a:lnTo>
                <a:lnTo>
                  <a:pt x="399" y="1980"/>
                </a:lnTo>
                <a:lnTo>
                  <a:pt x="399" y="2000"/>
                </a:lnTo>
                <a:lnTo>
                  <a:pt x="399" y="2020"/>
                </a:lnTo>
                <a:lnTo>
                  <a:pt x="399" y="2100"/>
                </a:lnTo>
                <a:lnTo>
                  <a:pt x="399" y="2220"/>
                </a:lnTo>
                <a:lnTo>
                  <a:pt x="399" y="2320"/>
                </a:lnTo>
                <a:lnTo>
                  <a:pt x="399" y="2420"/>
                </a:lnTo>
                <a:lnTo>
                  <a:pt x="399" y="2520"/>
                </a:lnTo>
                <a:lnTo>
                  <a:pt x="419" y="2600"/>
                </a:lnTo>
                <a:lnTo>
                  <a:pt x="419" y="2640"/>
                </a:lnTo>
                <a:lnTo>
                  <a:pt x="419" y="2640"/>
                </a:lnTo>
                <a:lnTo>
                  <a:pt x="419" y="2620"/>
                </a:lnTo>
                <a:lnTo>
                  <a:pt x="419" y="2600"/>
                </a:lnTo>
                <a:lnTo>
                  <a:pt x="419" y="2500"/>
                </a:lnTo>
                <a:lnTo>
                  <a:pt x="419" y="2400"/>
                </a:lnTo>
                <a:lnTo>
                  <a:pt x="419" y="2340"/>
                </a:lnTo>
                <a:lnTo>
                  <a:pt x="419" y="2320"/>
                </a:lnTo>
                <a:lnTo>
                  <a:pt x="419" y="2320"/>
                </a:lnTo>
                <a:lnTo>
                  <a:pt x="419" y="2240"/>
                </a:lnTo>
                <a:lnTo>
                  <a:pt x="419" y="2100"/>
                </a:lnTo>
                <a:lnTo>
                  <a:pt x="419" y="1960"/>
                </a:lnTo>
                <a:lnTo>
                  <a:pt x="419" y="1800"/>
                </a:lnTo>
                <a:lnTo>
                  <a:pt x="419" y="1640"/>
                </a:lnTo>
                <a:lnTo>
                  <a:pt x="419" y="1500"/>
                </a:lnTo>
                <a:lnTo>
                  <a:pt x="419" y="1380"/>
                </a:lnTo>
                <a:lnTo>
                  <a:pt x="419" y="1320"/>
                </a:lnTo>
                <a:lnTo>
                  <a:pt x="419" y="1300"/>
                </a:lnTo>
                <a:lnTo>
                  <a:pt x="419" y="1320"/>
                </a:lnTo>
                <a:lnTo>
                  <a:pt x="419" y="1380"/>
                </a:lnTo>
                <a:lnTo>
                  <a:pt x="419" y="1440"/>
                </a:lnTo>
                <a:lnTo>
                  <a:pt x="419" y="1520"/>
                </a:lnTo>
                <a:lnTo>
                  <a:pt x="419" y="1600"/>
                </a:lnTo>
                <a:lnTo>
                  <a:pt x="419" y="1640"/>
                </a:lnTo>
                <a:lnTo>
                  <a:pt x="419" y="1660"/>
                </a:lnTo>
                <a:lnTo>
                  <a:pt x="419" y="1640"/>
                </a:lnTo>
                <a:lnTo>
                  <a:pt x="419" y="1600"/>
                </a:lnTo>
                <a:lnTo>
                  <a:pt x="419" y="1520"/>
                </a:lnTo>
                <a:lnTo>
                  <a:pt x="419" y="1440"/>
                </a:lnTo>
                <a:lnTo>
                  <a:pt x="439" y="1380"/>
                </a:lnTo>
                <a:lnTo>
                  <a:pt x="439" y="1320"/>
                </a:lnTo>
                <a:lnTo>
                  <a:pt x="439" y="1300"/>
                </a:lnTo>
                <a:lnTo>
                  <a:pt x="439" y="1320"/>
                </a:lnTo>
                <a:lnTo>
                  <a:pt x="439" y="1340"/>
                </a:lnTo>
                <a:lnTo>
                  <a:pt x="439" y="1400"/>
                </a:lnTo>
                <a:lnTo>
                  <a:pt x="439" y="1520"/>
                </a:lnTo>
                <a:lnTo>
                  <a:pt x="439" y="1660"/>
                </a:lnTo>
                <a:lnTo>
                  <a:pt x="439" y="1840"/>
                </a:lnTo>
                <a:lnTo>
                  <a:pt x="439" y="2000"/>
                </a:lnTo>
                <a:lnTo>
                  <a:pt x="439" y="2160"/>
                </a:lnTo>
                <a:lnTo>
                  <a:pt x="439" y="2260"/>
                </a:lnTo>
                <a:lnTo>
                  <a:pt x="439" y="2300"/>
                </a:lnTo>
                <a:lnTo>
                  <a:pt x="439" y="2320"/>
                </a:lnTo>
                <a:lnTo>
                  <a:pt x="439" y="2320"/>
                </a:lnTo>
                <a:lnTo>
                  <a:pt x="439" y="2300"/>
                </a:lnTo>
                <a:lnTo>
                  <a:pt x="439" y="2240"/>
                </a:lnTo>
                <a:lnTo>
                  <a:pt x="439" y="2120"/>
                </a:lnTo>
                <a:lnTo>
                  <a:pt x="439" y="2000"/>
                </a:lnTo>
                <a:lnTo>
                  <a:pt x="439" y="1860"/>
                </a:lnTo>
                <a:lnTo>
                  <a:pt x="439" y="1740"/>
                </a:lnTo>
                <a:lnTo>
                  <a:pt x="439" y="1680"/>
                </a:lnTo>
                <a:lnTo>
                  <a:pt x="439" y="1660"/>
                </a:lnTo>
                <a:lnTo>
                  <a:pt x="439" y="1660"/>
                </a:lnTo>
                <a:lnTo>
                  <a:pt x="439" y="1680"/>
                </a:lnTo>
                <a:lnTo>
                  <a:pt x="439" y="1720"/>
                </a:lnTo>
                <a:lnTo>
                  <a:pt x="439" y="1760"/>
                </a:lnTo>
                <a:lnTo>
                  <a:pt x="439" y="1840"/>
                </a:lnTo>
                <a:lnTo>
                  <a:pt x="439" y="2000"/>
                </a:lnTo>
                <a:lnTo>
                  <a:pt x="439" y="2160"/>
                </a:lnTo>
                <a:lnTo>
                  <a:pt x="439" y="2340"/>
                </a:lnTo>
                <a:lnTo>
                  <a:pt x="439" y="2500"/>
                </a:lnTo>
                <a:lnTo>
                  <a:pt x="439" y="2560"/>
                </a:lnTo>
                <a:lnTo>
                  <a:pt x="439" y="2600"/>
                </a:lnTo>
                <a:lnTo>
                  <a:pt x="439" y="2620"/>
                </a:lnTo>
                <a:lnTo>
                  <a:pt x="439" y="2640"/>
                </a:lnTo>
                <a:lnTo>
                  <a:pt x="439" y="2640"/>
                </a:lnTo>
                <a:lnTo>
                  <a:pt x="439" y="2600"/>
                </a:lnTo>
                <a:lnTo>
                  <a:pt x="439" y="2500"/>
                </a:lnTo>
                <a:lnTo>
                  <a:pt x="439" y="2380"/>
                </a:lnTo>
                <a:lnTo>
                  <a:pt x="439" y="2220"/>
                </a:lnTo>
                <a:lnTo>
                  <a:pt x="459" y="2040"/>
                </a:lnTo>
                <a:lnTo>
                  <a:pt x="459" y="1880"/>
                </a:lnTo>
                <a:lnTo>
                  <a:pt x="459" y="1740"/>
                </a:lnTo>
                <a:lnTo>
                  <a:pt x="459" y="1700"/>
                </a:lnTo>
                <a:lnTo>
                  <a:pt x="459" y="1660"/>
                </a:lnTo>
                <a:lnTo>
                  <a:pt x="459" y="1660"/>
                </a:lnTo>
                <a:lnTo>
                  <a:pt x="459" y="1740"/>
                </a:lnTo>
                <a:lnTo>
                  <a:pt x="459" y="1860"/>
                </a:lnTo>
                <a:lnTo>
                  <a:pt x="459" y="2020"/>
                </a:lnTo>
                <a:lnTo>
                  <a:pt x="459" y="2160"/>
                </a:lnTo>
                <a:lnTo>
                  <a:pt x="459" y="2320"/>
                </a:lnTo>
                <a:lnTo>
                  <a:pt x="459" y="2460"/>
                </a:lnTo>
                <a:lnTo>
                  <a:pt x="459" y="2580"/>
                </a:lnTo>
                <a:lnTo>
                  <a:pt x="459" y="2640"/>
                </a:lnTo>
                <a:lnTo>
                  <a:pt x="459" y="2660"/>
                </a:lnTo>
                <a:lnTo>
                  <a:pt x="459" y="2660"/>
                </a:lnTo>
                <a:lnTo>
                  <a:pt x="459" y="2620"/>
                </a:lnTo>
                <a:lnTo>
                  <a:pt x="459" y="2560"/>
                </a:lnTo>
                <a:lnTo>
                  <a:pt x="459" y="2440"/>
                </a:lnTo>
                <a:lnTo>
                  <a:pt x="459" y="2360"/>
                </a:lnTo>
                <a:lnTo>
                  <a:pt x="459" y="2320"/>
                </a:lnTo>
                <a:lnTo>
                  <a:pt x="459" y="2280"/>
                </a:lnTo>
                <a:lnTo>
                  <a:pt x="459" y="2220"/>
                </a:lnTo>
                <a:lnTo>
                  <a:pt x="459" y="2080"/>
                </a:lnTo>
                <a:lnTo>
                  <a:pt x="459" y="2040"/>
                </a:lnTo>
                <a:lnTo>
                  <a:pt x="459" y="2000"/>
                </a:lnTo>
                <a:lnTo>
                  <a:pt x="459" y="1980"/>
                </a:lnTo>
                <a:lnTo>
                  <a:pt x="459" y="1980"/>
                </a:lnTo>
                <a:lnTo>
                  <a:pt x="459" y="2000"/>
                </a:lnTo>
                <a:lnTo>
                  <a:pt x="459" y="2020"/>
                </a:lnTo>
                <a:lnTo>
                  <a:pt x="459" y="2120"/>
                </a:lnTo>
                <a:lnTo>
                  <a:pt x="459" y="2240"/>
                </a:lnTo>
                <a:lnTo>
                  <a:pt x="459" y="2380"/>
                </a:lnTo>
                <a:lnTo>
                  <a:pt x="479" y="2500"/>
                </a:lnTo>
                <a:lnTo>
                  <a:pt x="479" y="2600"/>
                </a:lnTo>
                <a:lnTo>
                  <a:pt x="479" y="2620"/>
                </a:lnTo>
                <a:lnTo>
                  <a:pt x="479" y="2640"/>
                </a:lnTo>
                <a:lnTo>
                  <a:pt x="479" y="2660"/>
                </a:lnTo>
                <a:lnTo>
                  <a:pt x="479" y="2640"/>
                </a:lnTo>
                <a:lnTo>
                  <a:pt x="479" y="2600"/>
                </a:lnTo>
                <a:lnTo>
                  <a:pt x="479" y="2560"/>
                </a:lnTo>
                <a:lnTo>
                  <a:pt x="479" y="2480"/>
                </a:lnTo>
                <a:lnTo>
                  <a:pt x="479" y="2380"/>
                </a:lnTo>
                <a:lnTo>
                  <a:pt x="479" y="2180"/>
                </a:lnTo>
                <a:lnTo>
                  <a:pt x="479" y="1940"/>
                </a:lnTo>
                <a:lnTo>
                  <a:pt x="479" y="1700"/>
                </a:lnTo>
                <a:lnTo>
                  <a:pt x="479" y="1520"/>
                </a:lnTo>
                <a:lnTo>
                  <a:pt x="479" y="1440"/>
                </a:lnTo>
                <a:lnTo>
                  <a:pt x="479" y="1380"/>
                </a:lnTo>
                <a:lnTo>
                  <a:pt x="479" y="1340"/>
                </a:lnTo>
                <a:lnTo>
                  <a:pt x="479" y="1320"/>
                </a:lnTo>
                <a:lnTo>
                  <a:pt x="479" y="1340"/>
                </a:lnTo>
                <a:lnTo>
                  <a:pt x="479" y="1360"/>
                </a:lnTo>
                <a:lnTo>
                  <a:pt x="479" y="1420"/>
                </a:lnTo>
                <a:lnTo>
                  <a:pt x="479" y="1500"/>
                </a:lnTo>
                <a:lnTo>
                  <a:pt x="479" y="1680"/>
                </a:lnTo>
                <a:lnTo>
                  <a:pt x="479" y="1900"/>
                </a:lnTo>
                <a:lnTo>
                  <a:pt x="479" y="2120"/>
                </a:lnTo>
                <a:lnTo>
                  <a:pt x="479" y="2340"/>
                </a:lnTo>
                <a:lnTo>
                  <a:pt x="479" y="2520"/>
                </a:lnTo>
                <a:lnTo>
                  <a:pt x="479" y="2580"/>
                </a:lnTo>
                <a:lnTo>
                  <a:pt x="479" y="2640"/>
                </a:lnTo>
                <a:lnTo>
                  <a:pt x="479" y="2640"/>
                </a:lnTo>
                <a:lnTo>
                  <a:pt x="479" y="2580"/>
                </a:lnTo>
                <a:lnTo>
                  <a:pt x="479" y="2500"/>
                </a:lnTo>
                <a:lnTo>
                  <a:pt x="479" y="2380"/>
                </a:lnTo>
                <a:lnTo>
                  <a:pt x="479" y="2260"/>
                </a:lnTo>
                <a:lnTo>
                  <a:pt x="499" y="2160"/>
                </a:lnTo>
                <a:lnTo>
                  <a:pt x="499" y="2060"/>
                </a:lnTo>
                <a:lnTo>
                  <a:pt x="499" y="2000"/>
                </a:lnTo>
                <a:lnTo>
                  <a:pt x="499" y="1980"/>
                </a:lnTo>
                <a:lnTo>
                  <a:pt x="499" y="2000"/>
                </a:lnTo>
                <a:lnTo>
                  <a:pt x="499" y="2080"/>
                </a:lnTo>
                <a:lnTo>
                  <a:pt x="499" y="2180"/>
                </a:lnTo>
                <a:lnTo>
                  <a:pt x="499" y="2280"/>
                </a:lnTo>
                <a:lnTo>
                  <a:pt x="499" y="2400"/>
                </a:lnTo>
                <a:lnTo>
                  <a:pt x="499" y="2520"/>
                </a:lnTo>
                <a:lnTo>
                  <a:pt x="499" y="2600"/>
                </a:lnTo>
                <a:lnTo>
                  <a:pt x="499" y="2640"/>
                </a:lnTo>
                <a:lnTo>
                  <a:pt x="499" y="2640"/>
                </a:lnTo>
                <a:lnTo>
                  <a:pt x="499" y="2620"/>
                </a:lnTo>
                <a:lnTo>
                  <a:pt x="499" y="2560"/>
                </a:lnTo>
                <a:lnTo>
                  <a:pt x="499" y="2500"/>
                </a:lnTo>
                <a:lnTo>
                  <a:pt x="499" y="2440"/>
                </a:lnTo>
                <a:lnTo>
                  <a:pt x="499" y="2380"/>
                </a:lnTo>
                <a:lnTo>
                  <a:pt x="499" y="2340"/>
                </a:lnTo>
                <a:lnTo>
                  <a:pt x="499" y="2320"/>
                </a:lnTo>
                <a:lnTo>
                  <a:pt x="499" y="2340"/>
                </a:lnTo>
                <a:lnTo>
                  <a:pt x="499" y="2380"/>
                </a:lnTo>
                <a:lnTo>
                  <a:pt x="499" y="2460"/>
                </a:lnTo>
                <a:lnTo>
                  <a:pt x="499" y="2520"/>
                </a:lnTo>
                <a:lnTo>
                  <a:pt x="499" y="2580"/>
                </a:lnTo>
                <a:lnTo>
                  <a:pt x="499" y="2640"/>
                </a:lnTo>
                <a:lnTo>
                  <a:pt x="499" y="2660"/>
                </a:lnTo>
                <a:lnTo>
                  <a:pt x="499" y="2640"/>
                </a:lnTo>
                <a:lnTo>
                  <a:pt x="499" y="2620"/>
                </a:lnTo>
                <a:lnTo>
                  <a:pt x="499" y="2560"/>
                </a:lnTo>
                <a:lnTo>
                  <a:pt x="499" y="2440"/>
                </a:lnTo>
                <a:lnTo>
                  <a:pt x="499" y="2300"/>
                </a:lnTo>
                <a:lnTo>
                  <a:pt x="499" y="2120"/>
                </a:lnTo>
                <a:lnTo>
                  <a:pt x="499" y="1960"/>
                </a:lnTo>
                <a:lnTo>
                  <a:pt x="499" y="1820"/>
                </a:lnTo>
                <a:lnTo>
                  <a:pt x="499" y="1720"/>
                </a:lnTo>
                <a:lnTo>
                  <a:pt x="499" y="1680"/>
                </a:lnTo>
                <a:lnTo>
                  <a:pt x="499" y="1660"/>
                </a:lnTo>
                <a:lnTo>
                  <a:pt x="499" y="1660"/>
                </a:lnTo>
                <a:lnTo>
                  <a:pt x="499" y="1720"/>
                </a:lnTo>
                <a:lnTo>
                  <a:pt x="499" y="1800"/>
                </a:lnTo>
                <a:lnTo>
                  <a:pt x="499" y="1900"/>
                </a:lnTo>
                <a:lnTo>
                  <a:pt x="519" y="2140"/>
                </a:lnTo>
                <a:lnTo>
                  <a:pt x="519" y="2240"/>
                </a:lnTo>
                <a:lnTo>
                  <a:pt x="519" y="2320"/>
                </a:lnTo>
                <a:lnTo>
                  <a:pt x="519" y="2440"/>
                </a:lnTo>
                <a:lnTo>
                  <a:pt x="519" y="2540"/>
                </a:lnTo>
                <a:lnTo>
                  <a:pt x="519" y="2620"/>
                </a:lnTo>
                <a:lnTo>
                  <a:pt x="519" y="2640"/>
                </a:lnTo>
                <a:lnTo>
                  <a:pt x="519" y="2640"/>
                </a:lnTo>
                <a:lnTo>
                  <a:pt x="519" y="2620"/>
                </a:lnTo>
                <a:lnTo>
                  <a:pt x="519" y="2540"/>
                </a:lnTo>
                <a:lnTo>
                  <a:pt x="519" y="2440"/>
                </a:lnTo>
                <a:lnTo>
                  <a:pt x="519" y="2320"/>
                </a:lnTo>
                <a:lnTo>
                  <a:pt x="519" y="2180"/>
                </a:lnTo>
                <a:lnTo>
                  <a:pt x="519" y="2020"/>
                </a:lnTo>
                <a:lnTo>
                  <a:pt x="519" y="1820"/>
                </a:lnTo>
                <a:lnTo>
                  <a:pt x="519" y="1600"/>
                </a:lnTo>
                <a:lnTo>
                  <a:pt x="519" y="1400"/>
                </a:lnTo>
                <a:lnTo>
                  <a:pt x="519" y="1220"/>
                </a:lnTo>
                <a:lnTo>
                  <a:pt x="519" y="1080"/>
                </a:lnTo>
                <a:lnTo>
                  <a:pt x="519" y="1020"/>
                </a:lnTo>
                <a:lnTo>
                  <a:pt x="519" y="980"/>
                </a:lnTo>
                <a:lnTo>
                  <a:pt x="519" y="940"/>
                </a:lnTo>
                <a:lnTo>
                  <a:pt x="519" y="960"/>
                </a:lnTo>
                <a:lnTo>
                  <a:pt x="519" y="1000"/>
                </a:lnTo>
                <a:lnTo>
                  <a:pt x="519" y="1060"/>
                </a:lnTo>
                <a:lnTo>
                  <a:pt x="539" y="1220"/>
                </a:lnTo>
                <a:lnTo>
                  <a:pt x="539" y="1280"/>
                </a:lnTo>
                <a:lnTo>
                  <a:pt x="539" y="1320"/>
                </a:lnTo>
                <a:lnTo>
                  <a:pt x="539" y="1320"/>
                </a:lnTo>
                <a:lnTo>
                  <a:pt x="539" y="1400"/>
                </a:lnTo>
                <a:lnTo>
                  <a:pt x="539" y="1540"/>
                </a:lnTo>
                <a:lnTo>
                  <a:pt x="539" y="1700"/>
                </a:lnTo>
                <a:lnTo>
                  <a:pt x="539" y="1860"/>
                </a:lnTo>
                <a:lnTo>
                  <a:pt x="539" y="2020"/>
                </a:lnTo>
                <a:lnTo>
                  <a:pt x="539" y="2160"/>
                </a:lnTo>
                <a:lnTo>
                  <a:pt x="539" y="2260"/>
                </a:lnTo>
                <a:lnTo>
                  <a:pt x="539" y="2300"/>
                </a:lnTo>
                <a:lnTo>
                  <a:pt x="539" y="2320"/>
                </a:lnTo>
                <a:lnTo>
                  <a:pt x="539" y="2320"/>
                </a:lnTo>
                <a:lnTo>
                  <a:pt x="539" y="2320"/>
                </a:lnTo>
                <a:lnTo>
                  <a:pt x="539" y="2260"/>
                </a:lnTo>
                <a:lnTo>
                  <a:pt x="539" y="2160"/>
                </a:lnTo>
                <a:lnTo>
                  <a:pt x="539" y="2060"/>
                </a:lnTo>
                <a:lnTo>
                  <a:pt x="539" y="1940"/>
                </a:lnTo>
                <a:lnTo>
                  <a:pt x="539" y="1820"/>
                </a:lnTo>
                <a:lnTo>
                  <a:pt x="539" y="1720"/>
                </a:lnTo>
                <a:lnTo>
                  <a:pt x="539" y="1660"/>
                </a:lnTo>
                <a:lnTo>
                  <a:pt x="539" y="1660"/>
                </a:lnTo>
                <a:lnTo>
                  <a:pt x="539" y="1700"/>
                </a:lnTo>
                <a:lnTo>
                  <a:pt x="539" y="1780"/>
                </a:lnTo>
                <a:lnTo>
                  <a:pt x="559" y="1860"/>
                </a:lnTo>
                <a:lnTo>
                  <a:pt x="559" y="1980"/>
                </a:lnTo>
                <a:lnTo>
                  <a:pt x="559" y="2060"/>
                </a:lnTo>
                <a:lnTo>
                  <a:pt x="559" y="2140"/>
                </a:lnTo>
                <a:lnTo>
                  <a:pt x="559" y="2320"/>
                </a:lnTo>
                <a:lnTo>
                  <a:pt x="559" y="2520"/>
                </a:lnTo>
                <a:lnTo>
                  <a:pt x="559" y="2580"/>
                </a:lnTo>
                <a:lnTo>
                  <a:pt x="559" y="2640"/>
                </a:lnTo>
                <a:lnTo>
                  <a:pt x="559" y="2640"/>
                </a:lnTo>
                <a:lnTo>
                  <a:pt x="559" y="2640"/>
                </a:lnTo>
                <a:lnTo>
                  <a:pt x="559" y="2580"/>
                </a:lnTo>
                <a:lnTo>
                  <a:pt x="559" y="2500"/>
                </a:lnTo>
                <a:lnTo>
                  <a:pt x="579" y="2400"/>
                </a:lnTo>
                <a:lnTo>
                  <a:pt x="579" y="2320"/>
                </a:lnTo>
                <a:lnTo>
                  <a:pt x="579" y="2280"/>
                </a:lnTo>
                <a:lnTo>
                  <a:pt x="579" y="2220"/>
                </a:lnTo>
                <a:lnTo>
                  <a:pt x="579" y="2080"/>
                </a:lnTo>
                <a:lnTo>
                  <a:pt x="579" y="2040"/>
                </a:lnTo>
                <a:lnTo>
                  <a:pt x="579" y="2000"/>
                </a:lnTo>
                <a:lnTo>
                  <a:pt x="579" y="1980"/>
                </a:lnTo>
                <a:lnTo>
                  <a:pt x="579" y="1980"/>
                </a:lnTo>
                <a:lnTo>
                  <a:pt x="579" y="2020"/>
                </a:lnTo>
                <a:lnTo>
                  <a:pt x="579" y="2100"/>
                </a:lnTo>
                <a:lnTo>
                  <a:pt x="579" y="2220"/>
                </a:lnTo>
                <a:lnTo>
                  <a:pt x="579" y="2320"/>
                </a:lnTo>
                <a:lnTo>
                  <a:pt x="579" y="2440"/>
                </a:lnTo>
                <a:lnTo>
                  <a:pt x="579" y="2540"/>
                </a:lnTo>
                <a:lnTo>
                  <a:pt x="579" y="2620"/>
                </a:lnTo>
                <a:lnTo>
                  <a:pt x="579" y="2640"/>
                </a:lnTo>
                <a:lnTo>
                  <a:pt x="579" y="2620"/>
                </a:lnTo>
                <a:lnTo>
                  <a:pt x="579" y="2540"/>
                </a:lnTo>
                <a:lnTo>
                  <a:pt x="579" y="2440"/>
                </a:lnTo>
                <a:lnTo>
                  <a:pt x="579" y="2320"/>
                </a:lnTo>
                <a:lnTo>
                  <a:pt x="579" y="2220"/>
                </a:lnTo>
                <a:lnTo>
                  <a:pt x="579" y="2100"/>
                </a:lnTo>
                <a:lnTo>
                  <a:pt x="579" y="2020"/>
                </a:lnTo>
                <a:lnTo>
                  <a:pt x="579" y="1980"/>
                </a:lnTo>
                <a:lnTo>
                  <a:pt x="579" y="1980"/>
                </a:lnTo>
                <a:lnTo>
                  <a:pt x="579" y="2000"/>
                </a:lnTo>
                <a:lnTo>
                  <a:pt x="579" y="2040"/>
                </a:lnTo>
                <a:lnTo>
                  <a:pt x="579" y="2100"/>
                </a:lnTo>
                <a:lnTo>
                  <a:pt x="579" y="2240"/>
                </a:lnTo>
                <a:lnTo>
                  <a:pt x="579" y="2280"/>
                </a:lnTo>
                <a:lnTo>
                  <a:pt x="579" y="2320"/>
                </a:lnTo>
                <a:lnTo>
                  <a:pt x="579" y="2320"/>
                </a:lnTo>
                <a:lnTo>
                  <a:pt x="599" y="2320"/>
                </a:lnTo>
                <a:lnTo>
                  <a:pt x="599" y="2340"/>
                </a:lnTo>
                <a:lnTo>
                  <a:pt x="599" y="2380"/>
                </a:lnTo>
                <a:lnTo>
                  <a:pt x="599" y="2480"/>
                </a:lnTo>
                <a:lnTo>
                  <a:pt x="599" y="2580"/>
                </a:lnTo>
                <a:lnTo>
                  <a:pt x="599" y="2620"/>
                </a:lnTo>
                <a:lnTo>
                  <a:pt x="599" y="2640"/>
                </a:lnTo>
                <a:lnTo>
                  <a:pt x="599" y="2640"/>
                </a:lnTo>
                <a:lnTo>
                  <a:pt x="599" y="2640"/>
                </a:lnTo>
                <a:lnTo>
                  <a:pt x="599" y="2640"/>
                </a:lnTo>
                <a:lnTo>
                  <a:pt x="619" y="2640"/>
                </a:lnTo>
                <a:lnTo>
                  <a:pt x="619" y="2640"/>
                </a:lnTo>
                <a:lnTo>
                  <a:pt x="619" y="2640"/>
                </a:lnTo>
                <a:lnTo>
                  <a:pt x="619" y="2580"/>
                </a:lnTo>
                <a:lnTo>
                  <a:pt x="619" y="2500"/>
                </a:lnTo>
                <a:lnTo>
                  <a:pt x="619" y="2380"/>
                </a:lnTo>
                <a:lnTo>
                  <a:pt x="619" y="2260"/>
                </a:lnTo>
                <a:lnTo>
                  <a:pt x="619" y="2160"/>
                </a:lnTo>
                <a:lnTo>
                  <a:pt x="619" y="2060"/>
                </a:lnTo>
                <a:lnTo>
                  <a:pt x="619" y="2000"/>
                </a:lnTo>
                <a:lnTo>
                  <a:pt x="619" y="1980"/>
                </a:lnTo>
                <a:lnTo>
                  <a:pt x="619" y="2000"/>
                </a:lnTo>
                <a:lnTo>
                  <a:pt x="619" y="2080"/>
                </a:lnTo>
                <a:lnTo>
                  <a:pt x="619" y="2180"/>
                </a:lnTo>
                <a:lnTo>
                  <a:pt x="619" y="2280"/>
                </a:lnTo>
                <a:lnTo>
                  <a:pt x="619" y="2400"/>
                </a:lnTo>
                <a:lnTo>
                  <a:pt x="619" y="2520"/>
                </a:lnTo>
                <a:lnTo>
                  <a:pt x="619" y="2600"/>
                </a:lnTo>
                <a:lnTo>
                  <a:pt x="619" y="2640"/>
                </a:lnTo>
                <a:lnTo>
                  <a:pt x="619" y="2640"/>
                </a:lnTo>
                <a:lnTo>
                  <a:pt x="619" y="2620"/>
                </a:lnTo>
                <a:lnTo>
                  <a:pt x="619" y="2560"/>
                </a:lnTo>
                <a:lnTo>
                  <a:pt x="619" y="2500"/>
                </a:lnTo>
                <a:lnTo>
                  <a:pt x="639" y="2440"/>
                </a:lnTo>
                <a:lnTo>
                  <a:pt x="639" y="2380"/>
                </a:lnTo>
                <a:lnTo>
                  <a:pt x="639" y="2340"/>
                </a:lnTo>
                <a:lnTo>
                  <a:pt x="639" y="2320"/>
                </a:lnTo>
                <a:lnTo>
                  <a:pt x="639" y="2340"/>
                </a:lnTo>
                <a:lnTo>
                  <a:pt x="639" y="2360"/>
                </a:lnTo>
                <a:lnTo>
                  <a:pt x="639" y="2460"/>
                </a:lnTo>
                <a:lnTo>
                  <a:pt x="639" y="2560"/>
                </a:lnTo>
                <a:lnTo>
                  <a:pt x="639" y="2620"/>
                </a:lnTo>
                <a:lnTo>
                  <a:pt x="639" y="2640"/>
                </a:lnTo>
                <a:lnTo>
                  <a:pt x="639" y="2640"/>
                </a:lnTo>
                <a:lnTo>
                  <a:pt x="639" y="2640"/>
                </a:lnTo>
                <a:lnTo>
                  <a:pt x="639" y="2640"/>
                </a:lnTo>
                <a:lnTo>
                  <a:pt x="659" y="2640"/>
                </a:lnTo>
                <a:lnTo>
                  <a:pt x="659" y="2640"/>
                </a:lnTo>
                <a:lnTo>
                  <a:pt x="659" y="2620"/>
                </a:lnTo>
                <a:lnTo>
                  <a:pt x="659" y="2560"/>
                </a:lnTo>
                <a:lnTo>
                  <a:pt x="659" y="2460"/>
                </a:lnTo>
                <a:lnTo>
                  <a:pt x="659" y="2360"/>
                </a:lnTo>
                <a:lnTo>
                  <a:pt x="659" y="2340"/>
                </a:lnTo>
                <a:lnTo>
                  <a:pt x="659" y="2320"/>
                </a:lnTo>
                <a:lnTo>
                  <a:pt x="659" y="2340"/>
                </a:lnTo>
                <a:lnTo>
                  <a:pt x="659" y="2360"/>
                </a:lnTo>
                <a:lnTo>
                  <a:pt x="659" y="2420"/>
                </a:lnTo>
                <a:lnTo>
                  <a:pt x="659" y="2480"/>
                </a:lnTo>
                <a:lnTo>
                  <a:pt x="659" y="2580"/>
                </a:lnTo>
                <a:lnTo>
                  <a:pt x="659" y="2620"/>
                </a:lnTo>
                <a:lnTo>
                  <a:pt x="659" y="2640"/>
                </a:lnTo>
                <a:lnTo>
                  <a:pt x="659" y="2620"/>
                </a:lnTo>
                <a:lnTo>
                  <a:pt x="659" y="2580"/>
                </a:lnTo>
                <a:lnTo>
                  <a:pt x="659" y="2540"/>
                </a:lnTo>
                <a:lnTo>
                  <a:pt x="659" y="2480"/>
                </a:lnTo>
                <a:lnTo>
                  <a:pt x="659" y="2360"/>
                </a:lnTo>
                <a:lnTo>
                  <a:pt x="659" y="2340"/>
                </a:lnTo>
                <a:lnTo>
                  <a:pt x="659" y="2320"/>
                </a:lnTo>
                <a:lnTo>
                  <a:pt x="659" y="2340"/>
                </a:lnTo>
                <a:lnTo>
                  <a:pt x="659" y="2360"/>
                </a:lnTo>
                <a:lnTo>
                  <a:pt x="659" y="2460"/>
                </a:lnTo>
                <a:lnTo>
                  <a:pt x="679" y="2560"/>
                </a:lnTo>
                <a:lnTo>
                  <a:pt x="679" y="2620"/>
                </a:lnTo>
                <a:lnTo>
                  <a:pt x="679" y="2640"/>
                </a:lnTo>
                <a:lnTo>
                  <a:pt x="679" y="2640"/>
                </a:lnTo>
                <a:lnTo>
                  <a:pt x="679" y="2640"/>
                </a:lnTo>
                <a:lnTo>
                  <a:pt x="679" y="2640"/>
                </a:lnTo>
                <a:lnTo>
                  <a:pt x="679" y="2580"/>
                </a:lnTo>
                <a:lnTo>
                  <a:pt x="679" y="2500"/>
                </a:lnTo>
                <a:lnTo>
                  <a:pt x="679" y="2380"/>
                </a:lnTo>
                <a:lnTo>
                  <a:pt x="679" y="2260"/>
                </a:lnTo>
                <a:lnTo>
                  <a:pt x="699" y="2160"/>
                </a:lnTo>
                <a:lnTo>
                  <a:pt x="699" y="2060"/>
                </a:lnTo>
                <a:lnTo>
                  <a:pt x="699" y="2000"/>
                </a:lnTo>
                <a:lnTo>
                  <a:pt x="699" y="1980"/>
                </a:lnTo>
                <a:lnTo>
                  <a:pt x="699" y="2000"/>
                </a:lnTo>
                <a:lnTo>
                  <a:pt x="699" y="2080"/>
                </a:lnTo>
                <a:lnTo>
                  <a:pt x="699" y="2180"/>
                </a:lnTo>
                <a:lnTo>
                  <a:pt x="699" y="2280"/>
                </a:lnTo>
                <a:lnTo>
                  <a:pt x="699" y="2400"/>
                </a:lnTo>
                <a:lnTo>
                  <a:pt x="699" y="2520"/>
                </a:lnTo>
                <a:lnTo>
                  <a:pt x="699" y="2600"/>
                </a:lnTo>
                <a:lnTo>
                  <a:pt x="699" y="2640"/>
                </a:lnTo>
                <a:lnTo>
                  <a:pt x="699" y="2640"/>
                </a:lnTo>
                <a:lnTo>
                  <a:pt x="699" y="2620"/>
                </a:lnTo>
                <a:lnTo>
                  <a:pt x="699" y="2580"/>
                </a:lnTo>
                <a:lnTo>
                  <a:pt x="699" y="2520"/>
                </a:lnTo>
                <a:lnTo>
                  <a:pt x="699" y="2400"/>
                </a:lnTo>
                <a:lnTo>
                  <a:pt x="699" y="2360"/>
                </a:lnTo>
                <a:lnTo>
                  <a:pt x="699" y="2320"/>
                </a:lnTo>
                <a:lnTo>
                  <a:pt x="699" y="2320"/>
                </a:lnTo>
                <a:lnTo>
                  <a:pt x="699" y="2340"/>
                </a:lnTo>
                <a:lnTo>
                  <a:pt x="699" y="2380"/>
                </a:lnTo>
                <a:lnTo>
                  <a:pt x="699" y="2480"/>
                </a:lnTo>
                <a:lnTo>
                  <a:pt x="699" y="2580"/>
                </a:lnTo>
                <a:lnTo>
                  <a:pt x="699" y="2620"/>
                </a:lnTo>
                <a:lnTo>
                  <a:pt x="699" y="2640"/>
                </a:lnTo>
                <a:lnTo>
                  <a:pt x="699" y="2640"/>
                </a:lnTo>
                <a:lnTo>
                  <a:pt x="719" y="2640"/>
                </a:lnTo>
                <a:lnTo>
                  <a:pt x="719" y="2620"/>
                </a:lnTo>
                <a:lnTo>
                  <a:pt x="719" y="2560"/>
                </a:lnTo>
                <a:lnTo>
                  <a:pt x="719" y="2460"/>
                </a:lnTo>
                <a:lnTo>
                  <a:pt x="719" y="2360"/>
                </a:lnTo>
                <a:lnTo>
                  <a:pt x="719" y="2340"/>
                </a:lnTo>
                <a:lnTo>
                  <a:pt x="719" y="2320"/>
                </a:lnTo>
                <a:lnTo>
                  <a:pt x="719" y="2340"/>
                </a:lnTo>
                <a:lnTo>
                  <a:pt x="719" y="2380"/>
                </a:lnTo>
                <a:lnTo>
                  <a:pt x="719" y="2440"/>
                </a:lnTo>
                <a:lnTo>
                  <a:pt x="719" y="2500"/>
                </a:lnTo>
                <a:lnTo>
                  <a:pt x="719" y="2560"/>
                </a:lnTo>
                <a:lnTo>
                  <a:pt x="719" y="2620"/>
                </a:lnTo>
                <a:lnTo>
                  <a:pt x="719" y="2640"/>
                </a:lnTo>
                <a:lnTo>
                  <a:pt x="719" y="2640"/>
                </a:lnTo>
                <a:lnTo>
                  <a:pt x="719" y="2600"/>
                </a:lnTo>
                <a:lnTo>
                  <a:pt x="719" y="2520"/>
                </a:lnTo>
                <a:lnTo>
                  <a:pt x="719" y="2420"/>
                </a:lnTo>
                <a:lnTo>
                  <a:pt x="719" y="2300"/>
                </a:lnTo>
                <a:lnTo>
                  <a:pt x="719" y="2200"/>
                </a:lnTo>
                <a:lnTo>
                  <a:pt x="719" y="2100"/>
                </a:lnTo>
                <a:lnTo>
                  <a:pt x="719" y="2020"/>
                </a:lnTo>
                <a:lnTo>
                  <a:pt x="719" y="1980"/>
                </a:lnTo>
                <a:lnTo>
                  <a:pt x="719" y="1980"/>
                </a:lnTo>
                <a:lnTo>
                  <a:pt x="719" y="2000"/>
                </a:lnTo>
                <a:lnTo>
                  <a:pt x="719" y="2040"/>
                </a:lnTo>
                <a:lnTo>
                  <a:pt x="719" y="2080"/>
                </a:lnTo>
                <a:lnTo>
                  <a:pt x="739" y="2220"/>
                </a:lnTo>
                <a:lnTo>
                  <a:pt x="739" y="2280"/>
                </a:lnTo>
                <a:lnTo>
                  <a:pt x="739" y="2320"/>
                </a:lnTo>
                <a:lnTo>
                  <a:pt x="739" y="2420"/>
                </a:lnTo>
                <a:lnTo>
                  <a:pt x="739" y="2540"/>
                </a:lnTo>
                <a:lnTo>
                  <a:pt x="739" y="2600"/>
                </a:lnTo>
                <a:lnTo>
                  <a:pt x="739" y="2620"/>
                </a:lnTo>
                <a:lnTo>
                  <a:pt x="739" y="2640"/>
                </a:lnTo>
                <a:lnTo>
                  <a:pt x="739" y="2640"/>
                </a:lnTo>
                <a:lnTo>
                  <a:pt x="739" y="2600"/>
                </a:lnTo>
                <a:lnTo>
                  <a:pt x="739" y="2520"/>
                </a:lnTo>
                <a:lnTo>
                  <a:pt x="739" y="2400"/>
                </a:lnTo>
                <a:lnTo>
                  <a:pt x="739" y="2280"/>
                </a:lnTo>
                <a:lnTo>
                  <a:pt x="739" y="2180"/>
                </a:lnTo>
                <a:lnTo>
                  <a:pt x="739" y="2080"/>
                </a:lnTo>
                <a:lnTo>
                  <a:pt x="739" y="2000"/>
                </a:lnTo>
                <a:lnTo>
                  <a:pt x="739" y="1980"/>
                </a:lnTo>
                <a:lnTo>
                  <a:pt x="739" y="2000"/>
                </a:lnTo>
                <a:lnTo>
                  <a:pt x="739" y="2080"/>
                </a:lnTo>
                <a:lnTo>
                  <a:pt x="739" y="2180"/>
                </a:lnTo>
                <a:lnTo>
                  <a:pt x="739" y="2280"/>
                </a:lnTo>
                <a:lnTo>
                  <a:pt x="739" y="2400"/>
                </a:lnTo>
                <a:lnTo>
                  <a:pt x="739" y="2520"/>
                </a:lnTo>
                <a:lnTo>
                  <a:pt x="739" y="2600"/>
                </a:lnTo>
                <a:lnTo>
                  <a:pt x="739" y="2640"/>
                </a:lnTo>
                <a:lnTo>
                  <a:pt x="739" y="2640"/>
                </a:lnTo>
                <a:lnTo>
                  <a:pt x="739" y="2620"/>
                </a:lnTo>
                <a:lnTo>
                  <a:pt x="739" y="2560"/>
                </a:lnTo>
                <a:lnTo>
                  <a:pt x="739" y="2500"/>
                </a:lnTo>
                <a:lnTo>
                  <a:pt x="759" y="2440"/>
                </a:lnTo>
                <a:lnTo>
                  <a:pt x="759" y="2380"/>
                </a:lnTo>
                <a:lnTo>
                  <a:pt x="759" y="2340"/>
                </a:lnTo>
                <a:lnTo>
                  <a:pt x="759" y="2320"/>
                </a:lnTo>
                <a:lnTo>
                  <a:pt x="759" y="2340"/>
                </a:lnTo>
                <a:lnTo>
                  <a:pt x="759" y="2360"/>
                </a:lnTo>
                <a:lnTo>
                  <a:pt x="759" y="2460"/>
                </a:lnTo>
                <a:lnTo>
                  <a:pt x="759" y="2560"/>
                </a:lnTo>
                <a:lnTo>
                  <a:pt x="759" y="2620"/>
                </a:lnTo>
                <a:lnTo>
                  <a:pt x="759" y="2640"/>
                </a:lnTo>
                <a:lnTo>
                  <a:pt x="759" y="2640"/>
                </a:lnTo>
                <a:lnTo>
                  <a:pt x="759" y="2640"/>
                </a:lnTo>
                <a:lnTo>
                  <a:pt x="759" y="2640"/>
                </a:lnTo>
                <a:lnTo>
                  <a:pt x="759" y="2580"/>
                </a:lnTo>
                <a:lnTo>
                  <a:pt x="759" y="2500"/>
                </a:lnTo>
                <a:lnTo>
                  <a:pt x="779" y="2400"/>
                </a:lnTo>
                <a:lnTo>
                  <a:pt x="779" y="2320"/>
                </a:lnTo>
                <a:lnTo>
                  <a:pt x="779" y="2280"/>
                </a:lnTo>
                <a:lnTo>
                  <a:pt x="779" y="2220"/>
                </a:lnTo>
                <a:lnTo>
                  <a:pt x="779" y="2080"/>
                </a:lnTo>
                <a:lnTo>
                  <a:pt x="779" y="2040"/>
                </a:lnTo>
                <a:lnTo>
                  <a:pt x="779" y="2000"/>
                </a:lnTo>
                <a:lnTo>
                  <a:pt x="779" y="1980"/>
                </a:lnTo>
                <a:lnTo>
                  <a:pt x="779" y="1980"/>
                </a:lnTo>
                <a:lnTo>
                  <a:pt x="779" y="2020"/>
                </a:lnTo>
                <a:lnTo>
                  <a:pt x="779" y="2100"/>
                </a:lnTo>
                <a:lnTo>
                  <a:pt x="779" y="2200"/>
                </a:lnTo>
                <a:lnTo>
                  <a:pt x="779" y="2300"/>
                </a:lnTo>
                <a:lnTo>
                  <a:pt x="779" y="2420"/>
                </a:lnTo>
                <a:lnTo>
                  <a:pt x="779" y="2520"/>
                </a:lnTo>
                <a:lnTo>
                  <a:pt x="779" y="2600"/>
                </a:lnTo>
                <a:lnTo>
                  <a:pt x="779" y="2640"/>
                </a:lnTo>
                <a:lnTo>
                  <a:pt x="779" y="2640"/>
                </a:lnTo>
                <a:lnTo>
                  <a:pt x="779" y="2620"/>
                </a:lnTo>
                <a:lnTo>
                  <a:pt x="779" y="2560"/>
                </a:lnTo>
                <a:lnTo>
                  <a:pt x="779" y="2500"/>
                </a:lnTo>
                <a:lnTo>
                  <a:pt x="779" y="2440"/>
                </a:lnTo>
                <a:lnTo>
                  <a:pt x="779" y="2380"/>
                </a:lnTo>
                <a:lnTo>
                  <a:pt x="779" y="2340"/>
                </a:lnTo>
                <a:lnTo>
                  <a:pt x="779" y="2320"/>
                </a:lnTo>
                <a:lnTo>
                  <a:pt x="779" y="2340"/>
                </a:lnTo>
                <a:lnTo>
                  <a:pt x="779" y="2360"/>
                </a:lnTo>
                <a:lnTo>
                  <a:pt x="779" y="2460"/>
                </a:lnTo>
                <a:lnTo>
                  <a:pt x="799" y="2560"/>
                </a:lnTo>
                <a:lnTo>
                  <a:pt x="799" y="2620"/>
                </a:lnTo>
                <a:lnTo>
                  <a:pt x="799" y="2640"/>
                </a:lnTo>
                <a:lnTo>
                  <a:pt x="799" y="2640"/>
                </a:lnTo>
                <a:lnTo>
                  <a:pt x="799" y="2640"/>
                </a:lnTo>
                <a:lnTo>
                  <a:pt x="799" y="2640"/>
                </a:lnTo>
                <a:lnTo>
                  <a:pt x="799" y="2640"/>
                </a:lnTo>
                <a:lnTo>
                  <a:pt x="799" y="2640"/>
                </a:lnTo>
                <a:lnTo>
                  <a:pt x="818" y="2640"/>
                </a:lnTo>
                <a:lnTo>
                  <a:pt x="818" y="2620"/>
                </a:lnTo>
                <a:lnTo>
                  <a:pt x="818" y="2580"/>
                </a:lnTo>
                <a:lnTo>
                  <a:pt x="818" y="2480"/>
                </a:lnTo>
                <a:lnTo>
                  <a:pt x="818" y="2380"/>
                </a:lnTo>
                <a:lnTo>
                  <a:pt x="818" y="2340"/>
                </a:lnTo>
                <a:lnTo>
                  <a:pt x="818" y="2320"/>
                </a:lnTo>
                <a:lnTo>
                  <a:pt x="818" y="2320"/>
                </a:lnTo>
                <a:lnTo>
                  <a:pt x="818" y="2320"/>
                </a:lnTo>
                <a:lnTo>
                  <a:pt x="818" y="2280"/>
                </a:lnTo>
                <a:lnTo>
                  <a:pt x="818" y="2240"/>
                </a:lnTo>
                <a:lnTo>
                  <a:pt x="818" y="2100"/>
                </a:lnTo>
                <a:lnTo>
                  <a:pt x="838" y="2040"/>
                </a:lnTo>
                <a:lnTo>
                  <a:pt x="838" y="2000"/>
                </a:lnTo>
                <a:lnTo>
                  <a:pt x="838" y="1980"/>
                </a:lnTo>
                <a:lnTo>
                  <a:pt x="838" y="1980"/>
                </a:lnTo>
                <a:lnTo>
                  <a:pt x="838" y="2020"/>
                </a:lnTo>
                <a:lnTo>
                  <a:pt x="838" y="2100"/>
                </a:lnTo>
                <a:lnTo>
                  <a:pt x="838" y="2200"/>
                </a:lnTo>
                <a:lnTo>
                  <a:pt x="838" y="2300"/>
                </a:lnTo>
                <a:lnTo>
                  <a:pt x="838" y="2420"/>
                </a:lnTo>
                <a:lnTo>
                  <a:pt x="838" y="2520"/>
                </a:lnTo>
                <a:lnTo>
                  <a:pt x="838" y="2600"/>
                </a:lnTo>
                <a:lnTo>
                  <a:pt x="838" y="2640"/>
                </a:lnTo>
                <a:lnTo>
                  <a:pt x="838" y="2640"/>
                </a:lnTo>
                <a:lnTo>
                  <a:pt x="838" y="2620"/>
                </a:lnTo>
                <a:lnTo>
                  <a:pt x="838" y="2580"/>
                </a:lnTo>
                <a:lnTo>
                  <a:pt x="838" y="2520"/>
                </a:lnTo>
                <a:lnTo>
                  <a:pt x="838" y="2400"/>
                </a:lnTo>
                <a:lnTo>
                  <a:pt x="838" y="2360"/>
                </a:lnTo>
                <a:lnTo>
                  <a:pt x="838" y="2320"/>
                </a:lnTo>
                <a:lnTo>
                  <a:pt x="838" y="2320"/>
                </a:lnTo>
                <a:lnTo>
                  <a:pt x="838" y="2320"/>
                </a:lnTo>
                <a:lnTo>
                  <a:pt x="838" y="2300"/>
                </a:lnTo>
                <a:lnTo>
                  <a:pt x="838" y="2260"/>
                </a:lnTo>
                <a:lnTo>
                  <a:pt x="838" y="2140"/>
                </a:lnTo>
                <a:lnTo>
                  <a:pt x="858" y="2040"/>
                </a:lnTo>
                <a:lnTo>
                  <a:pt x="858" y="2000"/>
                </a:lnTo>
                <a:lnTo>
                  <a:pt x="858" y="1980"/>
                </a:lnTo>
                <a:lnTo>
                  <a:pt x="858" y="1980"/>
                </a:lnTo>
                <a:lnTo>
                  <a:pt x="858" y="2000"/>
                </a:lnTo>
                <a:lnTo>
                  <a:pt x="858" y="2040"/>
                </a:lnTo>
                <a:lnTo>
                  <a:pt x="858" y="2140"/>
                </a:lnTo>
                <a:lnTo>
                  <a:pt x="858" y="2260"/>
                </a:lnTo>
                <a:lnTo>
                  <a:pt x="858" y="2300"/>
                </a:lnTo>
                <a:lnTo>
                  <a:pt x="858" y="2320"/>
                </a:lnTo>
                <a:lnTo>
                  <a:pt x="858" y="2320"/>
                </a:lnTo>
                <a:lnTo>
                  <a:pt x="858" y="2320"/>
                </a:lnTo>
                <a:lnTo>
                  <a:pt x="878" y="2320"/>
                </a:lnTo>
                <a:lnTo>
                  <a:pt x="878" y="2340"/>
                </a:lnTo>
                <a:lnTo>
                  <a:pt x="878" y="2380"/>
                </a:lnTo>
                <a:lnTo>
                  <a:pt x="878" y="2480"/>
                </a:lnTo>
                <a:lnTo>
                  <a:pt x="878" y="2580"/>
                </a:lnTo>
                <a:lnTo>
                  <a:pt x="878" y="2620"/>
                </a:lnTo>
                <a:lnTo>
                  <a:pt x="878" y="2640"/>
                </a:lnTo>
                <a:lnTo>
                  <a:pt x="878" y="2640"/>
                </a:lnTo>
                <a:lnTo>
                  <a:pt x="878" y="2640"/>
                </a:lnTo>
                <a:lnTo>
                  <a:pt x="878" y="2640"/>
                </a:lnTo>
                <a:lnTo>
                  <a:pt x="878" y="2640"/>
                </a:lnTo>
                <a:lnTo>
                  <a:pt x="898" y="2640"/>
                </a:lnTo>
                <a:lnTo>
                  <a:pt x="898" y="2620"/>
                </a:lnTo>
                <a:lnTo>
                  <a:pt x="898" y="2560"/>
                </a:lnTo>
                <a:lnTo>
                  <a:pt x="898" y="2460"/>
                </a:lnTo>
                <a:lnTo>
                  <a:pt x="898" y="2360"/>
                </a:lnTo>
                <a:lnTo>
                  <a:pt x="898" y="2340"/>
                </a:lnTo>
                <a:lnTo>
                  <a:pt x="898" y="2320"/>
                </a:lnTo>
                <a:lnTo>
                  <a:pt x="898" y="2340"/>
                </a:lnTo>
                <a:lnTo>
                  <a:pt x="898" y="2360"/>
                </a:lnTo>
                <a:lnTo>
                  <a:pt x="898" y="2420"/>
                </a:lnTo>
                <a:lnTo>
                  <a:pt x="898" y="2480"/>
                </a:lnTo>
                <a:lnTo>
                  <a:pt x="898" y="2580"/>
                </a:lnTo>
                <a:lnTo>
                  <a:pt x="898" y="2620"/>
                </a:lnTo>
                <a:lnTo>
                  <a:pt x="898" y="2640"/>
                </a:lnTo>
                <a:lnTo>
                  <a:pt x="898" y="2620"/>
                </a:lnTo>
                <a:lnTo>
                  <a:pt x="898" y="2600"/>
                </a:lnTo>
                <a:lnTo>
                  <a:pt x="898" y="2500"/>
                </a:lnTo>
                <a:lnTo>
                  <a:pt x="898" y="2400"/>
                </a:lnTo>
                <a:lnTo>
                  <a:pt x="898" y="2340"/>
                </a:lnTo>
                <a:lnTo>
                  <a:pt x="898" y="2320"/>
                </a:lnTo>
                <a:lnTo>
                  <a:pt x="898" y="2320"/>
                </a:lnTo>
                <a:lnTo>
                  <a:pt x="918" y="2320"/>
                </a:lnTo>
                <a:lnTo>
                  <a:pt x="918" y="2320"/>
                </a:lnTo>
                <a:lnTo>
                  <a:pt x="918" y="2340"/>
                </a:lnTo>
                <a:lnTo>
                  <a:pt x="918" y="2380"/>
                </a:lnTo>
                <a:lnTo>
                  <a:pt x="918" y="2480"/>
                </a:lnTo>
                <a:lnTo>
                  <a:pt x="918" y="2580"/>
                </a:lnTo>
                <a:lnTo>
                  <a:pt x="918" y="2620"/>
                </a:lnTo>
                <a:lnTo>
                  <a:pt x="918" y="2640"/>
                </a:lnTo>
                <a:lnTo>
                  <a:pt x="918" y="2640"/>
                </a:lnTo>
                <a:lnTo>
                  <a:pt x="918" y="2640"/>
                </a:lnTo>
                <a:lnTo>
                  <a:pt x="918" y="2640"/>
                </a:lnTo>
                <a:lnTo>
                  <a:pt x="938" y="2640"/>
                </a:lnTo>
                <a:lnTo>
                  <a:pt x="938" y="2620"/>
                </a:lnTo>
                <a:lnTo>
                  <a:pt x="938" y="2580"/>
                </a:lnTo>
                <a:lnTo>
                  <a:pt x="938" y="2480"/>
                </a:lnTo>
                <a:lnTo>
                  <a:pt x="938" y="2380"/>
                </a:lnTo>
                <a:lnTo>
                  <a:pt x="938" y="2340"/>
                </a:lnTo>
                <a:lnTo>
                  <a:pt x="938" y="2320"/>
                </a:lnTo>
                <a:lnTo>
                  <a:pt x="938" y="2320"/>
                </a:lnTo>
                <a:lnTo>
                  <a:pt x="938" y="2320"/>
                </a:lnTo>
                <a:lnTo>
                  <a:pt x="938" y="2320"/>
                </a:lnTo>
                <a:lnTo>
                  <a:pt x="958" y="2320"/>
                </a:lnTo>
                <a:lnTo>
                  <a:pt x="958" y="2340"/>
                </a:lnTo>
                <a:lnTo>
                  <a:pt x="958" y="2400"/>
                </a:lnTo>
                <a:lnTo>
                  <a:pt x="958" y="2500"/>
                </a:lnTo>
                <a:lnTo>
                  <a:pt x="958" y="2600"/>
                </a:lnTo>
                <a:lnTo>
                  <a:pt x="958" y="2620"/>
                </a:lnTo>
                <a:lnTo>
                  <a:pt x="958" y="2640"/>
                </a:lnTo>
                <a:lnTo>
                  <a:pt x="958" y="2620"/>
                </a:lnTo>
                <a:lnTo>
                  <a:pt x="958" y="2600"/>
                </a:lnTo>
                <a:lnTo>
                  <a:pt x="958" y="2500"/>
                </a:lnTo>
                <a:lnTo>
                  <a:pt x="958" y="2400"/>
                </a:lnTo>
                <a:lnTo>
                  <a:pt x="958" y="2340"/>
                </a:lnTo>
                <a:lnTo>
                  <a:pt x="958" y="2320"/>
                </a:lnTo>
                <a:lnTo>
                  <a:pt x="958" y="2320"/>
                </a:lnTo>
                <a:lnTo>
                  <a:pt x="958" y="2320"/>
                </a:lnTo>
                <a:lnTo>
                  <a:pt x="958" y="2280"/>
                </a:lnTo>
                <a:lnTo>
                  <a:pt x="958" y="2240"/>
                </a:lnTo>
                <a:lnTo>
                  <a:pt x="958" y="2100"/>
                </a:lnTo>
                <a:lnTo>
                  <a:pt x="978" y="2040"/>
                </a:lnTo>
                <a:lnTo>
                  <a:pt x="978" y="2000"/>
                </a:lnTo>
                <a:lnTo>
                  <a:pt x="978" y="1980"/>
                </a:lnTo>
                <a:lnTo>
                  <a:pt x="978" y="1980"/>
                </a:lnTo>
                <a:lnTo>
                  <a:pt x="978" y="2000"/>
                </a:lnTo>
                <a:lnTo>
                  <a:pt x="978" y="2020"/>
                </a:lnTo>
                <a:lnTo>
                  <a:pt x="978" y="2120"/>
                </a:lnTo>
                <a:lnTo>
                  <a:pt x="978" y="2240"/>
                </a:lnTo>
                <a:lnTo>
                  <a:pt x="978" y="2380"/>
                </a:lnTo>
                <a:lnTo>
                  <a:pt x="978" y="2500"/>
                </a:lnTo>
                <a:lnTo>
                  <a:pt x="978" y="2600"/>
                </a:lnTo>
                <a:lnTo>
                  <a:pt x="978" y="2620"/>
                </a:lnTo>
                <a:lnTo>
                  <a:pt x="978" y="2640"/>
                </a:lnTo>
                <a:lnTo>
                  <a:pt x="978" y="2660"/>
                </a:lnTo>
                <a:lnTo>
                  <a:pt x="978" y="2640"/>
                </a:lnTo>
                <a:lnTo>
                  <a:pt x="978" y="2600"/>
                </a:lnTo>
                <a:lnTo>
                  <a:pt x="978" y="2560"/>
                </a:lnTo>
                <a:lnTo>
                  <a:pt x="978" y="2480"/>
                </a:lnTo>
                <a:lnTo>
                  <a:pt x="978" y="2400"/>
                </a:lnTo>
                <a:lnTo>
                  <a:pt x="978" y="2200"/>
                </a:lnTo>
                <a:lnTo>
                  <a:pt x="978" y="1980"/>
                </a:lnTo>
                <a:lnTo>
                  <a:pt x="978" y="1760"/>
                </a:lnTo>
                <a:lnTo>
                  <a:pt x="978" y="1560"/>
                </a:lnTo>
                <a:lnTo>
                  <a:pt x="978" y="1480"/>
                </a:lnTo>
                <a:lnTo>
                  <a:pt x="978" y="1400"/>
                </a:lnTo>
                <a:lnTo>
                  <a:pt x="978" y="1360"/>
                </a:lnTo>
                <a:lnTo>
                  <a:pt x="978" y="1320"/>
                </a:lnTo>
                <a:lnTo>
                  <a:pt x="978" y="1300"/>
                </a:lnTo>
                <a:lnTo>
                  <a:pt x="978" y="1320"/>
                </a:lnTo>
                <a:lnTo>
                  <a:pt x="978" y="1360"/>
                </a:lnTo>
                <a:lnTo>
                  <a:pt x="978" y="1460"/>
                </a:lnTo>
                <a:lnTo>
                  <a:pt x="978" y="1580"/>
                </a:lnTo>
                <a:lnTo>
                  <a:pt x="978" y="1720"/>
                </a:lnTo>
                <a:lnTo>
                  <a:pt x="978" y="1840"/>
                </a:lnTo>
                <a:lnTo>
                  <a:pt x="978" y="1940"/>
                </a:lnTo>
                <a:lnTo>
                  <a:pt x="978" y="1960"/>
                </a:lnTo>
                <a:lnTo>
                  <a:pt x="978" y="1980"/>
                </a:lnTo>
                <a:lnTo>
                  <a:pt x="978" y="1980"/>
                </a:lnTo>
                <a:lnTo>
                  <a:pt x="978" y="1940"/>
                </a:lnTo>
                <a:lnTo>
                  <a:pt x="978" y="1880"/>
                </a:lnTo>
                <a:lnTo>
                  <a:pt x="978" y="1820"/>
                </a:lnTo>
                <a:lnTo>
                  <a:pt x="998" y="1760"/>
                </a:lnTo>
                <a:lnTo>
                  <a:pt x="998" y="1700"/>
                </a:lnTo>
                <a:lnTo>
                  <a:pt x="998" y="1660"/>
                </a:lnTo>
                <a:lnTo>
                  <a:pt x="998" y="1660"/>
                </a:lnTo>
                <a:lnTo>
                  <a:pt x="998" y="1700"/>
                </a:lnTo>
                <a:lnTo>
                  <a:pt x="998" y="1780"/>
                </a:lnTo>
                <a:lnTo>
                  <a:pt x="998" y="1860"/>
                </a:lnTo>
                <a:lnTo>
                  <a:pt x="998" y="1960"/>
                </a:lnTo>
                <a:lnTo>
                  <a:pt x="998" y="2080"/>
                </a:lnTo>
                <a:lnTo>
                  <a:pt x="998" y="2180"/>
                </a:lnTo>
                <a:lnTo>
                  <a:pt x="998" y="2260"/>
                </a:lnTo>
                <a:lnTo>
                  <a:pt x="998" y="2320"/>
                </a:lnTo>
                <a:lnTo>
                  <a:pt x="998" y="2320"/>
                </a:lnTo>
                <a:lnTo>
                  <a:pt x="998" y="2340"/>
                </a:lnTo>
                <a:lnTo>
                  <a:pt x="998" y="2380"/>
                </a:lnTo>
                <a:lnTo>
                  <a:pt x="998" y="2480"/>
                </a:lnTo>
                <a:lnTo>
                  <a:pt x="998" y="2580"/>
                </a:lnTo>
                <a:lnTo>
                  <a:pt x="998" y="2620"/>
                </a:lnTo>
                <a:lnTo>
                  <a:pt x="998" y="2640"/>
                </a:lnTo>
                <a:lnTo>
                  <a:pt x="998" y="2640"/>
                </a:lnTo>
                <a:lnTo>
                  <a:pt x="998" y="2580"/>
                </a:lnTo>
                <a:lnTo>
                  <a:pt x="998" y="2520"/>
                </a:lnTo>
                <a:lnTo>
                  <a:pt x="998" y="2320"/>
                </a:lnTo>
                <a:lnTo>
                  <a:pt x="1018" y="2140"/>
                </a:lnTo>
                <a:lnTo>
                  <a:pt x="1018" y="2060"/>
                </a:lnTo>
                <a:lnTo>
                  <a:pt x="1018" y="1980"/>
                </a:lnTo>
                <a:lnTo>
                  <a:pt x="1018" y="1880"/>
                </a:lnTo>
                <a:lnTo>
                  <a:pt x="1018" y="1780"/>
                </a:lnTo>
                <a:lnTo>
                  <a:pt x="1018" y="1700"/>
                </a:lnTo>
                <a:lnTo>
                  <a:pt x="1018" y="1660"/>
                </a:lnTo>
                <a:lnTo>
                  <a:pt x="1018" y="1660"/>
                </a:lnTo>
                <a:lnTo>
                  <a:pt x="1018" y="1740"/>
                </a:lnTo>
                <a:lnTo>
                  <a:pt x="1018" y="1880"/>
                </a:lnTo>
                <a:lnTo>
                  <a:pt x="1018" y="2020"/>
                </a:lnTo>
                <a:lnTo>
                  <a:pt x="1018" y="2200"/>
                </a:lnTo>
                <a:lnTo>
                  <a:pt x="1018" y="2340"/>
                </a:lnTo>
                <a:lnTo>
                  <a:pt x="1018" y="2480"/>
                </a:lnTo>
                <a:lnTo>
                  <a:pt x="1018" y="2580"/>
                </a:lnTo>
                <a:lnTo>
                  <a:pt x="1018" y="2620"/>
                </a:lnTo>
                <a:lnTo>
                  <a:pt x="1018" y="2640"/>
                </a:lnTo>
                <a:lnTo>
                  <a:pt x="1018" y="2640"/>
                </a:lnTo>
                <a:lnTo>
                  <a:pt x="1018" y="2620"/>
                </a:lnTo>
                <a:lnTo>
                  <a:pt x="1018" y="2560"/>
                </a:lnTo>
                <a:lnTo>
                  <a:pt x="1018" y="2460"/>
                </a:lnTo>
                <a:lnTo>
                  <a:pt x="1018" y="2340"/>
                </a:lnTo>
                <a:lnTo>
                  <a:pt x="1038" y="2220"/>
                </a:lnTo>
                <a:lnTo>
                  <a:pt x="1038" y="2120"/>
                </a:lnTo>
                <a:lnTo>
                  <a:pt x="1038" y="2020"/>
                </a:lnTo>
                <a:lnTo>
                  <a:pt x="1038" y="1980"/>
                </a:lnTo>
                <a:lnTo>
                  <a:pt x="1038" y="1980"/>
                </a:lnTo>
                <a:lnTo>
                  <a:pt x="1038" y="2020"/>
                </a:lnTo>
                <a:lnTo>
                  <a:pt x="1038" y="2060"/>
                </a:lnTo>
                <a:lnTo>
                  <a:pt x="1038" y="2140"/>
                </a:lnTo>
                <a:lnTo>
                  <a:pt x="1038" y="2200"/>
                </a:lnTo>
                <a:lnTo>
                  <a:pt x="1038" y="2260"/>
                </a:lnTo>
                <a:lnTo>
                  <a:pt x="1038" y="2300"/>
                </a:lnTo>
                <a:lnTo>
                  <a:pt x="1038" y="2320"/>
                </a:lnTo>
                <a:lnTo>
                  <a:pt x="1038" y="2320"/>
                </a:lnTo>
                <a:lnTo>
                  <a:pt x="1038" y="2300"/>
                </a:lnTo>
                <a:lnTo>
                  <a:pt x="1038" y="2220"/>
                </a:lnTo>
                <a:lnTo>
                  <a:pt x="1038" y="2100"/>
                </a:lnTo>
                <a:lnTo>
                  <a:pt x="1038" y="1980"/>
                </a:lnTo>
                <a:lnTo>
                  <a:pt x="1038" y="1900"/>
                </a:lnTo>
                <a:lnTo>
                  <a:pt x="1038" y="1800"/>
                </a:lnTo>
                <a:lnTo>
                  <a:pt x="1038" y="1560"/>
                </a:lnTo>
                <a:lnTo>
                  <a:pt x="1038" y="1460"/>
                </a:lnTo>
                <a:lnTo>
                  <a:pt x="1038" y="1380"/>
                </a:lnTo>
                <a:lnTo>
                  <a:pt x="1038" y="1320"/>
                </a:lnTo>
                <a:lnTo>
                  <a:pt x="1038" y="1320"/>
                </a:lnTo>
                <a:lnTo>
                  <a:pt x="1038" y="1340"/>
                </a:lnTo>
                <a:lnTo>
                  <a:pt x="1038" y="1380"/>
                </a:lnTo>
                <a:lnTo>
                  <a:pt x="1038" y="1460"/>
                </a:lnTo>
                <a:lnTo>
                  <a:pt x="1038" y="1600"/>
                </a:lnTo>
                <a:lnTo>
                  <a:pt x="1038" y="1760"/>
                </a:lnTo>
                <a:lnTo>
                  <a:pt x="1038" y="1920"/>
                </a:lnTo>
                <a:lnTo>
                  <a:pt x="1038" y="2080"/>
                </a:lnTo>
                <a:lnTo>
                  <a:pt x="1038" y="2220"/>
                </a:lnTo>
                <a:lnTo>
                  <a:pt x="1038" y="2320"/>
                </a:lnTo>
                <a:lnTo>
                  <a:pt x="1038" y="2440"/>
                </a:lnTo>
                <a:lnTo>
                  <a:pt x="1038" y="2520"/>
                </a:lnTo>
                <a:lnTo>
                  <a:pt x="1058" y="2600"/>
                </a:lnTo>
                <a:lnTo>
                  <a:pt x="1058" y="2640"/>
                </a:lnTo>
                <a:lnTo>
                  <a:pt x="1058" y="2640"/>
                </a:lnTo>
                <a:lnTo>
                  <a:pt x="1058" y="2560"/>
                </a:lnTo>
                <a:lnTo>
                  <a:pt x="1058" y="2440"/>
                </a:lnTo>
                <a:lnTo>
                  <a:pt x="1058" y="2320"/>
                </a:lnTo>
                <a:lnTo>
                  <a:pt x="1058" y="2180"/>
                </a:lnTo>
                <a:lnTo>
                  <a:pt x="1058" y="2020"/>
                </a:lnTo>
                <a:lnTo>
                  <a:pt x="1058" y="1880"/>
                </a:lnTo>
                <a:lnTo>
                  <a:pt x="1058" y="1760"/>
                </a:lnTo>
                <a:lnTo>
                  <a:pt x="1058" y="1660"/>
                </a:lnTo>
                <a:lnTo>
                  <a:pt x="1058" y="1600"/>
                </a:lnTo>
                <a:lnTo>
                  <a:pt x="1058" y="1560"/>
                </a:lnTo>
                <a:lnTo>
                  <a:pt x="1058" y="1500"/>
                </a:lnTo>
                <a:lnTo>
                  <a:pt x="1058" y="1420"/>
                </a:lnTo>
                <a:lnTo>
                  <a:pt x="1058" y="1380"/>
                </a:lnTo>
                <a:lnTo>
                  <a:pt x="1058" y="1320"/>
                </a:lnTo>
                <a:lnTo>
                  <a:pt x="1058" y="1220"/>
                </a:lnTo>
                <a:lnTo>
                  <a:pt x="1058" y="1080"/>
                </a:lnTo>
                <a:lnTo>
                  <a:pt x="1058" y="920"/>
                </a:lnTo>
                <a:lnTo>
                  <a:pt x="1058" y="760"/>
                </a:lnTo>
                <a:lnTo>
                  <a:pt x="1078" y="600"/>
                </a:lnTo>
                <a:lnTo>
                  <a:pt x="1078" y="460"/>
                </a:lnTo>
                <a:lnTo>
                  <a:pt x="1078" y="360"/>
                </a:lnTo>
                <a:lnTo>
                  <a:pt x="1078" y="340"/>
                </a:lnTo>
                <a:lnTo>
                  <a:pt x="1078" y="320"/>
                </a:lnTo>
                <a:lnTo>
                  <a:pt x="1078" y="320"/>
                </a:lnTo>
                <a:lnTo>
                  <a:pt x="1078" y="380"/>
                </a:lnTo>
                <a:lnTo>
                  <a:pt x="1078" y="460"/>
                </a:lnTo>
                <a:lnTo>
                  <a:pt x="1078" y="560"/>
                </a:lnTo>
                <a:lnTo>
                  <a:pt x="1078" y="800"/>
                </a:lnTo>
                <a:lnTo>
                  <a:pt x="1078" y="900"/>
                </a:lnTo>
                <a:lnTo>
                  <a:pt x="1078" y="980"/>
                </a:lnTo>
                <a:lnTo>
                  <a:pt x="1078" y="1080"/>
                </a:lnTo>
                <a:lnTo>
                  <a:pt x="1078" y="1180"/>
                </a:lnTo>
                <a:lnTo>
                  <a:pt x="1078" y="1240"/>
                </a:lnTo>
                <a:lnTo>
                  <a:pt x="1078" y="1320"/>
                </a:lnTo>
                <a:lnTo>
                  <a:pt x="1078" y="1660"/>
                </a:lnTo>
                <a:lnTo>
                  <a:pt x="1078" y="1740"/>
                </a:lnTo>
                <a:lnTo>
                  <a:pt x="1078" y="1800"/>
                </a:lnTo>
                <a:lnTo>
                  <a:pt x="1078" y="1880"/>
                </a:lnTo>
                <a:lnTo>
                  <a:pt x="1078" y="1980"/>
                </a:lnTo>
                <a:lnTo>
                  <a:pt x="1078" y="2060"/>
                </a:lnTo>
                <a:lnTo>
                  <a:pt x="1078" y="2160"/>
                </a:lnTo>
                <a:lnTo>
                  <a:pt x="1078" y="2380"/>
                </a:lnTo>
                <a:lnTo>
                  <a:pt x="1098" y="2480"/>
                </a:lnTo>
                <a:lnTo>
                  <a:pt x="1098" y="2560"/>
                </a:lnTo>
                <a:lnTo>
                  <a:pt x="1098" y="2620"/>
                </a:lnTo>
                <a:lnTo>
                  <a:pt x="1098" y="2640"/>
                </a:lnTo>
                <a:lnTo>
                  <a:pt x="1098" y="2640"/>
                </a:lnTo>
                <a:lnTo>
                  <a:pt x="1098" y="2620"/>
                </a:lnTo>
                <a:lnTo>
                  <a:pt x="1098" y="2540"/>
                </a:lnTo>
                <a:lnTo>
                  <a:pt x="1098" y="2440"/>
                </a:lnTo>
                <a:lnTo>
                  <a:pt x="1098" y="2300"/>
                </a:lnTo>
                <a:lnTo>
                  <a:pt x="1098" y="2180"/>
                </a:lnTo>
                <a:lnTo>
                  <a:pt x="1098" y="2080"/>
                </a:lnTo>
                <a:lnTo>
                  <a:pt x="1098" y="2000"/>
                </a:lnTo>
                <a:lnTo>
                  <a:pt x="1098" y="1980"/>
                </a:lnTo>
                <a:lnTo>
                  <a:pt x="1098" y="1980"/>
                </a:lnTo>
                <a:lnTo>
                  <a:pt x="1098" y="1980"/>
                </a:lnTo>
                <a:lnTo>
                  <a:pt x="1098" y="2000"/>
                </a:lnTo>
                <a:lnTo>
                  <a:pt x="1098" y="2080"/>
                </a:lnTo>
                <a:lnTo>
                  <a:pt x="1098" y="2180"/>
                </a:lnTo>
                <a:lnTo>
                  <a:pt x="1098" y="2300"/>
                </a:lnTo>
                <a:lnTo>
                  <a:pt x="1098" y="2440"/>
                </a:lnTo>
                <a:lnTo>
                  <a:pt x="1098" y="2540"/>
                </a:lnTo>
                <a:lnTo>
                  <a:pt x="1098" y="2620"/>
                </a:lnTo>
                <a:lnTo>
                  <a:pt x="1098" y="2640"/>
                </a:lnTo>
                <a:lnTo>
                  <a:pt x="1098" y="2640"/>
                </a:lnTo>
                <a:lnTo>
                  <a:pt x="1098" y="2620"/>
                </a:lnTo>
                <a:lnTo>
                  <a:pt x="1098" y="2540"/>
                </a:lnTo>
                <a:lnTo>
                  <a:pt x="1098" y="2440"/>
                </a:lnTo>
                <a:lnTo>
                  <a:pt x="1098" y="2320"/>
                </a:lnTo>
                <a:lnTo>
                  <a:pt x="1098" y="2220"/>
                </a:lnTo>
                <a:lnTo>
                  <a:pt x="1098" y="2100"/>
                </a:lnTo>
                <a:lnTo>
                  <a:pt x="1098" y="2020"/>
                </a:lnTo>
                <a:lnTo>
                  <a:pt x="1098" y="1980"/>
                </a:lnTo>
                <a:lnTo>
                  <a:pt x="1098" y="1980"/>
                </a:lnTo>
                <a:lnTo>
                  <a:pt x="1098" y="2000"/>
                </a:lnTo>
                <a:lnTo>
                  <a:pt x="1098" y="2040"/>
                </a:lnTo>
                <a:lnTo>
                  <a:pt x="1098" y="2080"/>
                </a:lnTo>
                <a:lnTo>
                  <a:pt x="1118" y="2220"/>
                </a:lnTo>
                <a:lnTo>
                  <a:pt x="1118" y="2280"/>
                </a:lnTo>
                <a:lnTo>
                  <a:pt x="1118" y="2320"/>
                </a:lnTo>
                <a:lnTo>
                  <a:pt x="1118" y="2360"/>
                </a:lnTo>
                <a:lnTo>
                  <a:pt x="1118" y="2440"/>
                </a:lnTo>
                <a:lnTo>
                  <a:pt x="1118" y="2560"/>
                </a:lnTo>
                <a:lnTo>
                  <a:pt x="1118" y="2620"/>
                </a:lnTo>
                <a:lnTo>
                  <a:pt x="1118" y="2660"/>
                </a:lnTo>
                <a:lnTo>
                  <a:pt x="1118" y="2660"/>
                </a:lnTo>
                <a:lnTo>
                  <a:pt x="1118" y="2640"/>
                </a:lnTo>
                <a:lnTo>
                  <a:pt x="1118" y="2580"/>
                </a:lnTo>
                <a:lnTo>
                  <a:pt x="1118" y="2480"/>
                </a:lnTo>
                <a:lnTo>
                  <a:pt x="1118" y="2360"/>
                </a:lnTo>
                <a:lnTo>
                  <a:pt x="1118" y="2220"/>
                </a:lnTo>
                <a:lnTo>
                  <a:pt x="1118" y="1920"/>
                </a:lnTo>
                <a:lnTo>
                  <a:pt x="1118" y="1780"/>
                </a:lnTo>
                <a:lnTo>
                  <a:pt x="1118" y="1660"/>
                </a:lnTo>
                <a:lnTo>
                  <a:pt x="1118" y="1460"/>
                </a:lnTo>
                <a:lnTo>
                  <a:pt x="1118" y="1280"/>
                </a:lnTo>
                <a:lnTo>
                  <a:pt x="1118" y="1120"/>
                </a:lnTo>
                <a:lnTo>
                  <a:pt x="1118" y="980"/>
                </a:lnTo>
                <a:lnTo>
                  <a:pt x="1118" y="840"/>
                </a:lnTo>
                <a:lnTo>
                  <a:pt x="1118" y="720"/>
                </a:lnTo>
                <a:lnTo>
                  <a:pt x="1138" y="680"/>
                </a:lnTo>
                <a:lnTo>
                  <a:pt x="1138" y="640"/>
                </a:lnTo>
                <a:lnTo>
                  <a:pt x="1138" y="640"/>
                </a:lnTo>
                <a:lnTo>
                  <a:pt x="1138" y="660"/>
                </a:lnTo>
                <a:lnTo>
                  <a:pt x="1138" y="720"/>
                </a:lnTo>
                <a:lnTo>
                  <a:pt x="1138" y="840"/>
                </a:lnTo>
                <a:lnTo>
                  <a:pt x="1138" y="960"/>
                </a:lnTo>
                <a:lnTo>
                  <a:pt x="1138" y="1120"/>
                </a:lnTo>
                <a:lnTo>
                  <a:pt x="1138" y="1280"/>
                </a:lnTo>
                <a:lnTo>
                  <a:pt x="1138" y="1420"/>
                </a:lnTo>
                <a:lnTo>
                  <a:pt x="1138" y="1560"/>
                </a:lnTo>
                <a:lnTo>
                  <a:pt x="1138" y="1660"/>
                </a:lnTo>
                <a:lnTo>
                  <a:pt x="1138" y="1780"/>
                </a:lnTo>
                <a:lnTo>
                  <a:pt x="1138" y="1860"/>
                </a:lnTo>
                <a:lnTo>
                  <a:pt x="1138" y="1940"/>
                </a:lnTo>
                <a:lnTo>
                  <a:pt x="1138" y="1980"/>
                </a:lnTo>
                <a:lnTo>
                  <a:pt x="1138" y="1980"/>
                </a:lnTo>
                <a:lnTo>
                  <a:pt x="1138" y="1980"/>
                </a:lnTo>
                <a:lnTo>
                  <a:pt x="1138" y="2040"/>
                </a:lnTo>
                <a:lnTo>
                  <a:pt x="1138" y="2140"/>
                </a:lnTo>
                <a:lnTo>
                  <a:pt x="1138" y="2260"/>
                </a:lnTo>
                <a:lnTo>
                  <a:pt x="1138" y="2380"/>
                </a:lnTo>
                <a:lnTo>
                  <a:pt x="1158" y="2480"/>
                </a:lnTo>
                <a:lnTo>
                  <a:pt x="1158" y="2580"/>
                </a:lnTo>
                <a:lnTo>
                  <a:pt x="1158" y="2640"/>
                </a:lnTo>
                <a:lnTo>
                  <a:pt x="1158" y="2640"/>
                </a:lnTo>
                <a:lnTo>
                  <a:pt x="1158" y="2640"/>
                </a:lnTo>
                <a:lnTo>
                  <a:pt x="1158" y="2620"/>
                </a:lnTo>
                <a:lnTo>
                  <a:pt x="1158" y="2580"/>
                </a:lnTo>
                <a:lnTo>
                  <a:pt x="1158" y="2480"/>
                </a:lnTo>
                <a:lnTo>
                  <a:pt x="1158" y="2340"/>
                </a:lnTo>
                <a:lnTo>
                  <a:pt x="1158" y="2180"/>
                </a:lnTo>
                <a:lnTo>
                  <a:pt x="1158" y="2000"/>
                </a:lnTo>
                <a:lnTo>
                  <a:pt x="1158" y="1860"/>
                </a:lnTo>
                <a:lnTo>
                  <a:pt x="1158" y="1740"/>
                </a:lnTo>
                <a:lnTo>
                  <a:pt x="1158" y="1680"/>
                </a:lnTo>
                <a:lnTo>
                  <a:pt x="1158" y="1660"/>
                </a:lnTo>
                <a:lnTo>
                  <a:pt x="1158" y="1640"/>
                </a:lnTo>
                <a:lnTo>
                  <a:pt x="1158" y="1640"/>
                </a:lnTo>
                <a:lnTo>
                  <a:pt x="1158" y="1680"/>
                </a:lnTo>
                <a:lnTo>
                  <a:pt x="1158" y="1740"/>
                </a:lnTo>
                <a:lnTo>
                  <a:pt x="1158" y="1860"/>
                </a:lnTo>
                <a:lnTo>
                  <a:pt x="1158" y="1940"/>
                </a:lnTo>
                <a:lnTo>
                  <a:pt x="1158" y="1980"/>
                </a:lnTo>
                <a:lnTo>
                  <a:pt x="1158" y="2020"/>
                </a:lnTo>
                <a:lnTo>
                  <a:pt x="1158" y="2080"/>
                </a:lnTo>
                <a:lnTo>
                  <a:pt x="1158" y="2220"/>
                </a:lnTo>
                <a:lnTo>
                  <a:pt x="1158" y="2260"/>
                </a:lnTo>
                <a:lnTo>
                  <a:pt x="1158" y="2300"/>
                </a:lnTo>
                <a:lnTo>
                  <a:pt x="1158" y="2320"/>
                </a:lnTo>
                <a:lnTo>
                  <a:pt x="1158" y="2320"/>
                </a:lnTo>
                <a:lnTo>
                  <a:pt x="1158" y="2280"/>
                </a:lnTo>
                <a:lnTo>
                  <a:pt x="1158" y="2220"/>
                </a:lnTo>
                <a:lnTo>
                  <a:pt x="1158" y="2140"/>
                </a:lnTo>
                <a:lnTo>
                  <a:pt x="1158" y="2060"/>
                </a:lnTo>
                <a:lnTo>
                  <a:pt x="1178" y="1840"/>
                </a:lnTo>
                <a:lnTo>
                  <a:pt x="1178" y="1760"/>
                </a:lnTo>
                <a:lnTo>
                  <a:pt x="1178" y="1660"/>
                </a:lnTo>
                <a:lnTo>
                  <a:pt x="1178" y="1560"/>
                </a:lnTo>
                <a:lnTo>
                  <a:pt x="1178" y="1440"/>
                </a:lnTo>
                <a:lnTo>
                  <a:pt x="1178" y="1300"/>
                </a:lnTo>
                <a:lnTo>
                  <a:pt x="1178" y="1180"/>
                </a:lnTo>
                <a:lnTo>
                  <a:pt x="1178" y="1060"/>
                </a:lnTo>
                <a:lnTo>
                  <a:pt x="1178" y="980"/>
                </a:lnTo>
                <a:lnTo>
                  <a:pt x="1178" y="960"/>
                </a:lnTo>
                <a:lnTo>
                  <a:pt x="1178" y="960"/>
                </a:lnTo>
                <a:lnTo>
                  <a:pt x="1178" y="980"/>
                </a:lnTo>
                <a:lnTo>
                  <a:pt x="1178" y="1020"/>
                </a:lnTo>
                <a:lnTo>
                  <a:pt x="1178" y="1100"/>
                </a:lnTo>
                <a:lnTo>
                  <a:pt x="1178" y="1180"/>
                </a:lnTo>
                <a:lnTo>
                  <a:pt x="1178" y="1280"/>
                </a:lnTo>
                <a:lnTo>
                  <a:pt x="1178" y="1540"/>
                </a:lnTo>
                <a:lnTo>
                  <a:pt x="1178" y="1800"/>
                </a:lnTo>
                <a:lnTo>
                  <a:pt x="1178" y="2080"/>
                </a:lnTo>
                <a:lnTo>
                  <a:pt x="1178" y="2340"/>
                </a:lnTo>
                <a:lnTo>
                  <a:pt x="1178" y="2440"/>
                </a:lnTo>
                <a:lnTo>
                  <a:pt x="1178" y="2520"/>
                </a:lnTo>
                <a:lnTo>
                  <a:pt x="1178" y="2600"/>
                </a:lnTo>
                <a:lnTo>
                  <a:pt x="1178" y="2640"/>
                </a:lnTo>
                <a:lnTo>
                  <a:pt x="1178" y="2660"/>
                </a:lnTo>
                <a:lnTo>
                  <a:pt x="1178" y="2660"/>
                </a:lnTo>
                <a:lnTo>
                  <a:pt x="1178" y="2660"/>
                </a:lnTo>
                <a:lnTo>
                  <a:pt x="1178" y="2620"/>
                </a:lnTo>
                <a:lnTo>
                  <a:pt x="1178" y="2540"/>
                </a:lnTo>
                <a:lnTo>
                  <a:pt x="1178" y="2440"/>
                </a:lnTo>
                <a:lnTo>
                  <a:pt x="1178" y="2300"/>
                </a:lnTo>
                <a:lnTo>
                  <a:pt x="1178" y="2180"/>
                </a:lnTo>
                <a:lnTo>
                  <a:pt x="1178" y="2060"/>
                </a:lnTo>
                <a:lnTo>
                  <a:pt x="1178" y="1980"/>
                </a:lnTo>
                <a:lnTo>
                  <a:pt x="1178" y="1840"/>
                </a:lnTo>
                <a:lnTo>
                  <a:pt x="1178" y="1720"/>
                </a:lnTo>
                <a:lnTo>
                  <a:pt x="1178" y="1680"/>
                </a:lnTo>
                <a:lnTo>
                  <a:pt x="1178" y="1640"/>
                </a:lnTo>
                <a:lnTo>
                  <a:pt x="1178" y="1640"/>
                </a:lnTo>
                <a:lnTo>
                  <a:pt x="1178" y="1660"/>
                </a:lnTo>
                <a:lnTo>
                  <a:pt x="1178" y="1680"/>
                </a:lnTo>
                <a:lnTo>
                  <a:pt x="1178" y="1740"/>
                </a:lnTo>
                <a:lnTo>
                  <a:pt x="1178" y="1860"/>
                </a:lnTo>
                <a:lnTo>
                  <a:pt x="1178" y="2000"/>
                </a:lnTo>
                <a:lnTo>
                  <a:pt x="1178" y="2180"/>
                </a:lnTo>
                <a:lnTo>
                  <a:pt x="1198" y="2340"/>
                </a:lnTo>
                <a:lnTo>
                  <a:pt x="1198" y="2480"/>
                </a:lnTo>
                <a:lnTo>
                  <a:pt x="1198" y="2580"/>
                </a:lnTo>
                <a:lnTo>
                  <a:pt x="1198" y="2620"/>
                </a:lnTo>
                <a:lnTo>
                  <a:pt x="1198" y="2640"/>
                </a:lnTo>
                <a:lnTo>
                  <a:pt x="1198" y="2640"/>
                </a:lnTo>
                <a:lnTo>
                  <a:pt x="1198" y="2620"/>
                </a:lnTo>
                <a:lnTo>
                  <a:pt x="1198" y="2560"/>
                </a:lnTo>
                <a:lnTo>
                  <a:pt x="1198" y="2460"/>
                </a:lnTo>
                <a:lnTo>
                  <a:pt x="1198" y="2340"/>
                </a:lnTo>
                <a:lnTo>
                  <a:pt x="1198" y="2220"/>
                </a:lnTo>
                <a:lnTo>
                  <a:pt x="1198" y="2120"/>
                </a:lnTo>
                <a:lnTo>
                  <a:pt x="1198" y="2020"/>
                </a:lnTo>
                <a:lnTo>
                  <a:pt x="1198" y="1980"/>
                </a:lnTo>
                <a:lnTo>
                  <a:pt x="1198" y="1980"/>
                </a:lnTo>
                <a:lnTo>
                  <a:pt x="1198" y="2020"/>
                </a:lnTo>
                <a:lnTo>
                  <a:pt x="1198" y="2060"/>
                </a:lnTo>
                <a:lnTo>
                  <a:pt x="1198" y="2140"/>
                </a:lnTo>
                <a:lnTo>
                  <a:pt x="1198" y="2200"/>
                </a:lnTo>
                <a:lnTo>
                  <a:pt x="1198" y="2260"/>
                </a:lnTo>
                <a:lnTo>
                  <a:pt x="1198" y="2300"/>
                </a:lnTo>
                <a:lnTo>
                  <a:pt x="1198" y="2320"/>
                </a:lnTo>
                <a:lnTo>
                  <a:pt x="1198" y="2300"/>
                </a:lnTo>
                <a:lnTo>
                  <a:pt x="1198" y="2260"/>
                </a:lnTo>
                <a:lnTo>
                  <a:pt x="1198" y="2200"/>
                </a:lnTo>
                <a:lnTo>
                  <a:pt x="1198" y="2140"/>
                </a:lnTo>
                <a:lnTo>
                  <a:pt x="1198" y="2060"/>
                </a:lnTo>
                <a:lnTo>
                  <a:pt x="1198" y="2020"/>
                </a:lnTo>
                <a:lnTo>
                  <a:pt x="1198" y="1980"/>
                </a:lnTo>
                <a:lnTo>
                  <a:pt x="1198" y="1980"/>
                </a:lnTo>
                <a:lnTo>
                  <a:pt x="1198" y="2020"/>
                </a:lnTo>
                <a:lnTo>
                  <a:pt x="1198" y="2120"/>
                </a:lnTo>
                <a:lnTo>
                  <a:pt x="1198" y="2220"/>
                </a:lnTo>
                <a:lnTo>
                  <a:pt x="1198" y="2340"/>
                </a:lnTo>
                <a:lnTo>
                  <a:pt x="1218" y="2460"/>
                </a:lnTo>
                <a:lnTo>
                  <a:pt x="1218" y="2560"/>
                </a:lnTo>
                <a:lnTo>
                  <a:pt x="1218" y="2620"/>
                </a:lnTo>
                <a:lnTo>
                  <a:pt x="1218" y="2640"/>
                </a:lnTo>
                <a:lnTo>
                  <a:pt x="1218" y="2640"/>
                </a:lnTo>
                <a:lnTo>
                  <a:pt x="1218" y="2620"/>
                </a:lnTo>
                <a:lnTo>
                  <a:pt x="1218" y="2580"/>
                </a:lnTo>
                <a:lnTo>
                  <a:pt x="1218" y="2480"/>
                </a:lnTo>
                <a:lnTo>
                  <a:pt x="1218" y="2320"/>
                </a:lnTo>
                <a:lnTo>
                  <a:pt x="1218" y="2140"/>
                </a:lnTo>
                <a:lnTo>
                  <a:pt x="1218" y="1980"/>
                </a:lnTo>
                <a:lnTo>
                  <a:pt x="1218" y="1820"/>
                </a:lnTo>
                <a:lnTo>
                  <a:pt x="1218" y="1720"/>
                </a:lnTo>
                <a:lnTo>
                  <a:pt x="1218" y="1680"/>
                </a:lnTo>
                <a:lnTo>
                  <a:pt x="1218" y="1660"/>
                </a:lnTo>
                <a:lnTo>
                  <a:pt x="1218" y="1660"/>
                </a:lnTo>
                <a:lnTo>
                  <a:pt x="1218" y="1680"/>
                </a:lnTo>
                <a:lnTo>
                  <a:pt x="1218" y="1740"/>
                </a:lnTo>
                <a:lnTo>
                  <a:pt x="1218" y="1860"/>
                </a:lnTo>
                <a:lnTo>
                  <a:pt x="1218" y="2000"/>
                </a:lnTo>
                <a:lnTo>
                  <a:pt x="1218" y="2120"/>
                </a:lnTo>
                <a:lnTo>
                  <a:pt x="1218" y="2240"/>
                </a:lnTo>
                <a:lnTo>
                  <a:pt x="1218" y="2300"/>
                </a:lnTo>
                <a:lnTo>
                  <a:pt x="1218" y="2320"/>
                </a:lnTo>
                <a:lnTo>
                  <a:pt x="1218" y="2320"/>
                </a:lnTo>
                <a:lnTo>
                  <a:pt x="1218" y="2300"/>
                </a:lnTo>
                <a:lnTo>
                  <a:pt x="1218" y="2260"/>
                </a:lnTo>
                <a:lnTo>
                  <a:pt x="1218" y="2140"/>
                </a:lnTo>
                <a:lnTo>
                  <a:pt x="1218" y="2000"/>
                </a:lnTo>
                <a:lnTo>
                  <a:pt x="1218" y="1820"/>
                </a:lnTo>
                <a:lnTo>
                  <a:pt x="1218" y="1640"/>
                </a:lnTo>
                <a:lnTo>
                  <a:pt x="1218" y="1500"/>
                </a:lnTo>
                <a:lnTo>
                  <a:pt x="1218" y="1380"/>
                </a:lnTo>
                <a:lnTo>
                  <a:pt x="1218" y="1340"/>
                </a:lnTo>
                <a:lnTo>
                  <a:pt x="1218" y="1320"/>
                </a:lnTo>
                <a:lnTo>
                  <a:pt x="1218" y="1320"/>
                </a:lnTo>
                <a:lnTo>
                  <a:pt x="1218" y="1320"/>
                </a:lnTo>
                <a:lnTo>
                  <a:pt x="1218" y="1400"/>
                </a:lnTo>
                <a:lnTo>
                  <a:pt x="1218" y="1480"/>
                </a:lnTo>
                <a:lnTo>
                  <a:pt x="1218" y="1600"/>
                </a:lnTo>
                <a:lnTo>
                  <a:pt x="1218" y="1740"/>
                </a:lnTo>
                <a:lnTo>
                  <a:pt x="1218" y="1840"/>
                </a:lnTo>
                <a:lnTo>
                  <a:pt x="1218" y="1940"/>
                </a:lnTo>
                <a:lnTo>
                  <a:pt x="1218" y="1980"/>
                </a:lnTo>
                <a:lnTo>
                  <a:pt x="1218" y="1980"/>
                </a:lnTo>
                <a:lnTo>
                  <a:pt x="1218" y="1960"/>
                </a:lnTo>
                <a:lnTo>
                  <a:pt x="1218" y="1900"/>
                </a:lnTo>
                <a:lnTo>
                  <a:pt x="1218" y="1840"/>
                </a:lnTo>
                <a:lnTo>
                  <a:pt x="1238" y="1780"/>
                </a:lnTo>
                <a:lnTo>
                  <a:pt x="1238" y="1720"/>
                </a:lnTo>
                <a:lnTo>
                  <a:pt x="1238" y="1680"/>
                </a:lnTo>
                <a:lnTo>
                  <a:pt x="1238" y="1660"/>
                </a:lnTo>
                <a:lnTo>
                  <a:pt x="1238" y="1680"/>
                </a:lnTo>
                <a:lnTo>
                  <a:pt x="1238" y="1700"/>
                </a:lnTo>
                <a:lnTo>
                  <a:pt x="1238" y="1760"/>
                </a:lnTo>
                <a:lnTo>
                  <a:pt x="1238" y="1820"/>
                </a:lnTo>
                <a:lnTo>
                  <a:pt x="1238" y="1920"/>
                </a:lnTo>
                <a:lnTo>
                  <a:pt x="1238" y="1960"/>
                </a:lnTo>
                <a:lnTo>
                  <a:pt x="1238" y="1980"/>
                </a:lnTo>
                <a:lnTo>
                  <a:pt x="1238" y="1960"/>
                </a:lnTo>
                <a:lnTo>
                  <a:pt x="1238" y="1920"/>
                </a:lnTo>
                <a:lnTo>
                  <a:pt x="1238" y="1860"/>
                </a:lnTo>
                <a:lnTo>
                  <a:pt x="1238" y="1800"/>
                </a:lnTo>
                <a:lnTo>
                  <a:pt x="1238" y="1740"/>
                </a:lnTo>
                <a:lnTo>
                  <a:pt x="1238" y="1680"/>
                </a:lnTo>
                <a:lnTo>
                  <a:pt x="1238" y="1660"/>
                </a:lnTo>
                <a:lnTo>
                  <a:pt x="1238" y="1660"/>
                </a:lnTo>
                <a:lnTo>
                  <a:pt x="1238" y="1700"/>
                </a:lnTo>
                <a:lnTo>
                  <a:pt x="1238" y="1780"/>
                </a:lnTo>
                <a:lnTo>
                  <a:pt x="1238" y="1860"/>
                </a:lnTo>
                <a:lnTo>
                  <a:pt x="1238" y="1960"/>
                </a:lnTo>
                <a:lnTo>
                  <a:pt x="1238" y="2080"/>
                </a:lnTo>
                <a:lnTo>
                  <a:pt x="1238" y="2180"/>
                </a:lnTo>
                <a:lnTo>
                  <a:pt x="1238" y="2260"/>
                </a:lnTo>
                <a:lnTo>
                  <a:pt x="1238" y="2320"/>
                </a:lnTo>
                <a:lnTo>
                  <a:pt x="1238" y="2320"/>
                </a:lnTo>
                <a:lnTo>
                  <a:pt x="1258" y="2320"/>
                </a:lnTo>
                <a:lnTo>
                  <a:pt x="1258" y="2360"/>
                </a:lnTo>
                <a:lnTo>
                  <a:pt x="1258" y="2400"/>
                </a:lnTo>
                <a:lnTo>
                  <a:pt x="1258" y="2520"/>
                </a:lnTo>
                <a:lnTo>
                  <a:pt x="1258" y="2580"/>
                </a:lnTo>
                <a:lnTo>
                  <a:pt x="1258" y="2620"/>
                </a:lnTo>
                <a:lnTo>
                  <a:pt x="1258" y="2640"/>
                </a:lnTo>
                <a:lnTo>
                  <a:pt x="1258" y="2640"/>
                </a:lnTo>
                <a:lnTo>
                  <a:pt x="1258" y="2600"/>
                </a:lnTo>
                <a:lnTo>
                  <a:pt x="1258" y="2520"/>
                </a:lnTo>
                <a:lnTo>
                  <a:pt x="1258" y="2420"/>
                </a:lnTo>
                <a:lnTo>
                  <a:pt x="1258" y="2300"/>
                </a:lnTo>
                <a:lnTo>
                  <a:pt x="1258" y="2200"/>
                </a:lnTo>
                <a:lnTo>
                  <a:pt x="1258" y="2100"/>
                </a:lnTo>
                <a:lnTo>
                  <a:pt x="1258" y="2020"/>
                </a:lnTo>
                <a:lnTo>
                  <a:pt x="1258" y="1980"/>
                </a:lnTo>
                <a:lnTo>
                  <a:pt x="1258" y="1980"/>
                </a:lnTo>
                <a:lnTo>
                  <a:pt x="1258" y="2020"/>
                </a:lnTo>
                <a:lnTo>
                  <a:pt x="1258" y="2100"/>
                </a:lnTo>
                <a:lnTo>
                  <a:pt x="1258" y="2180"/>
                </a:lnTo>
                <a:lnTo>
                  <a:pt x="1258" y="2240"/>
                </a:lnTo>
                <a:lnTo>
                  <a:pt x="1258" y="2300"/>
                </a:lnTo>
                <a:lnTo>
                  <a:pt x="1258" y="2340"/>
                </a:lnTo>
                <a:lnTo>
                  <a:pt x="1258" y="2320"/>
                </a:lnTo>
                <a:lnTo>
                  <a:pt x="1258" y="2300"/>
                </a:lnTo>
                <a:lnTo>
                  <a:pt x="1258" y="2240"/>
                </a:lnTo>
                <a:lnTo>
                  <a:pt x="1258" y="2120"/>
                </a:lnTo>
                <a:lnTo>
                  <a:pt x="1258" y="1980"/>
                </a:lnTo>
                <a:lnTo>
                  <a:pt x="1258" y="1800"/>
                </a:lnTo>
                <a:lnTo>
                  <a:pt x="1258" y="1640"/>
                </a:lnTo>
                <a:lnTo>
                  <a:pt x="1258" y="1480"/>
                </a:lnTo>
                <a:lnTo>
                  <a:pt x="1258" y="1380"/>
                </a:lnTo>
                <a:lnTo>
                  <a:pt x="1258" y="1340"/>
                </a:lnTo>
                <a:lnTo>
                  <a:pt x="1258" y="1320"/>
                </a:lnTo>
                <a:lnTo>
                  <a:pt x="1258" y="1320"/>
                </a:lnTo>
                <a:lnTo>
                  <a:pt x="1258" y="1340"/>
                </a:lnTo>
                <a:lnTo>
                  <a:pt x="1258" y="1400"/>
                </a:lnTo>
                <a:lnTo>
                  <a:pt x="1258" y="1520"/>
                </a:lnTo>
                <a:lnTo>
                  <a:pt x="1258" y="1640"/>
                </a:lnTo>
                <a:lnTo>
                  <a:pt x="1277" y="1780"/>
                </a:lnTo>
                <a:lnTo>
                  <a:pt x="1277" y="1900"/>
                </a:lnTo>
                <a:lnTo>
                  <a:pt x="1277" y="1960"/>
                </a:lnTo>
                <a:lnTo>
                  <a:pt x="1277" y="1980"/>
                </a:lnTo>
                <a:lnTo>
                  <a:pt x="1277" y="1980"/>
                </a:lnTo>
                <a:lnTo>
                  <a:pt x="1277" y="1960"/>
                </a:lnTo>
                <a:lnTo>
                  <a:pt x="1277" y="1920"/>
                </a:lnTo>
                <a:lnTo>
                  <a:pt x="1277" y="1860"/>
                </a:lnTo>
                <a:lnTo>
                  <a:pt x="1277" y="1780"/>
                </a:lnTo>
                <a:lnTo>
                  <a:pt x="1277" y="1600"/>
                </a:lnTo>
                <a:lnTo>
                  <a:pt x="1277" y="1420"/>
                </a:lnTo>
                <a:lnTo>
                  <a:pt x="1277" y="1240"/>
                </a:lnTo>
                <a:lnTo>
                  <a:pt x="1277" y="1080"/>
                </a:lnTo>
                <a:lnTo>
                  <a:pt x="1277" y="1020"/>
                </a:lnTo>
                <a:lnTo>
                  <a:pt x="1277" y="980"/>
                </a:lnTo>
                <a:lnTo>
                  <a:pt x="1277" y="980"/>
                </a:lnTo>
                <a:lnTo>
                  <a:pt x="1277" y="980"/>
                </a:lnTo>
                <a:lnTo>
                  <a:pt x="1277" y="1020"/>
                </a:lnTo>
                <a:lnTo>
                  <a:pt x="1277" y="1080"/>
                </a:lnTo>
                <a:lnTo>
                  <a:pt x="1277" y="1160"/>
                </a:lnTo>
                <a:lnTo>
                  <a:pt x="1277" y="1260"/>
                </a:lnTo>
                <a:lnTo>
                  <a:pt x="1277" y="1500"/>
                </a:lnTo>
                <a:lnTo>
                  <a:pt x="1277" y="1760"/>
                </a:lnTo>
                <a:lnTo>
                  <a:pt x="1277" y="2040"/>
                </a:lnTo>
                <a:lnTo>
                  <a:pt x="1277" y="2300"/>
                </a:lnTo>
                <a:lnTo>
                  <a:pt x="1277" y="2420"/>
                </a:lnTo>
                <a:lnTo>
                  <a:pt x="1277" y="2500"/>
                </a:lnTo>
                <a:lnTo>
                  <a:pt x="1277" y="2580"/>
                </a:lnTo>
                <a:lnTo>
                  <a:pt x="1277" y="2640"/>
                </a:lnTo>
                <a:lnTo>
                  <a:pt x="1277" y="2680"/>
                </a:lnTo>
                <a:lnTo>
                  <a:pt x="1277" y="2660"/>
                </a:lnTo>
                <a:lnTo>
                  <a:pt x="1277" y="2620"/>
                </a:lnTo>
                <a:lnTo>
                  <a:pt x="1277" y="2560"/>
                </a:lnTo>
                <a:lnTo>
                  <a:pt x="1277" y="2400"/>
                </a:lnTo>
                <a:lnTo>
                  <a:pt x="1277" y="2360"/>
                </a:lnTo>
                <a:lnTo>
                  <a:pt x="1277" y="2320"/>
                </a:lnTo>
                <a:lnTo>
                  <a:pt x="1277" y="2320"/>
                </a:lnTo>
                <a:lnTo>
                  <a:pt x="1297" y="2320"/>
                </a:lnTo>
                <a:lnTo>
                  <a:pt x="1297" y="2320"/>
                </a:lnTo>
                <a:lnTo>
                  <a:pt x="1297" y="2340"/>
                </a:lnTo>
                <a:lnTo>
                  <a:pt x="1297" y="2380"/>
                </a:lnTo>
                <a:lnTo>
                  <a:pt x="1297" y="2480"/>
                </a:lnTo>
                <a:lnTo>
                  <a:pt x="1297" y="2580"/>
                </a:lnTo>
                <a:lnTo>
                  <a:pt x="1297" y="2620"/>
                </a:lnTo>
                <a:lnTo>
                  <a:pt x="1297" y="2640"/>
                </a:lnTo>
                <a:lnTo>
                  <a:pt x="1297" y="2640"/>
                </a:lnTo>
                <a:lnTo>
                  <a:pt x="1297" y="2640"/>
                </a:lnTo>
                <a:lnTo>
                  <a:pt x="1297" y="2640"/>
                </a:lnTo>
                <a:lnTo>
                  <a:pt x="1317" y="2640"/>
                </a:lnTo>
                <a:lnTo>
                  <a:pt x="1317" y="2580"/>
                </a:lnTo>
                <a:lnTo>
                  <a:pt x="1317" y="2500"/>
                </a:lnTo>
                <a:lnTo>
                  <a:pt x="1317" y="2400"/>
                </a:lnTo>
                <a:lnTo>
                  <a:pt x="1317" y="2320"/>
                </a:lnTo>
                <a:lnTo>
                  <a:pt x="1317" y="1980"/>
                </a:lnTo>
                <a:lnTo>
                  <a:pt x="1317" y="1880"/>
                </a:lnTo>
                <a:lnTo>
                  <a:pt x="1317" y="1780"/>
                </a:lnTo>
                <a:lnTo>
                  <a:pt x="1317" y="1700"/>
                </a:lnTo>
                <a:lnTo>
                  <a:pt x="1317" y="1660"/>
                </a:lnTo>
                <a:lnTo>
                  <a:pt x="1317" y="1660"/>
                </a:lnTo>
                <a:lnTo>
                  <a:pt x="1317" y="1680"/>
                </a:lnTo>
                <a:lnTo>
                  <a:pt x="1317" y="1700"/>
                </a:lnTo>
                <a:lnTo>
                  <a:pt x="1317" y="1760"/>
                </a:lnTo>
                <a:lnTo>
                  <a:pt x="1317" y="1820"/>
                </a:lnTo>
                <a:lnTo>
                  <a:pt x="1337" y="1920"/>
                </a:lnTo>
                <a:lnTo>
                  <a:pt x="1337" y="1960"/>
                </a:lnTo>
                <a:lnTo>
                  <a:pt x="1337" y="1980"/>
                </a:lnTo>
                <a:lnTo>
                  <a:pt x="1337" y="1960"/>
                </a:lnTo>
                <a:lnTo>
                  <a:pt x="1337" y="1920"/>
                </a:lnTo>
                <a:lnTo>
                  <a:pt x="1337" y="1840"/>
                </a:lnTo>
                <a:lnTo>
                  <a:pt x="1337" y="1780"/>
                </a:lnTo>
                <a:lnTo>
                  <a:pt x="1337" y="1720"/>
                </a:lnTo>
                <a:lnTo>
                  <a:pt x="1337" y="1660"/>
                </a:lnTo>
                <a:lnTo>
                  <a:pt x="1337" y="1640"/>
                </a:lnTo>
                <a:lnTo>
                  <a:pt x="1337" y="1660"/>
                </a:lnTo>
                <a:lnTo>
                  <a:pt x="1337" y="1720"/>
                </a:lnTo>
                <a:lnTo>
                  <a:pt x="1337" y="1840"/>
                </a:lnTo>
                <a:lnTo>
                  <a:pt x="1337" y="1980"/>
                </a:lnTo>
                <a:lnTo>
                  <a:pt x="1337" y="2140"/>
                </a:lnTo>
                <a:lnTo>
                  <a:pt x="1337" y="2280"/>
                </a:lnTo>
                <a:lnTo>
                  <a:pt x="1337" y="2440"/>
                </a:lnTo>
                <a:lnTo>
                  <a:pt x="1337" y="2560"/>
                </a:lnTo>
                <a:lnTo>
                  <a:pt x="1337" y="2640"/>
                </a:lnTo>
                <a:lnTo>
                  <a:pt x="1337" y="2640"/>
                </a:lnTo>
                <a:lnTo>
                  <a:pt x="1337" y="2620"/>
                </a:lnTo>
                <a:lnTo>
                  <a:pt x="1337" y="2580"/>
                </a:lnTo>
                <a:lnTo>
                  <a:pt x="1337" y="2480"/>
                </a:lnTo>
                <a:lnTo>
                  <a:pt x="1337" y="2380"/>
                </a:lnTo>
                <a:lnTo>
                  <a:pt x="1337" y="2340"/>
                </a:lnTo>
                <a:lnTo>
                  <a:pt x="1337" y="2320"/>
                </a:lnTo>
                <a:lnTo>
                  <a:pt x="1337" y="2320"/>
                </a:lnTo>
                <a:lnTo>
                  <a:pt x="1357" y="2320"/>
                </a:lnTo>
                <a:lnTo>
                  <a:pt x="1357" y="2320"/>
                </a:lnTo>
                <a:lnTo>
                  <a:pt x="1357" y="2280"/>
                </a:lnTo>
                <a:lnTo>
                  <a:pt x="1357" y="2240"/>
                </a:lnTo>
                <a:lnTo>
                  <a:pt x="1357" y="2120"/>
                </a:lnTo>
                <a:lnTo>
                  <a:pt x="1357" y="2020"/>
                </a:lnTo>
                <a:lnTo>
                  <a:pt x="1357" y="2000"/>
                </a:lnTo>
                <a:lnTo>
                  <a:pt x="1357" y="1980"/>
                </a:lnTo>
                <a:lnTo>
                  <a:pt x="1357" y="2000"/>
                </a:lnTo>
                <a:lnTo>
                  <a:pt x="1357" y="2020"/>
                </a:lnTo>
                <a:lnTo>
                  <a:pt x="1357" y="2100"/>
                </a:lnTo>
                <a:lnTo>
                  <a:pt x="1357" y="2220"/>
                </a:lnTo>
                <a:lnTo>
                  <a:pt x="1357" y="2320"/>
                </a:lnTo>
                <a:lnTo>
                  <a:pt x="1357" y="2400"/>
                </a:lnTo>
                <a:lnTo>
                  <a:pt x="1357" y="2500"/>
                </a:lnTo>
                <a:lnTo>
                  <a:pt x="1377" y="2580"/>
                </a:lnTo>
                <a:lnTo>
                  <a:pt x="1377" y="2640"/>
                </a:lnTo>
                <a:lnTo>
                  <a:pt x="1377" y="2640"/>
                </a:lnTo>
                <a:lnTo>
                  <a:pt x="1377" y="2640"/>
                </a:lnTo>
                <a:lnTo>
                  <a:pt x="1377" y="2640"/>
                </a:lnTo>
                <a:lnTo>
                  <a:pt x="1377" y="2620"/>
                </a:lnTo>
                <a:lnTo>
                  <a:pt x="1377" y="2560"/>
                </a:lnTo>
                <a:lnTo>
                  <a:pt x="1377" y="2460"/>
                </a:lnTo>
                <a:lnTo>
                  <a:pt x="1377" y="2360"/>
                </a:lnTo>
                <a:lnTo>
                  <a:pt x="1377" y="2340"/>
                </a:lnTo>
                <a:lnTo>
                  <a:pt x="1377" y="2320"/>
                </a:lnTo>
                <a:lnTo>
                  <a:pt x="1377" y="2340"/>
                </a:lnTo>
                <a:lnTo>
                  <a:pt x="1377" y="2360"/>
                </a:lnTo>
                <a:lnTo>
                  <a:pt x="1377" y="2420"/>
                </a:lnTo>
                <a:lnTo>
                  <a:pt x="1377" y="2480"/>
                </a:lnTo>
                <a:lnTo>
                  <a:pt x="1397" y="2580"/>
                </a:lnTo>
                <a:lnTo>
                  <a:pt x="1397" y="2620"/>
                </a:lnTo>
                <a:lnTo>
                  <a:pt x="1397" y="2640"/>
                </a:lnTo>
                <a:lnTo>
                  <a:pt x="1397" y="2620"/>
                </a:lnTo>
                <a:lnTo>
                  <a:pt x="1397" y="2580"/>
                </a:lnTo>
                <a:lnTo>
                  <a:pt x="1397" y="2540"/>
                </a:lnTo>
                <a:lnTo>
                  <a:pt x="1397" y="2480"/>
                </a:lnTo>
                <a:lnTo>
                  <a:pt x="1397" y="2360"/>
                </a:lnTo>
                <a:lnTo>
                  <a:pt x="1397" y="2340"/>
                </a:lnTo>
                <a:lnTo>
                  <a:pt x="1397" y="2320"/>
                </a:lnTo>
                <a:lnTo>
                  <a:pt x="1397" y="2340"/>
                </a:lnTo>
                <a:lnTo>
                  <a:pt x="1397" y="2380"/>
                </a:lnTo>
                <a:lnTo>
                  <a:pt x="1397" y="2460"/>
                </a:lnTo>
                <a:lnTo>
                  <a:pt x="1397" y="2520"/>
                </a:lnTo>
                <a:lnTo>
                  <a:pt x="1397" y="2580"/>
                </a:lnTo>
                <a:lnTo>
                  <a:pt x="1397" y="2640"/>
                </a:lnTo>
                <a:lnTo>
                  <a:pt x="1397" y="2660"/>
                </a:lnTo>
                <a:lnTo>
                  <a:pt x="1397" y="2640"/>
                </a:lnTo>
                <a:lnTo>
                  <a:pt x="1397" y="2620"/>
                </a:lnTo>
                <a:lnTo>
                  <a:pt x="1397" y="2560"/>
                </a:lnTo>
                <a:lnTo>
                  <a:pt x="1397" y="2440"/>
                </a:lnTo>
                <a:lnTo>
                  <a:pt x="1397" y="2280"/>
                </a:lnTo>
                <a:lnTo>
                  <a:pt x="1397" y="2100"/>
                </a:lnTo>
                <a:lnTo>
                  <a:pt x="1397" y="1940"/>
                </a:lnTo>
                <a:lnTo>
                  <a:pt x="1397" y="1800"/>
                </a:lnTo>
                <a:lnTo>
                  <a:pt x="1397" y="1740"/>
                </a:lnTo>
                <a:lnTo>
                  <a:pt x="1397" y="1700"/>
                </a:lnTo>
                <a:lnTo>
                  <a:pt x="1397" y="1660"/>
                </a:lnTo>
                <a:lnTo>
                  <a:pt x="1397" y="1660"/>
                </a:lnTo>
                <a:lnTo>
                  <a:pt x="1397" y="1660"/>
                </a:lnTo>
                <a:lnTo>
                  <a:pt x="1397" y="1700"/>
                </a:lnTo>
                <a:lnTo>
                  <a:pt x="1397" y="1740"/>
                </a:lnTo>
                <a:lnTo>
                  <a:pt x="1397" y="1800"/>
                </a:lnTo>
                <a:lnTo>
                  <a:pt x="1397" y="1940"/>
                </a:lnTo>
                <a:lnTo>
                  <a:pt x="1397" y="2100"/>
                </a:lnTo>
                <a:lnTo>
                  <a:pt x="1417" y="2280"/>
                </a:lnTo>
                <a:lnTo>
                  <a:pt x="1417" y="2440"/>
                </a:lnTo>
                <a:lnTo>
                  <a:pt x="1417" y="2560"/>
                </a:lnTo>
                <a:lnTo>
                  <a:pt x="1417" y="2620"/>
                </a:lnTo>
                <a:lnTo>
                  <a:pt x="1417" y="2640"/>
                </a:lnTo>
                <a:lnTo>
                  <a:pt x="1417" y="2660"/>
                </a:lnTo>
                <a:lnTo>
                  <a:pt x="1417" y="2640"/>
                </a:lnTo>
                <a:lnTo>
                  <a:pt x="1417" y="2600"/>
                </a:lnTo>
                <a:lnTo>
                  <a:pt x="1417" y="2540"/>
                </a:lnTo>
                <a:lnTo>
                  <a:pt x="1417" y="2400"/>
                </a:lnTo>
                <a:lnTo>
                  <a:pt x="1417" y="2360"/>
                </a:lnTo>
                <a:lnTo>
                  <a:pt x="1417" y="2320"/>
                </a:lnTo>
                <a:lnTo>
                  <a:pt x="1417" y="2320"/>
                </a:lnTo>
                <a:lnTo>
                  <a:pt x="1417" y="2320"/>
                </a:lnTo>
                <a:lnTo>
                  <a:pt x="1417" y="2340"/>
                </a:lnTo>
                <a:lnTo>
                  <a:pt x="1417" y="2380"/>
                </a:lnTo>
                <a:lnTo>
                  <a:pt x="1417" y="2480"/>
                </a:lnTo>
                <a:lnTo>
                  <a:pt x="1417" y="2580"/>
                </a:lnTo>
                <a:lnTo>
                  <a:pt x="1417" y="2620"/>
                </a:lnTo>
                <a:lnTo>
                  <a:pt x="1417" y="2640"/>
                </a:lnTo>
                <a:lnTo>
                  <a:pt x="1417" y="2640"/>
                </a:lnTo>
                <a:lnTo>
                  <a:pt x="1437" y="2640"/>
                </a:lnTo>
                <a:lnTo>
                  <a:pt x="1437" y="2640"/>
                </a:lnTo>
                <a:lnTo>
                  <a:pt x="1437" y="2640"/>
                </a:lnTo>
                <a:lnTo>
                  <a:pt x="1437" y="2640"/>
                </a:lnTo>
                <a:lnTo>
                  <a:pt x="1437" y="2640"/>
                </a:lnTo>
                <a:lnTo>
                  <a:pt x="1457" y="2640"/>
                </a:lnTo>
                <a:lnTo>
                  <a:pt x="1457" y="2640"/>
                </a:lnTo>
                <a:lnTo>
                  <a:pt x="1457" y="2640"/>
                </a:lnTo>
                <a:lnTo>
                  <a:pt x="1457" y="2620"/>
                </a:lnTo>
                <a:lnTo>
                  <a:pt x="1457" y="2560"/>
                </a:lnTo>
                <a:lnTo>
                  <a:pt x="1457" y="2460"/>
                </a:lnTo>
                <a:lnTo>
                  <a:pt x="1457" y="2360"/>
                </a:lnTo>
                <a:lnTo>
                  <a:pt x="1457" y="2340"/>
                </a:lnTo>
                <a:lnTo>
                  <a:pt x="1457" y="2320"/>
                </a:lnTo>
                <a:lnTo>
                  <a:pt x="1457" y="2340"/>
                </a:lnTo>
                <a:lnTo>
                  <a:pt x="1457" y="2360"/>
                </a:lnTo>
                <a:lnTo>
                  <a:pt x="1457" y="2420"/>
                </a:lnTo>
                <a:lnTo>
                  <a:pt x="1457" y="2480"/>
                </a:lnTo>
                <a:lnTo>
                  <a:pt x="1477" y="2580"/>
                </a:lnTo>
                <a:lnTo>
                  <a:pt x="1477" y="2620"/>
                </a:lnTo>
                <a:lnTo>
                  <a:pt x="1477" y="2640"/>
                </a:lnTo>
                <a:lnTo>
                  <a:pt x="1477" y="2640"/>
                </a:lnTo>
                <a:lnTo>
                  <a:pt x="1477" y="2600"/>
                </a:lnTo>
                <a:lnTo>
                  <a:pt x="1477" y="2520"/>
                </a:lnTo>
                <a:lnTo>
                  <a:pt x="1477" y="2420"/>
                </a:lnTo>
                <a:lnTo>
                  <a:pt x="1477" y="2320"/>
                </a:lnTo>
                <a:lnTo>
                  <a:pt x="1477" y="2280"/>
                </a:lnTo>
                <a:lnTo>
                  <a:pt x="1477" y="2220"/>
                </a:lnTo>
                <a:lnTo>
                  <a:pt x="1477" y="2080"/>
                </a:lnTo>
                <a:lnTo>
                  <a:pt x="1477" y="2040"/>
                </a:lnTo>
                <a:lnTo>
                  <a:pt x="1477" y="2000"/>
                </a:lnTo>
                <a:lnTo>
                  <a:pt x="1477" y="1980"/>
                </a:lnTo>
                <a:lnTo>
                  <a:pt x="1477" y="1980"/>
                </a:lnTo>
                <a:lnTo>
                  <a:pt x="1477" y="2020"/>
                </a:lnTo>
                <a:lnTo>
                  <a:pt x="1477" y="2100"/>
                </a:lnTo>
                <a:lnTo>
                  <a:pt x="1477" y="2200"/>
                </a:lnTo>
                <a:lnTo>
                  <a:pt x="1477" y="2300"/>
                </a:lnTo>
                <a:lnTo>
                  <a:pt x="1477" y="2420"/>
                </a:lnTo>
                <a:lnTo>
                  <a:pt x="1477" y="2520"/>
                </a:lnTo>
                <a:lnTo>
                  <a:pt x="1477" y="2600"/>
                </a:lnTo>
                <a:lnTo>
                  <a:pt x="1477" y="2640"/>
                </a:lnTo>
                <a:lnTo>
                  <a:pt x="1477" y="2640"/>
                </a:lnTo>
                <a:lnTo>
                  <a:pt x="1477" y="2620"/>
                </a:lnTo>
                <a:lnTo>
                  <a:pt x="1477" y="2560"/>
                </a:lnTo>
                <a:lnTo>
                  <a:pt x="1477" y="2500"/>
                </a:lnTo>
                <a:lnTo>
                  <a:pt x="1477" y="2440"/>
                </a:lnTo>
                <a:lnTo>
                  <a:pt x="1477" y="2380"/>
                </a:lnTo>
                <a:lnTo>
                  <a:pt x="1477" y="2340"/>
                </a:lnTo>
                <a:lnTo>
                  <a:pt x="1477" y="2320"/>
                </a:lnTo>
                <a:lnTo>
                  <a:pt x="1477" y="2340"/>
                </a:lnTo>
                <a:lnTo>
                  <a:pt x="1477" y="2360"/>
                </a:lnTo>
                <a:lnTo>
                  <a:pt x="1477" y="2460"/>
                </a:lnTo>
                <a:lnTo>
                  <a:pt x="1497" y="2560"/>
                </a:lnTo>
                <a:lnTo>
                  <a:pt x="1497" y="2620"/>
                </a:lnTo>
                <a:lnTo>
                  <a:pt x="1497" y="2640"/>
                </a:lnTo>
                <a:lnTo>
                  <a:pt x="1497" y="2640"/>
                </a:lnTo>
                <a:lnTo>
                  <a:pt x="1497" y="2580"/>
                </a:lnTo>
                <a:lnTo>
                  <a:pt x="1497" y="2500"/>
                </a:lnTo>
                <a:lnTo>
                  <a:pt x="1497" y="2380"/>
                </a:lnTo>
                <a:lnTo>
                  <a:pt x="1497" y="2260"/>
                </a:lnTo>
                <a:lnTo>
                  <a:pt x="1497" y="2160"/>
                </a:lnTo>
                <a:lnTo>
                  <a:pt x="1497" y="2060"/>
                </a:lnTo>
                <a:lnTo>
                  <a:pt x="1497" y="2000"/>
                </a:lnTo>
                <a:lnTo>
                  <a:pt x="1497" y="1980"/>
                </a:lnTo>
                <a:lnTo>
                  <a:pt x="1497" y="2000"/>
                </a:lnTo>
                <a:lnTo>
                  <a:pt x="1497" y="2080"/>
                </a:lnTo>
                <a:lnTo>
                  <a:pt x="1497" y="2180"/>
                </a:lnTo>
                <a:lnTo>
                  <a:pt x="1497" y="2280"/>
                </a:lnTo>
                <a:lnTo>
                  <a:pt x="1497" y="2400"/>
                </a:lnTo>
                <a:lnTo>
                  <a:pt x="1497" y="2520"/>
                </a:lnTo>
                <a:lnTo>
                  <a:pt x="1497" y="2600"/>
                </a:lnTo>
                <a:lnTo>
                  <a:pt x="1497" y="2640"/>
                </a:lnTo>
                <a:lnTo>
                  <a:pt x="1497" y="2640"/>
                </a:lnTo>
                <a:lnTo>
                  <a:pt x="1497" y="2620"/>
                </a:lnTo>
                <a:lnTo>
                  <a:pt x="1497" y="2600"/>
                </a:lnTo>
                <a:lnTo>
                  <a:pt x="1497" y="2540"/>
                </a:lnTo>
                <a:lnTo>
                  <a:pt x="1517" y="2420"/>
                </a:lnTo>
                <a:lnTo>
                  <a:pt x="1517" y="2320"/>
                </a:lnTo>
                <a:lnTo>
                  <a:pt x="1517" y="1980"/>
                </a:lnTo>
                <a:lnTo>
                  <a:pt x="1517" y="1940"/>
                </a:lnTo>
                <a:lnTo>
                  <a:pt x="1517" y="1860"/>
                </a:lnTo>
                <a:lnTo>
                  <a:pt x="1517" y="1740"/>
                </a:lnTo>
                <a:lnTo>
                  <a:pt x="1517" y="1680"/>
                </a:lnTo>
                <a:lnTo>
                  <a:pt x="1517" y="1640"/>
                </a:lnTo>
                <a:lnTo>
                  <a:pt x="1517" y="1640"/>
                </a:lnTo>
                <a:lnTo>
                  <a:pt x="1517" y="1660"/>
                </a:lnTo>
                <a:lnTo>
                  <a:pt x="1517" y="1720"/>
                </a:lnTo>
                <a:lnTo>
                  <a:pt x="1517" y="1840"/>
                </a:lnTo>
                <a:lnTo>
                  <a:pt x="1517" y="1980"/>
                </a:lnTo>
                <a:lnTo>
                  <a:pt x="1517" y="2140"/>
                </a:lnTo>
                <a:lnTo>
                  <a:pt x="1517" y="2280"/>
                </a:lnTo>
                <a:lnTo>
                  <a:pt x="1517" y="2440"/>
                </a:lnTo>
                <a:lnTo>
                  <a:pt x="1517" y="2560"/>
                </a:lnTo>
                <a:lnTo>
                  <a:pt x="1517" y="2640"/>
                </a:lnTo>
                <a:lnTo>
                  <a:pt x="1517" y="2640"/>
                </a:lnTo>
                <a:lnTo>
                  <a:pt x="1517" y="2620"/>
                </a:lnTo>
                <a:lnTo>
                  <a:pt x="1517" y="2560"/>
                </a:lnTo>
                <a:lnTo>
                  <a:pt x="1517" y="2460"/>
                </a:lnTo>
                <a:lnTo>
                  <a:pt x="1537" y="2360"/>
                </a:lnTo>
                <a:lnTo>
                  <a:pt x="1537" y="2340"/>
                </a:lnTo>
                <a:lnTo>
                  <a:pt x="1537" y="2320"/>
                </a:lnTo>
                <a:lnTo>
                  <a:pt x="1537" y="2340"/>
                </a:lnTo>
                <a:lnTo>
                  <a:pt x="1537" y="2360"/>
                </a:lnTo>
                <a:lnTo>
                  <a:pt x="1537" y="2420"/>
                </a:lnTo>
                <a:lnTo>
                  <a:pt x="1537" y="2480"/>
                </a:lnTo>
                <a:lnTo>
                  <a:pt x="1537" y="2580"/>
                </a:lnTo>
                <a:lnTo>
                  <a:pt x="1537" y="2620"/>
                </a:lnTo>
                <a:lnTo>
                  <a:pt x="1537" y="2640"/>
                </a:lnTo>
                <a:lnTo>
                  <a:pt x="1537" y="2620"/>
                </a:lnTo>
                <a:lnTo>
                  <a:pt x="1537" y="2600"/>
                </a:lnTo>
                <a:lnTo>
                  <a:pt x="1537" y="2500"/>
                </a:lnTo>
                <a:lnTo>
                  <a:pt x="1537" y="2400"/>
                </a:lnTo>
                <a:lnTo>
                  <a:pt x="1537" y="2340"/>
                </a:lnTo>
                <a:lnTo>
                  <a:pt x="1537" y="2320"/>
                </a:lnTo>
                <a:lnTo>
                  <a:pt x="1537" y="2320"/>
                </a:lnTo>
                <a:lnTo>
                  <a:pt x="1537" y="2320"/>
                </a:lnTo>
                <a:lnTo>
                  <a:pt x="1557" y="2320"/>
                </a:lnTo>
                <a:lnTo>
                  <a:pt x="1557" y="2320"/>
                </a:lnTo>
                <a:lnTo>
                  <a:pt x="1557" y="2340"/>
                </a:lnTo>
                <a:lnTo>
                  <a:pt x="1557" y="2380"/>
                </a:lnTo>
                <a:lnTo>
                  <a:pt x="1557" y="2480"/>
                </a:lnTo>
                <a:lnTo>
                  <a:pt x="1557" y="2580"/>
                </a:lnTo>
                <a:lnTo>
                  <a:pt x="1557" y="2620"/>
                </a:lnTo>
                <a:lnTo>
                  <a:pt x="1557" y="2640"/>
                </a:lnTo>
                <a:lnTo>
                  <a:pt x="1557" y="2640"/>
                </a:lnTo>
                <a:lnTo>
                  <a:pt x="1557" y="2580"/>
                </a:lnTo>
                <a:lnTo>
                  <a:pt x="1557" y="2500"/>
                </a:lnTo>
                <a:lnTo>
                  <a:pt x="1557" y="2380"/>
                </a:lnTo>
                <a:lnTo>
                  <a:pt x="1557" y="2260"/>
                </a:lnTo>
                <a:lnTo>
                  <a:pt x="1557" y="2160"/>
                </a:lnTo>
                <a:lnTo>
                  <a:pt x="1557" y="2060"/>
                </a:lnTo>
                <a:lnTo>
                  <a:pt x="1557" y="2000"/>
                </a:lnTo>
                <a:lnTo>
                  <a:pt x="1557" y="1980"/>
                </a:lnTo>
                <a:lnTo>
                  <a:pt x="1557" y="2000"/>
                </a:lnTo>
                <a:lnTo>
                  <a:pt x="1557" y="2080"/>
                </a:lnTo>
                <a:lnTo>
                  <a:pt x="1557" y="2180"/>
                </a:lnTo>
                <a:lnTo>
                  <a:pt x="1557" y="2280"/>
                </a:lnTo>
                <a:lnTo>
                  <a:pt x="1577" y="2400"/>
                </a:lnTo>
                <a:lnTo>
                  <a:pt x="1577" y="2520"/>
                </a:lnTo>
                <a:lnTo>
                  <a:pt x="1577" y="2600"/>
                </a:lnTo>
                <a:lnTo>
                  <a:pt x="1577" y="2640"/>
                </a:lnTo>
                <a:lnTo>
                  <a:pt x="1577" y="2640"/>
                </a:lnTo>
                <a:lnTo>
                  <a:pt x="1577" y="2620"/>
                </a:lnTo>
                <a:lnTo>
                  <a:pt x="1577" y="2560"/>
                </a:lnTo>
                <a:lnTo>
                  <a:pt x="1577" y="2500"/>
                </a:lnTo>
                <a:lnTo>
                  <a:pt x="1577" y="2440"/>
                </a:lnTo>
                <a:lnTo>
                  <a:pt x="1577" y="2380"/>
                </a:lnTo>
                <a:lnTo>
                  <a:pt x="1577" y="2340"/>
                </a:lnTo>
                <a:lnTo>
                  <a:pt x="1577" y="2320"/>
                </a:lnTo>
                <a:lnTo>
                  <a:pt x="1577" y="2340"/>
                </a:lnTo>
                <a:lnTo>
                  <a:pt x="1577" y="2360"/>
                </a:lnTo>
                <a:lnTo>
                  <a:pt x="1577" y="2460"/>
                </a:lnTo>
                <a:lnTo>
                  <a:pt x="1577" y="2560"/>
                </a:lnTo>
                <a:lnTo>
                  <a:pt x="1577" y="2620"/>
                </a:lnTo>
                <a:lnTo>
                  <a:pt x="1577" y="2640"/>
                </a:lnTo>
                <a:lnTo>
                  <a:pt x="1577" y="2640"/>
                </a:lnTo>
                <a:lnTo>
                  <a:pt x="1577" y="2640"/>
                </a:lnTo>
                <a:lnTo>
                  <a:pt x="1597" y="2640"/>
                </a:lnTo>
                <a:lnTo>
                  <a:pt x="1597" y="2640"/>
                </a:lnTo>
                <a:lnTo>
                  <a:pt x="1597" y="2580"/>
                </a:lnTo>
                <a:lnTo>
                  <a:pt x="1597" y="2500"/>
                </a:lnTo>
                <a:lnTo>
                  <a:pt x="1597" y="2400"/>
                </a:lnTo>
                <a:lnTo>
                  <a:pt x="1597" y="2280"/>
                </a:lnTo>
                <a:lnTo>
                  <a:pt x="1597" y="2180"/>
                </a:lnTo>
                <a:lnTo>
                  <a:pt x="1597" y="2080"/>
                </a:lnTo>
                <a:lnTo>
                  <a:pt x="1597" y="2020"/>
                </a:lnTo>
                <a:lnTo>
                  <a:pt x="1597" y="1980"/>
                </a:lnTo>
                <a:lnTo>
                  <a:pt x="1597" y="1980"/>
                </a:lnTo>
                <a:lnTo>
                  <a:pt x="1597" y="2000"/>
                </a:lnTo>
                <a:lnTo>
                  <a:pt x="1597" y="2040"/>
                </a:lnTo>
                <a:lnTo>
                  <a:pt x="1597" y="2100"/>
                </a:lnTo>
                <a:lnTo>
                  <a:pt x="1597" y="2240"/>
                </a:lnTo>
                <a:lnTo>
                  <a:pt x="1597" y="2280"/>
                </a:lnTo>
                <a:lnTo>
                  <a:pt x="1597" y="2320"/>
                </a:lnTo>
                <a:lnTo>
                  <a:pt x="1597" y="2320"/>
                </a:lnTo>
                <a:lnTo>
                  <a:pt x="1597" y="2340"/>
                </a:lnTo>
                <a:lnTo>
                  <a:pt x="1597" y="2400"/>
                </a:lnTo>
                <a:lnTo>
                  <a:pt x="1597" y="2500"/>
                </a:lnTo>
                <a:lnTo>
                  <a:pt x="1617" y="2600"/>
                </a:lnTo>
                <a:lnTo>
                  <a:pt x="1617" y="2620"/>
                </a:lnTo>
                <a:lnTo>
                  <a:pt x="1617" y="2640"/>
                </a:lnTo>
                <a:lnTo>
                  <a:pt x="1617" y="2620"/>
                </a:lnTo>
                <a:lnTo>
                  <a:pt x="1617" y="2580"/>
                </a:lnTo>
                <a:lnTo>
                  <a:pt x="1617" y="2540"/>
                </a:lnTo>
                <a:lnTo>
                  <a:pt x="1617" y="2480"/>
                </a:lnTo>
                <a:lnTo>
                  <a:pt x="1617" y="2360"/>
                </a:lnTo>
                <a:lnTo>
                  <a:pt x="1617" y="2340"/>
                </a:lnTo>
                <a:lnTo>
                  <a:pt x="1617" y="2320"/>
                </a:lnTo>
                <a:lnTo>
                  <a:pt x="1617" y="2340"/>
                </a:lnTo>
                <a:lnTo>
                  <a:pt x="1617" y="2360"/>
                </a:lnTo>
                <a:lnTo>
                  <a:pt x="1617" y="2420"/>
                </a:lnTo>
                <a:lnTo>
                  <a:pt x="1617" y="2480"/>
                </a:lnTo>
                <a:lnTo>
                  <a:pt x="1617" y="2580"/>
                </a:lnTo>
                <a:lnTo>
                  <a:pt x="1617" y="2620"/>
                </a:lnTo>
                <a:lnTo>
                  <a:pt x="1617" y="2640"/>
                </a:lnTo>
                <a:lnTo>
                  <a:pt x="1617" y="2620"/>
                </a:lnTo>
                <a:lnTo>
                  <a:pt x="1617" y="2580"/>
                </a:lnTo>
                <a:lnTo>
                  <a:pt x="1617" y="2540"/>
                </a:lnTo>
                <a:lnTo>
                  <a:pt x="1617" y="2480"/>
                </a:lnTo>
                <a:lnTo>
                  <a:pt x="1617" y="2360"/>
                </a:lnTo>
                <a:lnTo>
                  <a:pt x="1617" y="2340"/>
                </a:lnTo>
                <a:lnTo>
                  <a:pt x="1617" y="2320"/>
                </a:lnTo>
                <a:lnTo>
                  <a:pt x="1617" y="2340"/>
                </a:lnTo>
                <a:lnTo>
                  <a:pt x="1617" y="2360"/>
                </a:lnTo>
                <a:lnTo>
                  <a:pt x="1617" y="2460"/>
                </a:lnTo>
                <a:lnTo>
                  <a:pt x="1637" y="2560"/>
                </a:lnTo>
                <a:lnTo>
                  <a:pt x="1637" y="2620"/>
                </a:lnTo>
                <a:lnTo>
                  <a:pt x="1637" y="2640"/>
                </a:lnTo>
                <a:lnTo>
                  <a:pt x="1637" y="2640"/>
                </a:lnTo>
                <a:lnTo>
                  <a:pt x="1637" y="2620"/>
                </a:lnTo>
                <a:lnTo>
                  <a:pt x="1637" y="2560"/>
                </a:lnTo>
                <a:lnTo>
                  <a:pt x="1637" y="2460"/>
                </a:lnTo>
                <a:lnTo>
                  <a:pt x="1637" y="2360"/>
                </a:lnTo>
                <a:lnTo>
                  <a:pt x="1637" y="2340"/>
                </a:lnTo>
                <a:lnTo>
                  <a:pt x="1637" y="2320"/>
                </a:lnTo>
                <a:lnTo>
                  <a:pt x="1637" y="2340"/>
                </a:lnTo>
                <a:lnTo>
                  <a:pt x="1637" y="2380"/>
                </a:lnTo>
                <a:lnTo>
                  <a:pt x="1637" y="2440"/>
                </a:lnTo>
                <a:lnTo>
                  <a:pt x="1637" y="2500"/>
                </a:lnTo>
                <a:lnTo>
                  <a:pt x="1637" y="2560"/>
                </a:lnTo>
                <a:lnTo>
                  <a:pt x="1637" y="2620"/>
                </a:lnTo>
                <a:lnTo>
                  <a:pt x="1637" y="2640"/>
                </a:lnTo>
                <a:lnTo>
                  <a:pt x="1637" y="2640"/>
                </a:lnTo>
                <a:lnTo>
                  <a:pt x="1637" y="2600"/>
                </a:lnTo>
                <a:lnTo>
                  <a:pt x="1637" y="2520"/>
                </a:lnTo>
                <a:lnTo>
                  <a:pt x="1637" y="2420"/>
                </a:lnTo>
                <a:lnTo>
                  <a:pt x="1637" y="2300"/>
                </a:lnTo>
                <a:lnTo>
                  <a:pt x="1637" y="2200"/>
                </a:lnTo>
                <a:lnTo>
                  <a:pt x="1637" y="2100"/>
                </a:lnTo>
                <a:lnTo>
                  <a:pt x="1637" y="2020"/>
                </a:lnTo>
                <a:lnTo>
                  <a:pt x="1637" y="1980"/>
                </a:lnTo>
                <a:lnTo>
                  <a:pt x="1637" y="1980"/>
                </a:lnTo>
                <a:lnTo>
                  <a:pt x="1637" y="2020"/>
                </a:lnTo>
                <a:lnTo>
                  <a:pt x="1637" y="2060"/>
                </a:lnTo>
                <a:lnTo>
                  <a:pt x="1637" y="2140"/>
                </a:lnTo>
                <a:lnTo>
                  <a:pt x="1657" y="2200"/>
                </a:lnTo>
                <a:lnTo>
                  <a:pt x="1657" y="2260"/>
                </a:lnTo>
                <a:lnTo>
                  <a:pt x="1657" y="2300"/>
                </a:lnTo>
                <a:lnTo>
                  <a:pt x="1657" y="2320"/>
                </a:lnTo>
                <a:lnTo>
                  <a:pt x="1657" y="2300"/>
                </a:lnTo>
                <a:lnTo>
                  <a:pt x="1657" y="2260"/>
                </a:lnTo>
                <a:lnTo>
                  <a:pt x="1657" y="2220"/>
                </a:lnTo>
                <a:lnTo>
                  <a:pt x="1657" y="2140"/>
                </a:lnTo>
                <a:lnTo>
                  <a:pt x="1657" y="2080"/>
                </a:lnTo>
                <a:lnTo>
                  <a:pt x="1657" y="2040"/>
                </a:lnTo>
                <a:lnTo>
                  <a:pt x="1657" y="2000"/>
                </a:lnTo>
                <a:lnTo>
                  <a:pt x="1657" y="1980"/>
                </a:lnTo>
                <a:lnTo>
                  <a:pt x="1657" y="2000"/>
                </a:lnTo>
                <a:lnTo>
                  <a:pt x="1657" y="2020"/>
                </a:lnTo>
                <a:lnTo>
                  <a:pt x="1657" y="2100"/>
                </a:lnTo>
                <a:lnTo>
                  <a:pt x="1657" y="2220"/>
                </a:lnTo>
                <a:lnTo>
                  <a:pt x="1657" y="2320"/>
                </a:lnTo>
                <a:lnTo>
                  <a:pt x="1657" y="2400"/>
                </a:lnTo>
                <a:lnTo>
                  <a:pt x="1657" y="2500"/>
                </a:lnTo>
                <a:lnTo>
                  <a:pt x="1657" y="2580"/>
                </a:lnTo>
                <a:lnTo>
                  <a:pt x="1657" y="2640"/>
                </a:lnTo>
                <a:lnTo>
                  <a:pt x="1657" y="2640"/>
                </a:lnTo>
                <a:lnTo>
                  <a:pt x="1677" y="2640"/>
                </a:lnTo>
                <a:lnTo>
                  <a:pt x="1677" y="2640"/>
                </a:lnTo>
                <a:lnTo>
                  <a:pt x="1677" y="2620"/>
                </a:lnTo>
                <a:lnTo>
                  <a:pt x="1677" y="2560"/>
                </a:lnTo>
                <a:lnTo>
                  <a:pt x="1677" y="2460"/>
                </a:lnTo>
                <a:lnTo>
                  <a:pt x="1677" y="2360"/>
                </a:lnTo>
                <a:lnTo>
                  <a:pt x="1677" y="2340"/>
                </a:lnTo>
                <a:lnTo>
                  <a:pt x="1677" y="2320"/>
                </a:lnTo>
                <a:lnTo>
                  <a:pt x="1677" y="2340"/>
                </a:lnTo>
                <a:lnTo>
                  <a:pt x="1677" y="2360"/>
                </a:lnTo>
                <a:lnTo>
                  <a:pt x="1677" y="2460"/>
                </a:lnTo>
                <a:lnTo>
                  <a:pt x="1677" y="2560"/>
                </a:lnTo>
                <a:lnTo>
                  <a:pt x="1677" y="2620"/>
                </a:lnTo>
                <a:lnTo>
                  <a:pt x="1677" y="2640"/>
                </a:lnTo>
                <a:lnTo>
                  <a:pt x="1677" y="2640"/>
                </a:lnTo>
                <a:lnTo>
                  <a:pt x="1677" y="2640"/>
                </a:lnTo>
                <a:lnTo>
                  <a:pt x="1697" y="2640"/>
                </a:lnTo>
                <a:lnTo>
                  <a:pt x="1697" y="2620"/>
                </a:lnTo>
                <a:lnTo>
                  <a:pt x="1697" y="2560"/>
                </a:lnTo>
                <a:lnTo>
                  <a:pt x="1697" y="2460"/>
                </a:lnTo>
                <a:lnTo>
                  <a:pt x="1697" y="2360"/>
                </a:lnTo>
                <a:lnTo>
                  <a:pt x="1697" y="2340"/>
                </a:lnTo>
                <a:lnTo>
                  <a:pt x="1697" y="2320"/>
                </a:lnTo>
                <a:lnTo>
                  <a:pt x="1697" y="2340"/>
                </a:lnTo>
                <a:lnTo>
                  <a:pt x="1697" y="2360"/>
                </a:lnTo>
                <a:lnTo>
                  <a:pt x="1697" y="2420"/>
                </a:lnTo>
                <a:lnTo>
                  <a:pt x="1697" y="2480"/>
                </a:lnTo>
                <a:lnTo>
                  <a:pt x="1697" y="2580"/>
                </a:lnTo>
                <a:lnTo>
                  <a:pt x="1697" y="2620"/>
                </a:lnTo>
                <a:lnTo>
                  <a:pt x="1697" y="2640"/>
                </a:lnTo>
                <a:lnTo>
                  <a:pt x="1697" y="2620"/>
                </a:lnTo>
                <a:lnTo>
                  <a:pt x="1697" y="2600"/>
                </a:lnTo>
                <a:lnTo>
                  <a:pt x="1697" y="2500"/>
                </a:lnTo>
                <a:lnTo>
                  <a:pt x="1697" y="2400"/>
                </a:lnTo>
                <a:lnTo>
                  <a:pt x="1697" y="2340"/>
                </a:lnTo>
                <a:lnTo>
                  <a:pt x="1697" y="2320"/>
                </a:lnTo>
                <a:lnTo>
                  <a:pt x="1697" y="2320"/>
                </a:lnTo>
                <a:lnTo>
                  <a:pt x="1716" y="2320"/>
                </a:lnTo>
                <a:lnTo>
                  <a:pt x="1716" y="2340"/>
                </a:lnTo>
                <a:lnTo>
                  <a:pt x="1716" y="2380"/>
                </a:lnTo>
                <a:lnTo>
                  <a:pt x="1716" y="2480"/>
                </a:lnTo>
                <a:lnTo>
                  <a:pt x="1716" y="2580"/>
                </a:lnTo>
                <a:lnTo>
                  <a:pt x="1716" y="2620"/>
                </a:lnTo>
                <a:lnTo>
                  <a:pt x="1716" y="2640"/>
                </a:lnTo>
                <a:lnTo>
                  <a:pt x="1716" y="2640"/>
                </a:lnTo>
                <a:lnTo>
                  <a:pt x="1716" y="2600"/>
                </a:lnTo>
                <a:lnTo>
                  <a:pt x="1716" y="2560"/>
                </a:lnTo>
                <a:lnTo>
                  <a:pt x="1716" y="2420"/>
                </a:lnTo>
                <a:lnTo>
                  <a:pt x="1716" y="2260"/>
                </a:lnTo>
                <a:lnTo>
                  <a:pt x="1716" y="2080"/>
                </a:lnTo>
                <a:lnTo>
                  <a:pt x="1716" y="1920"/>
                </a:lnTo>
                <a:lnTo>
                  <a:pt x="1716" y="1800"/>
                </a:lnTo>
                <a:lnTo>
                  <a:pt x="1716" y="1700"/>
                </a:lnTo>
                <a:lnTo>
                  <a:pt x="1716" y="1660"/>
                </a:lnTo>
                <a:lnTo>
                  <a:pt x="1716" y="1660"/>
                </a:lnTo>
                <a:lnTo>
                  <a:pt x="1716" y="1660"/>
                </a:lnTo>
                <a:lnTo>
                  <a:pt x="1716" y="1700"/>
                </a:lnTo>
                <a:lnTo>
                  <a:pt x="1716" y="1800"/>
                </a:lnTo>
                <a:lnTo>
                  <a:pt x="1716" y="1920"/>
                </a:lnTo>
                <a:lnTo>
                  <a:pt x="1716" y="2080"/>
                </a:lnTo>
                <a:lnTo>
                  <a:pt x="1716" y="2260"/>
                </a:lnTo>
                <a:lnTo>
                  <a:pt x="1716" y="2420"/>
                </a:lnTo>
                <a:lnTo>
                  <a:pt x="1716" y="2560"/>
                </a:lnTo>
                <a:lnTo>
                  <a:pt x="1716" y="2600"/>
                </a:lnTo>
                <a:lnTo>
                  <a:pt x="1716" y="2640"/>
                </a:lnTo>
                <a:lnTo>
                  <a:pt x="1716" y="2640"/>
                </a:lnTo>
                <a:lnTo>
                  <a:pt x="1736" y="2640"/>
                </a:lnTo>
                <a:lnTo>
                  <a:pt x="1736" y="2640"/>
                </a:lnTo>
                <a:lnTo>
                  <a:pt x="1736" y="2620"/>
                </a:lnTo>
                <a:lnTo>
                  <a:pt x="1736" y="2560"/>
                </a:lnTo>
                <a:lnTo>
                  <a:pt x="1736" y="2460"/>
                </a:lnTo>
                <a:lnTo>
                  <a:pt x="1736" y="2360"/>
                </a:lnTo>
                <a:lnTo>
                  <a:pt x="1736" y="2340"/>
                </a:lnTo>
                <a:lnTo>
                  <a:pt x="1736" y="2320"/>
                </a:lnTo>
                <a:lnTo>
                  <a:pt x="1736" y="2340"/>
                </a:lnTo>
                <a:lnTo>
                  <a:pt x="1736" y="2360"/>
                </a:lnTo>
                <a:lnTo>
                  <a:pt x="1736" y="2420"/>
                </a:lnTo>
                <a:lnTo>
                  <a:pt x="1736" y="2480"/>
                </a:lnTo>
                <a:lnTo>
                  <a:pt x="1736" y="2580"/>
                </a:lnTo>
                <a:lnTo>
                  <a:pt x="1736" y="2620"/>
                </a:lnTo>
                <a:lnTo>
                  <a:pt x="1736" y="2640"/>
                </a:lnTo>
                <a:lnTo>
                  <a:pt x="1736" y="2620"/>
                </a:lnTo>
                <a:lnTo>
                  <a:pt x="1736" y="2580"/>
                </a:lnTo>
                <a:lnTo>
                  <a:pt x="1736" y="2540"/>
                </a:lnTo>
                <a:lnTo>
                  <a:pt x="1736" y="2480"/>
                </a:lnTo>
                <a:lnTo>
                  <a:pt x="1756" y="2360"/>
                </a:lnTo>
                <a:lnTo>
                  <a:pt x="1756" y="2340"/>
                </a:lnTo>
                <a:lnTo>
                  <a:pt x="1756" y="2320"/>
                </a:lnTo>
                <a:lnTo>
                  <a:pt x="1756" y="2340"/>
                </a:lnTo>
                <a:lnTo>
                  <a:pt x="1756" y="2380"/>
                </a:lnTo>
                <a:lnTo>
                  <a:pt x="1756" y="2440"/>
                </a:lnTo>
                <a:lnTo>
                  <a:pt x="1756" y="2500"/>
                </a:lnTo>
                <a:lnTo>
                  <a:pt x="1756" y="2560"/>
                </a:lnTo>
                <a:lnTo>
                  <a:pt x="1756" y="2620"/>
                </a:lnTo>
                <a:lnTo>
                  <a:pt x="1756" y="2640"/>
                </a:lnTo>
                <a:lnTo>
                  <a:pt x="1756" y="2640"/>
                </a:lnTo>
                <a:lnTo>
                  <a:pt x="1756" y="2600"/>
                </a:lnTo>
                <a:lnTo>
                  <a:pt x="1756" y="2520"/>
                </a:lnTo>
                <a:lnTo>
                  <a:pt x="1756" y="2440"/>
                </a:lnTo>
                <a:lnTo>
                  <a:pt x="1756" y="2340"/>
                </a:lnTo>
                <a:lnTo>
                  <a:pt x="1756" y="2220"/>
                </a:lnTo>
                <a:lnTo>
                  <a:pt x="1756" y="2120"/>
                </a:lnTo>
                <a:lnTo>
                  <a:pt x="1756" y="2040"/>
                </a:lnTo>
                <a:lnTo>
                  <a:pt x="1756" y="1980"/>
                </a:lnTo>
                <a:lnTo>
                  <a:pt x="1756" y="1980"/>
                </a:lnTo>
                <a:lnTo>
                  <a:pt x="1756" y="2020"/>
                </a:lnTo>
                <a:lnTo>
                  <a:pt x="1756" y="2060"/>
                </a:lnTo>
                <a:lnTo>
                  <a:pt x="1756" y="2180"/>
                </a:lnTo>
                <a:lnTo>
                  <a:pt x="1756" y="2280"/>
                </a:lnTo>
                <a:lnTo>
                  <a:pt x="1756" y="2300"/>
                </a:lnTo>
                <a:lnTo>
                  <a:pt x="1756" y="2320"/>
                </a:lnTo>
                <a:lnTo>
                  <a:pt x="1756" y="2300"/>
                </a:lnTo>
                <a:lnTo>
                  <a:pt x="1756" y="2280"/>
                </a:lnTo>
                <a:lnTo>
                  <a:pt x="1756" y="2200"/>
                </a:lnTo>
                <a:lnTo>
                  <a:pt x="1776" y="2080"/>
                </a:lnTo>
                <a:lnTo>
                  <a:pt x="1776" y="1980"/>
                </a:lnTo>
                <a:lnTo>
                  <a:pt x="1776" y="1880"/>
                </a:lnTo>
                <a:lnTo>
                  <a:pt x="1776" y="1780"/>
                </a:lnTo>
                <a:lnTo>
                  <a:pt x="1776" y="1700"/>
                </a:lnTo>
                <a:lnTo>
                  <a:pt x="1776" y="1660"/>
                </a:lnTo>
                <a:lnTo>
                  <a:pt x="1776" y="1660"/>
                </a:lnTo>
                <a:lnTo>
                  <a:pt x="1776" y="1660"/>
                </a:lnTo>
                <a:lnTo>
                  <a:pt x="1776" y="1700"/>
                </a:lnTo>
                <a:lnTo>
                  <a:pt x="1776" y="1780"/>
                </a:lnTo>
                <a:lnTo>
                  <a:pt x="1776" y="1880"/>
                </a:lnTo>
                <a:lnTo>
                  <a:pt x="1776" y="1980"/>
                </a:lnTo>
                <a:lnTo>
                  <a:pt x="1776" y="2320"/>
                </a:lnTo>
                <a:lnTo>
                  <a:pt x="1776" y="2400"/>
                </a:lnTo>
                <a:lnTo>
                  <a:pt x="1776" y="2500"/>
                </a:lnTo>
                <a:lnTo>
                  <a:pt x="1796" y="2580"/>
                </a:lnTo>
                <a:lnTo>
                  <a:pt x="1796" y="2640"/>
                </a:lnTo>
                <a:lnTo>
                  <a:pt x="1796" y="2640"/>
                </a:lnTo>
                <a:lnTo>
                  <a:pt x="1796" y="2580"/>
                </a:lnTo>
                <a:lnTo>
                  <a:pt x="1796" y="2500"/>
                </a:lnTo>
                <a:lnTo>
                  <a:pt x="1796" y="2420"/>
                </a:lnTo>
                <a:lnTo>
                  <a:pt x="1796" y="2300"/>
                </a:lnTo>
                <a:lnTo>
                  <a:pt x="1796" y="2200"/>
                </a:lnTo>
                <a:lnTo>
                  <a:pt x="1796" y="2120"/>
                </a:lnTo>
                <a:lnTo>
                  <a:pt x="1796" y="2040"/>
                </a:lnTo>
                <a:lnTo>
                  <a:pt x="1796" y="1980"/>
                </a:lnTo>
                <a:lnTo>
                  <a:pt x="1796" y="1980"/>
                </a:lnTo>
                <a:lnTo>
                  <a:pt x="1796" y="2020"/>
                </a:lnTo>
                <a:lnTo>
                  <a:pt x="1796" y="2060"/>
                </a:lnTo>
                <a:lnTo>
                  <a:pt x="1796" y="2180"/>
                </a:lnTo>
                <a:lnTo>
                  <a:pt x="1796" y="2280"/>
                </a:lnTo>
                <a:lnTo>
                  <a:pt x="1796" y="2300"/>
                </a:lnTo>
                <a:lnTo>
                  <a:pt x="1796" y="2320"/>
                </a:lnTo>
                <a:lnTo>
                  <a:pt x="1796" y="2300"/>
                </a:lnTo>
                <a:lnTo>
                  <a:pt x="1796" y="2280"/>
                </a:lnTo>
                <a:lnTo>
                  <a:pt x="1796" y="2180"/>
                </a:lnTo>
                <a:lnTo>
                  <a:pt x="1816" y="2060"/>
                </a:lnTo>
                <a:lnTo>
                  <a:pt x="1816" y="2020"/>
                </a:lnTo>
                <a:lnTo>
                  <a:pt x="1816" y="1980"/>
                </a:lnTo>
                <a:lnTo>
                  <a:pt x="1816" y="1980"/>
                </a:lnTo>
                <a:lnTo>
                  <a:pt x="1816" y="1960"/>
                </a:lnTo>
                <a:lnTo>
                  <a:pt x="1816" y="1900"/>
                </a:lnTo>
                <a:lnTo>
                  <a:pt x="1816" y="1800"/>
                </a:lnTo>
                <a:lnTo>
                  <a:pt x="1816" y="1700"/>
                </a:lnTo>
                <a:lnTo>
                  <a:pt x="1816" y="1680"/>
                </a:lnTo>
                <a:lnTo>
                  <a:pt x="1816" y="1660"/>
                </a:lnTo>
                <a:lnTo>
                  <a:pt x="1816" y="1660"/>
                </a:lnTo>
                <a:lnTo>
                  <a:pt x="1816" y="1700"/>
                </a:lnTo>
                <a:lnTo>
                  <a:pt x="1816" y="1780"/>
                </a:lnTo>
                <a:lnTo>
                  <a:pt x="1816" y="1880"/>
                </a:lnTo>
                <a:lnTo>
                  <a:pt x="1816" y="1980"/>
                </a:lnTo>
                <a:lnTo>
                  <a:pt x="1816" y="2140"/>
                </a:lnTo>
                <a:lnTo>
                  <a:pt x="1836" y="2320"/>
                </a:lnTo>
                <a:lnTo>
                  <a:pt x="1836" y="2420"/>
                </a:lnTo>
                <a:lnTo>
                  <a:pt x="1836" y="2520"/>
                </a:lnTo>
                <a:lnTo>
                  <a:pt x="1836" y="2600"/>
                </a:lnTo>
                <a:lnTo>
                  <a:pt x="1836" y="2640"/>
                </a:lnTo>
                <a:lnTo>
                  <a:pt x="1836" y="2640"/>
                </a:lnTo>
                <a:lnTo>
                  <a:pt x="1836" y="2640"/>
                </a:lnTo>
                <a:lnTo>
                  <a:pt x="1836" y="2600"/>
                </a:lnTo>
                <a:lnTo>
                  <a:pt x="1836" y="2520"/>
                </a:lnTo>
                <a:lnTo>
                  <a:pt x="1836" y="2420"/>
                </a:lnTo>
                <a:lnTo>
                  <a:pt x="1836" y="2320"/>
                </a:lnTo>
                <a:lnTo>
                  <a:pt x="1836" y="2280"/>
                </a:lnTo>
                <a:lnTo>
                  <a:pt x="1836" y="2220"/>
                </a:lnTo>
                <a:lnTo>
                  <a:pt x="1836" y="2080"/>
                </a:lnTo>
                <a:lnTo>
                  <a:pt x="1836" y="2040"/>
                </a:lnTo>
                <a:lnTo>
                  <a:pt x="1836" y="2000"/>
                </a:lnTo>
                <a:lnTo>
                  <a:pt x="1836" y="1980"/>
                </a:lnTo>
                <a:lnTo>
                  <a:pt x="1836" y="1980"/>
                </a:lnTo>
                <a:lnTo>
                  <a:pt x="1836" y="2000"/>
                </a:lnTo>
                <a:lnTo>
                  <a:pt x="1836" y="2040"/>
                </a:lnTo>
                <a:lnTo>
                  <a:pt x="1836" y="2140"/>
                </a:lnTo>
                <a:lnTo>
                  <a:pt x="1836" y="2260"/>
                </a:lnTo>
                <a:lnTo>
                  <a:pt x="1836" y="2420"/>
                </a:lnTo>
                <a:lnTo>
                  <a:pt x="1856" y="2540"/>
                </a:lnTo>
                <a:lnTo>
                  <a:pt x="1856" y="2640"/>
                </a:lnTo>
                <a:lnTo>
                  <a:pt x="1856" y="2660"/>
                </a:lnTo>
                <a:lnTo>
                  <a:pt x="1856" y="2680"/>
                </a:lnTo>
                <a:lnTo>
                  <a:pt x="1856" y="2660"/>
                </a:lnTo>
                <a:lnTo>
                  <a:pt x="1856" y="2640"/>
                </a:lnTo>
                <a:lnTo>
                  <a:pt x="1856" y="2580"/>
                </a:lnTo>
                <a:lnTo>
                  <a:pt x="1856" y="2500"/>
                </a:lnTo>
                <a:lnTo>
                  <a:pt x="1856" y="2380"/>
                </a:lnTo>
                <a:lnTo>
                  <a:pt x="1856" y="2240"/>
                </a:lnTo>
                <a:lnTo>
                  <a:pt x="1856" y="2080"/>
                </a:lnTo>
                <a:lnTo>
                  <a:pt x="1856" y="1920"/>
                </a:lnTo>
                <a:lnTo>
                  <a:pt x="1856" y="1560"/>
                </a:lnTo>
                <a:lnTo>
                  <a:pt x="1856" y="1220"/>
                </a:lnTo>
                <a:lnTo>
                  <a:pt x="1856" y="1080"/>
                </a:lnTo>
                <a:lnTo>
                  <a:pt x="1856" y="940"/>
                </a:lnTo>
                <a:lnTo>
                  <a:pt x="1856" y="820"/>
                </a:lnTo>
                <a:lnTo>
                  <a:pt x="1856" y="740"/>
                </a:lnTo>
                <a:lnTo>
                  <a:pt x="1856" y="680"/>
                </a:lnTo>
                <a:lnTo>
                  <a:pt x="1856" y="660"/>
                </a:lnTo>
                <a:lnTo>
                  <a:pt x="1856" y="680"/>
                </a:lnTo>
                <a:lnTo>
                  <a:pt x="1856" y="740"/>
                </a:lnTo>
                <a:lnTo>
                  <a:pt x="1856" y="840"/>
                </a:lnTo>
                <a:lnTo>
                  <a:pt x="1856" y="960"/>
                </a:lnTo>
                <a:lnTo>
                  <a:pt x="1856" y="1100"/>
                </a:lnTo>
                <a:lnTo>
                  <a:pt x="1856" y="1280"/>
                </a:lnTo>
                <a:lnTo>
                  <a:pt x="1856" y="1640"/>
                </a:lnTo>
                <a:lnTo>
                  <a:pt x="1856" y="2000"/>
                </a:lnTo>
                <a:lnTo>
                  <a:pt x="1856" y="2160"/>
                </a:lnTo>
                <a:lnTo>
                  <a:pt x="1856" y="2300"/>
                </a:lnTo>
                <a:lnTo>
                  <a:pt x="1856" y="2440"/>
                </a:lnTo>
                <a:lnTo>
                  <a:pt x="1856" y="2540"/>
                </a:lnTo>
                <a:lnTo>
                  <a:pt x="1856" y="2600"/>
                </a:lnTo>
                <a:lnTo>
                  <a:pt x="1856" y="2640"/>
                </a:lnTo>
                <a:lnTo>
                  <a:pt x="1856" y="2640"/>
                </a:lnTo>
                <a:lnTo>
                  <a:pt x="1856" y="2580"/>
                </a:lnTo>
                <a:lnTo>
                  <a:pt x="1856" y="2520"/>
                </a:lnTo>
                <a:lnTo>
                  <a:pt x="1856" y="2420"/>
                </a:lnTo>
                <a:lnTo>
                  <a:pt x="1856" y="2300"/>
                </a:lnTo>
                <a:lnTo>
                  <a:pt x="1856" y="2160"/>
                </a:lnTo>
                <a:lnTo>
                  <a:pt x="1856" y="1880"/>
                </a:lnTo>
                <a:lnTo>
                  <a:pt x="1856" y="1560"/>
                </a:lnTo>
                <a:lnTo>
                  <a:pt x="1856" y="1420"/>
                </a:lnTo>
                <a:lnTo>
                  <a:pt x="1856" y="1300"/>
                </a:lnTo>
                <a:lnTo>
                  <a:pt x="1856" y="1180"/>
                </a:lnTo>
                <a:lnTo>
                  <a:pt x="1856" y="1080"/>
                </a:lnTo>
                <a:lnTo>
                  <a:pt x="1856" y="1020"/>
                </a:lnTo>
                <a:lnTo>
                  <a:pt x="1856" y="980"/>
                </a:lnTo>
                <a:lnTo>
                  <a:pt x="1856" y="980"/>
                </a:lnTo>
                <a:lnTo>
                  <a:pt x="1856" y="980"/>
                </a:lnTo>
                <a:lnTo>
                  <a:pt x="1856" y="1020"/>
                </a:lnTo>
                <a:lnTo>
                  <a:pt x="1856" y="1060"/>
                </a:lnTo>
                <a:lnTo>
                  <a:pt x="1856" y="1200"/>
                </a:lnTo>
                <a:lnTo>
                  <a:pt x="1856" y="1380"/>
                </a:lnTo>
                <a:lnTo>
                  <a:pt x="1856" y="1560"/>
                </a:lnTo>
                <a:lnTo>
                  <a:pt x="1856" y="1740"/>
                </a:lnTo>
                <a:lnTo>
                  <a:pt x="1856" y="1880"/>
                </a:lnTo>
                <a:lnTo>
                  <a:pt x="1856" y="1940"/>
                </a:lnTo>
                <a:lnTo>
                  <a:pt x="1856" y="1980"/>
                </a:lnTo>
                <a:lnTo>
                  <a:pt x="1856" y="1980"/>
                </a:lnTo>
                <a:lnTo>
                  <a:pt x="1876" y="1980"/>
                </a:lnTo>
                <a:lnTo>
                  <a:pt x="1876" y="2040"/>
                </a:lnTo>
                <a:lnTo>
                  <a:pt x="1876" y="2120"/>
                </a:lnTo>
                <a:lnTo>
                  <a:pt x="1876" y="2220"/>
                </a:lnTo>
                <a:lnTo>
                  <a:pt x="1876" y="2340"/>
                </a:lnTo>
                <a:lnTo>
                  <a:pt x="1876" y="2440"/>
                </a:lnTo>
                <a:lnTo>
                  <a:pt x="1876" y="2520"/>
                </a:lnTo>
                <a:lnTo>
                  <a:pt x="1876" y="2600"/>
                </a:lnTo>
                <a:lnTo>
                  <a:pt x="1876" y="2640"/>
                </a:lnTo>
                <a:lnTo>
                  <a:pt x="1876" y="2640"/>
                </a:lnTo>
                <a:lnTo>
                  <a:pt x="1876" y="2620"/>
                </a:lnTo>
                <a:lnTo>
                  <a:pt x="1876" y="2580"/>
                </a:lnTo>
                <a:lnTo>
                  <a:pt x="1876" y="2520"/>
                </a:lnTo>
                <a:lnTo>
                  <a:pt x="1876" y="2400"/>
                </a:lnTo>
                <a:lnTo>
                  <a:pt x="1876" y="2360"/>
                </a:lnTo>
                <a:lnTo>
                  <a:pt x="1876" y="2320"/>
                </a:lnTo>
                <a:lnTo>
                  <a:pt x="1876" y="2320"/>
                </a:lnTo>
                <a:lnTo>
                  <a:pt x="1876" y="2320"/>
                </a:lnTo>
                <a:lnTo>
                  <a:pt x="1896" y="2320"/>
                </a:lnTo>
                <a:lnTo>
                  <a:pt x="1896" y="2320"/>
                </a:lnTo>
                <a:lnTo>
                  <a:pt x="1896" y="2320"/>
                </a:lnTo>
                <a:lnTo>
                  <a:pt x="1896" y="2260"/>
                </a:lnTo>
                <a:lnTo>
                  <a:pt x="1896" y="2180"/>
                </a:lnTo>
                <a:lnTo>
                  <a:pt x="1896" y="2080"/>
                </a:lnTo>
                <a:lnTo>
                  <a:pt x="1896" y="1980"/>
                </a:lnTo>
                <a:lnTo>
                  <a:pt x="1896" y="1740"/>
                </a:lnTo>
                <a:lnTo>
                  <a:pt x="1896" y="1460"/>
                </a:lnTo>
                <a:lnTo>
                  <a:pt x="1896" y="1220"/>
                </a:lnTo>
                <a:lnTo>
                  <a:pt x="1896" y="980"/>
                </a:lnTo>
                <a:lnTo>
                  <a:pt x="1896" y="880"/>
                </a:lnTo>
                <a:lnTo>
                  <a:pt x="1896" y="780"/>
                </a:lnTo>
                <a:lnTo>
                  <a:pt x="1896" y="720"/>
                </a:lnTo>
                <a:lnTo>
                  <a:pt x="1896" y="660"/>
                </a:lnTo>
                <a:lnTo>
                  <a:pt x="1896" y="640"/>
                </a:lnTo>
                <a:lnTo>
                  <a:pt x="1896" y="640"/>
                </a:lnTo>
                <a:lnTo>
                  <a:pt x="1896" y="660"/>
                </a:lnTo>
                <a:lnTo>
                  <a:pt x="1896" y="720"/>
                </a:lnTo>
                <a:lnTo>
                  <a:pt x="1896" y="840"/>
                </a:lnTo>
                <a:lnTo>
                  <a:pt x="1896" y="980"/>
                </a:lnTo>
                <a:lnTo>
                  <a:pt x="1896" y="1040"/>
                </a:lnTo>
                <a:lnTo>
                  <a:pt x="1896" y="1120"/>
                </a:lnTo>
                <a:lnTo>
                  <a:pt x="1896" y="1300"/>
                </a:lnTo>
                <a:lnTo>
                  <a:pt x="1896" y="1520"/>
                </a:lnTo>
                <a:lnTo>
                  <a:pt x="1896" y="1740"/>
                </a:lnTo>
                <a:lnTo>
                  <a:pt x="1916" y="1940"/>
                </a:lnTo>
                <a:lnTo>
                  <a:pt x="1916" y="2120"/>
                </a:lnTo>
                <a:lnTo>
                  <a:pt x="1916" y="2200"/>
                </a:lnTo>
                <a:lnTo>
                  <a:pt x="1916" y="2260"/>
                </a:lnTo>
                <a:lnTo>
                  <a:pt x="1916" y="2300"/>
                </a:lnTo>
                <a:lnTo>
                  <a:pt x="1916" y="2320"/>
                </a:lnTo>
                <a:lnTo>
                  <a:pt x="1916" y="2320"/>
                </a:lnTo>
                <a:lnTo>
                  <a:pt x="1916" y="2300"/>
                </a:lnTo>
                <a:lnTo>
                  <a:pt x="1916" y="2240"/>
                </a:lnTo>
                <a:lnTo>
                  <a:pt x="1916" y="2180"/>
                </a:lnTo>
                <a:lnTo>
                  <a:pt x="1916" y="2020"/>
                </a:lnTo>
                <a:lnTo>
                  <a:pt x="1916" y="1840"/>
                </a:lnTo>
                <a:lnTo>
                  <a:pt x="1916" y="1660"/>
                </a:lnTo>
                <a:lnTo>
                  <a:pt x="1916" y="1480"/>
                </a:lnTo>
                <a:lnTo>
                  <a:pt x="1916" y="1420"/>
                </a:lnTo>
                <a:lnTo>
                  <a:pt x="1916" y="1360"/>
                </a:lnTo>
                <a:lnTo>
                  <a:pt x="1916" y="1340"/>
                </a:lnTo>
                <a:lnTo>
                  <a:pt x="1916" y="1320"/>
                </a:lnTo>
                <a:lnTo>
                  <a:pt x="1916" y="1340"/>
                </a:lnTo>
                <a:lnTo>
                  <a:pt x="1916" y="1360"/>
                </a:lnTo>
                <a:lnTo>
                  <a:pt x="1916" y="1400"/>
                </a:lnTo>
                <a:lnTo>
                  <a:pt x="1916" y="1460"/>
                </a:lnTo>
                <a:lnTo>
                  <a:pt x="1916" y="1600"/>
                </a:lnTo>
                <a:lnTo>
                  <a:pt x="1916" y="1780"/>
                </a:lnTo>
                <a:lnTo>
                  <a:pt x="1916" y="1960"/>
                </a:lnTo>
                <a:lnTo>
                  <a:pt x="1916" y="2120"/>
                </a:lnTo>
                <a:lnTo>
                  <a:pt x="1916" y="2240"/>
                </a:lnTo>
                <a:lnTo>
                  <a:pt x="1916" y="2300"/>
                </a:lnTo>
                <a:lnTo>
                  <a:pt x="1916" y="2320"/>
                </a:lnTo>
                <a:lnTo>
                  <a:pt x="1916" y="2340"/>
                </a:lnTo>
                <a:lnTo>
                  <a:pt x="1916" y="2320"/>
                </a:lnTo>
                <a:lnTo>
                  <a:pt x="1916" y="2280"/>
                </a:lnTo>
                <a:lnTo>
                  <a:pt x="1916" y="2240"/>
                </a:lnTo>
                <a:lnTo>
                  <a:pt x="1916" y="2100"/>
                </a:lnTo>
                <a:lnTo>
                  <a:pt x="1916" y="2040"/>
                </a:lnTo>
                <a:lnTo>
                  <a:pt x="1916" y="1980"/>
                </a:lnTo>
                <a:lnTo>
                  <a:pt x="1916" y="1900"/>
                </a:lnTo>
                <a:lnTo>
                  <a:pt x="1916" y="1800"/>
                </a:lnTo>
                <a:lnTo>
                  <a:pt x="1936" y="1720"/>
                </a:lnTo>
                <a:lnTo>
                  <a:pt x="1936" y="1660"/>
                </a:lnTo>
                <a:lnTo>
                  <a:pt x="1936" y="1660"/>
                </a:lnTo>
                <a:lnTo>
                  <a:pt x="1936" y="1700"/>
                </a:lnTo>
                <a:lnTo>
                  <a:pt x="1936" y="1780"/>
                </a:lnTo>
                <a:lnTo>
                  <a:pt x="1936" y="1860"/>
                </a:lnTo>
                <a:lnTo>
                  <a:pt x="1936" y="1980"/>
                </a:lnTo>
                <a:lnTo>
                  <a:pt x="1936" y="2060"/>
                </a:lnTo>
                <a:lnTo>
                  <a:pt x="1936" y="2140"/>
                </a:lnTo>
                <a:lnTo>
                  <a:pt x="1936" y="2340"/>
                </a:lnTo>
                <a:lnTo>
                  <a:pt x="1936" y="2440"/>
                </a:lnTo>
                <a:lnTo>
                  <a:pt x="1936" y="2540"/>
                </a:lnTo>
                <a:lnTo>
                  <a:pt x="1936" y="2600"/>
                </a:lnTo>
                <a:lnTo>
                  <a:pt x="1936" y="2640"/>
                </a:lnTo>
                <a:lnTo>
                  <a:pt x="1936" y="2640"/>
                </a:lnTo>
                <a:lnTo>
                  <a:pt x="1936" y="2620"/>
                </a:lnTo>
                <a:lnTo>
                  <a:pt x="1936" y="2560"/>
                </a:lnTo>
                <a:lnTo>
                  <a:pt x="1936" y="2500"/>
                </a:lnTo>
                <a:lnTo>
                  <a:pt x="1936" y="2440"/>
                </a:lnTo>
                <a:lnTo>
                  <a:pt x="1936" y="2380"/>
                </a:lnTo>
                <a:lnTo>
                  <a:pt x="1936" y="2340"/>
                </a:lnTo>
                <a:lnTo>
                  <a:pt x="1936" y="2320"/>
                </a:lnTo>
                <a:lnTo>
                  <a:pt x="1936" y="2340"/>
                </a:lnTo>
                <a:lnTo>
                  <a:pt x="1936" y="2360"/>
                </a:lnTo>
                <a:lnTo>
                  <a:pt x="1936" y="2420"/>
                </a:lnTo>
                <a:lnTo>
                  <a:pt x="1936" y="2480"/>
                </a:lnTo>
                <a:lnTo>
                  <a:pt x="1956" y="2580"/>
                </a:lnTo>
                <a:lnTo>
                  <a:pt x="1956" y="2620"/>
                </a:lnTo>
                <a:lnTo>
                  <a:pt x="1956" y="2640"/>
                </a:lnTo>
                <a:lnTo>
                  <a:pt x="1956" y="2620"/>
                </a:lnTo>
                <a:lnTo>
                  <a:pt x="1956" y="2600"/>
                </a:lnTo>
                <a:lnTo>
                  <a:pt x="1956" y="2500"/>
                </a:lnTo>
                <a:lnTo>
                  <a:pt x="1956" y="2400"/>
                </a:lnTo>
                <a:lnTo>
                  <a:pt x="1956" y="2340"/>
                </a:lnTo>
                <a:lnTo>
                  <a:pt x="1956" y="2320"/>
                </a:lnTo>
                <a:lnTo>
                  <a:pt x="1956" y="2320"/>
                </a:lnTo>
                <a:lnTo>
                  <a:pt x="1956" y="2260"/>
                </a:lnTo>
                <a:lnTo>
                  <a:pt x="1956" y="2180"/>
                </a:lnTo>
                <a:lnTo>
                  <a:pt x="1956" y="2080"/>
                </a:lnTo>
                <a:lnTo>
                  <a:pt x="1956" y="1960"/>
                </a:lnTo>
                <a:lnTo>
                  <a:pt x="1956" y="1860"/>
                </a:lnTo>
                <a:lnTo>
                  <a:pt x="1956" y="1780"/>
                </a:lnTo>
                <a:lnTo>
                  <a:pt x="1956" y="1700"/>
                </a:lnTo>
                <a:lnTo>
                  <a:pt x="1956" y="1660"/>
                </a:lnTo>
                <a:lnTo>
                  <a:pt x="1956" y="1660"/>
                </a:lnTo>
                <a:lnTo>
                  <a:pt x="1956" y="1700"/>
                </a:lnTo>
                <a:lnTo>
                  <a:pt x="1956" y="1760"/>
                </a:lnTo>
                <a:lnTo>
                  <a:pt x="1956" y="1820"/>
                </a:lnTo>
                <a:lnTo>
                  <a:pt x="1976" y="1880"/>
                </a:lnTo>
                <a:lnTo>
                  <a:pt x="1976" y="1940"/>
                </a:lnTo>
                <a:lnTo>
                  <a:pt x="1976" y="1980"/>
                </a:lnTo>
                <a:lnTo>
                  <a:pt x="1976" y="1980"/>
                </a:lnTo>
                <a:lnTo>
                  <a:pt x="1976" y="1960"/>
                </a:lnTo>
                <a:lnTo>
                  <a:pt x="1976" y="1940"/>
                </a:lnTo>
                <a:lnTo>
                  <a:pt x="1976" y="1840"/>
                </a:lnTo>
                <a:lnTo>
                  <a:pt x="1976" y="1720"/>
                </a:lnTo>
                <a:lnTo>
                  <a:pt x="1976" y="1580"/>
                </a:lnTo>
                <a:lnTo>
                  <a:pt x="1976" y="1460"/>
                </a:lnTo>
                <a:lnTo>
                  <a:pt x="1976" y="1360"/>
                </a:lnTo>
                <a:lnTo>
                  <a:pt x="1976" y="1320"/>
                </a:lnTo>
                <a:lnTo>
                  <a:pt x="1976" y="1300"/>
                </a:lnTo>
                <a:lnTo>
                  <a:pt x="1976" y="1320"/>
                </a:lnTo>
                <a:lnTo>
                  <a:pt x="1976" y="1360"/>
                </a:lnTo>
                <a:lnTo>
                  <a:pt x="1976" y="1400"/>
                </a:lnTo>
                <a:lnTo>
                  <a:pt x="1976" y="1460"/>
                </a:lnTo>
                <a:lnTo>
                  <a:pt x="1976" y="1540"/>
                </a:lnTo>
                <a:lnTo>
                  <a:pt x="1976" y="1740"/>
                </a:lnTo>
                <a:lnTo>
                  <a:pt x="1976" y="1960"/>
                </a:lnTo>
                <a:lnTo>
                  <a:pt x="1976" y="2180"/>
                </a:lnTo>
                <a:lnTo>
                  <a:pt x="1976" y="2380"/>
                </a:lnTo>
                <a:lnTo>
                  <a:pt x="1976" y="2460"/>
                </a:lnTo>
                <a:lnTo>
                  <a:pt x="1976" y="2540"/>
                </a:lnTo>
                <a:lnTo>
                  <a:pt x="1976" y="2600"/>
                </a:lnTo>
                <a:lnTo>
                  <a:pt x="1976" y="2640"/>
                </a:lnTo>
                <a:lnTo>
                  <a:pt x="1976" y="2660"/>
                </a:lnTo>
                <a:lnTo>
                  <a:pt x="1976" y="2660"/>
                </a:lnTo>
                <a:lnTo>
                  <a:pt x="1976" y="2620"/>
                </a:lnTo>
                <a:lnTo>
                  <a:pt x="1976" y="2580"/>
                </a:lnTo>
                <a:lnTo>
                  <a:pt x="1976" y="2460"/>
                </a:lnTo>
                <a:lnTo>
                  <a:pt x="1976" y="2320"/>
                </a:lnTo>
                <a:lnTo>
                  <a:pt x="1976" y="2260"/>
                </a:lnTo>
                <a:lnTo>
                  <a:pt x="1976" y="2180"/>
                </a:lnTo>
                <a:lnTo>
                  <a:pt x="1976" y="1980"/>
                </a:lnTo>
                <a:lnTo>
                  <a:pt x="1976" y="1760"/>
                </a:lnTo>
                <a:lnTo>
                  <a:pt x="1976" y="1520"/>
                </a:lnTo>
                <a:lnTo>
                  <a:pt x="1976" y="1300"/>
                </a:lnTo>
                <a:lnTo>
                  <a:pt x="1976" y="1220"/>
                </a:lnTo>
                <a:lnTo>
                  <a:pt x="1976" y="1120"/>
                </a:lnTo>
                <a:lnTo>
                  <a:pt x="1976" y="1060"/>
                </a:lnTo>
                <a:lnTo>
                  <a:pt x="1976" y="1020"/>
                </a:lnTo>
                <a:lnTo>
                  <a:pt x="1976" y="980"/>
                </a:lnTo>
                <a:lnTo>
                  <a:pt x="1976" y="980"/>
                </a:lnTo>
                <a:lnTo>
                  <a:pt x="1976" y="1000"/>
                </a:lnTo>
                <a:lnTo>
                  <a:pt x="1976" y="1060"/>
                </a:lnTo>
                <a:lnTo>
                  <a:pt x="1976" y="1140"/>
                </a:lnTo>
                <a:lnTo>
                  <a:pt x="1976" y="1240"/>
                </a:lnTo>
                <a:lnTo>
                  <a:pt x="1976" y="1340"/>
                </a:lnTo>
                <a:lnTo>
                  <a:pt x="1976" y="1460"/>
                </a:lnTo>
                <a:lnTo>
                  <a:pt x="1976" y="1740"/>
                </a:lnTo>
                <a:lnTo>
                  <a:pt x="1996" y="2040"/>
                </a:lnTo>
                <a:lnTo>
                  <a:pt x="1996" y="2300"/>
                </a:lnTo>
                <a:lnTo>
                  <a:pt x="1996" y="2400"/>
                </a:lnTo>
                <a:lnTo>
                  <a:pt x="1996" y="2500"/>
                </a:lnTo>
                <a:lnTo>
                  <a:pt x="1996" y="2580"/>
                </a:lnTo>
                <a:lnTo>
                  <a:pt x="1996" y="2640"/>
                </a:lnTo>
                <a:lnTo>
                  <a:pt x="1996" y="2680"/>
                </a:lnTo>
                <a:lnTo>
                  <a:pt x="1996" y="2660"/>
                </a:lnTo>
                <a:lnTo>
                  <a:pt x="1996" y="2620"/>
                </a:lnTo>
                <a:lnTo>
                  <a:pt x="1996" y="2560"/>
                </a:lnTo>
                <a:lnTo>
                  <a:pt x="1996" y="2420"/>
                </a:lnTo>
                <a:lnTo>
                  <a:pt x="1996" y="2360"/>
                </a:lnTo>
                <a:lnTo>
                  <a:pt x="1996" y="2320"/>
                </a:lnTo>
                <a:lnTo>
                  <a:pt x="1996" y="2240"/>
                </a:lnTo>
                <a:lnTo>
                  <a:pt x="1996" y="2180"/>
                </a:lnTo>
                <a:lnTo>
                  <a:pt x="1996" y="2080"/>
                </a:lnTo>
                <a:lnTo>
                  <a:pt x="1996" y="1980"/>
                </a:lnTo>
                <a:lnTo>
                  <a:pt x="1996" y="1900"/>
                </a:lnTo>
                <a:lnTo>
                  <a:pt x="1996" y="1800"/>
                </a:lnTo>
                <a:lnTo>
                  <a:pt x="1996" y="1560"/>
                </a:lnTo>
                <a:lnTo>
                  <a:pt x="1996" y="1460"/>
                </a:lnTo>
                <a:lnTo>
                  <a:pt x="1996" y="1380"/>
                </a:lnTo>
                <a:lnTo>
                  <a:pt x="1996" y="1320"/>
                </a:lnTo>
                <a:lnTo>
                  <a:pt x="1996" y="1320"/>
                </a:lnTo>
                <a:lnTo>
                  <a:pt x="1996" y="1340"/>
                </a:lnTo>
                <a:lnTo>
                  <a:pt x="1996" y="1380"/>
                </a:lnTo>
                <a:lnTo>
                  <a:pt x="1996" y="1500"/>
                </a:lnTo>
                <a:lnTo>
                  <a:pt x="1996" y="1640"/>
                </a:lnTo>
                <a:lnTo>
                  <a:pt x="1996" y="1820"/>
                </a:lnTo>
                <a:lnTo>
                  <a:pt x="2016" y="2000"/>
                </a:lnTo>
                <a:lnTo>
                  <a:pt x="2016" y="2140"/>
                </a:lnTo>
                <a:lnTo>
                  <a:pt x="2016" y="2260"/>
                </a:lnTo>
                <a:lnTo>
                  <a:pt x="2016" y="2300"/>
                </a:lnTo>
                <a:lnTo>
                  <a:pt x="2016" y="2320"/>
                </a:lnTo>
                <a:lnTo>
                  <a:pt x="2016" y="2320"/>
                </a:lnTo>
                <a:lnTo>
                  <a:pt x="2016" y="2320"/>
                </a:lnTo>
                <a:lnTo>
                  <a:pt x="2016" y="2260"/>
                </a:lnTo>
                <a:lnTo>
                  <a:pt x="2016" y="2160"/>
                </a:lnTo>
                <a:lnTo>
                  <a:pt x="2016" y="2060"/>
                </a:lnTo>
                <a:lnTo>
                  <a:pt x="2016" y="1940"/>
                </a:lnTo>
                <a:lnTo>
                  <a:pt x="2016" y="1820"/>
                </a:lnTo>
                <a:lnTo>
                  <a:pt x="2016" y="1720"/>
                </a:lnTo>
                <a:lnTo>
                  <a:pt x="2016" y="1660"/>
                </a:lnTo>
                <a:lnTo>
                  <a:pt x="2016" y="1660"/>
                </a:lnTo>
                <a:lnTo>
                  <a:pt x="2016" y="1680"/>
                </a:lnTo>
                <a:lnTo>
                  <a:pt x="2016" y="1720"/>
                </a:lnTo>
                <a:lnTo>
                  <a:pt x="2016" y="1820"/>
                </a:lnTo>
                <a:lnTo>
                  <a:pt x="2016" y="1920"/>
                </a:lnTo>
                <a:lnTo>
                  <a:pt x="2016" y="1960"/>
                </a:lnTo>
                <a:lnTo>
                  <a:pt x="2016" y="1980"/>
                </a:lnTo>
                <a:lnTo>
                  <a:pt x="2016" y="1980"/>
                </a:lnTo>
                <a:lnTo>
                  <a:pt x="2016" y="2040"/>
                </a:lnTo>
                <a:lnTo>
                  <a:pt x="2016" y="2120"/>
                </a:lnTo>
                <a:lnTo>
                  <a:pt x="2036" y="2220"/>
                </a:lnTo>
                <a:lnTo>
                  <a:pt x="2036" y="2320"/>
                </a:lnTo>
                <a:lnTo>
                  <a:pt x="2036" y="2420"/>
                </a:lnTo>
                <a:lnTo>
                  <a:pt x="2036" y="2520"/>
                </a:lnTo>
                <a:lnTo>
                  <a:pt x="2036" y="2600"/>
                </a:lnTo>
                <a:lnTo>
                  <a:pt x="2036" y="2640"/>
                </a:lnTo>
                <a:lnTo>
                  <a:pt x="2036" y="2640"/>
                </a:lnTo>
                <a:lnTo>
                  <a:pt x="2036" y="2620"/>
                </a:lnTo>
                <a:lnTo>
                  <a:pt x="2036" y="2600"/>
                </a:lnTo>
                <a:lnTo>
                  <a:pt x="2036" y="2500"/>
                </a:lnTo>
                <a:lnTo>
                  <a:pt x="2036" y="2400"/>
                </a:lnTo>
                <a:lnTo>
                  <a:pt x="2036" y="2340"/>
                </a:lnTo>
                <a:lnTo>
                  <a:pt x="2036" y="2320"/>
                </a:lnTo>
                <a:lnTo>
                  <a:pt x="2036" y="2320"/>
                </a:lnTo>
                <a:lnTo>
                  <a:pt x="2036" y="2280"/>
                </a:lnTo>
                <a:lnTo>
                  <a:pt x="2036" y="2240"/>
                </a:lnTo>
                <a:lnTo>
                  <a:pt x="2036" y="2120"/>
                </a:lnTo>
                <a:lnTo>
                  <a:pt x="2056" y="2020"/>
                </a:lnTo>
                <a:lnTo>
                  <a:pt x="2056" y="2000"/>
                </a:lnTo>
                <a:lnTo>
                  <a:pt x="2056" y="1980"/>
                </a:lnTo>
                <a:lnTo>
                  <a:pt x="2056" y="2000"/>
                </a:lnTo>
                <a:lnTo>
                  <a:pt x="2056" y="2040"/>
                </a:lnTo>
                <a:lnTo>
                  <a:pt x="2056" y="2080"/>
                </a:lnTo>
                <a:lnTo>
                  <a:pt x="2056" y="2140"/>
                </a:lnTo>
                <a:lnTo>
                  <a:pt x="2056" y="2220"/>
                </a:lnTo>
                <a:lnTo>
                  <a:pt x="2056" y="2260"/>
                </a:lnTo>
                <a:lnTo>
                  <a:pt x="2056" y="2300"/>
                </a:lnTo>
                <a:lnTo>
                  <a:pt x="2056" y="2320"/>
                </a:lnTo>
                <a:lnTo>
                  <a:pt x="2056" y="2300"/>
                </a:lnTo>
                <a:lnTo>
                  <a:pt x="2056" y="2280"/>
                </a:lnTo>
                <a:lnTo>
                  <a:pt x="2056" y="2180"/>
                </a:lnTo>
                <a:lnTo>
                  <a:pt x="2056" y="2060"/>
                </a:lnTo>
                <a:lnTo>
                  <a:pt x="2056" y="2020"/>
                </a:lnTo>
                <a:lnTo>
                  <a:pt x="2056" y="1980"/>
                </a:lnTo>
                <a:lnTo>
                  <a:pt x="2056" y="1980"/>
                </a:lnTo>
                <a:lnTo>
                  <a:pt x="2056" y="1980"/>
                </a:lnTo>
                <a:lnTo>
                  <a:pt x="2056" y="2020"/>
                </a:lnTo>
                <a:lnTo>
                  <a:pt x="2056" y="2060"/>
                </a:lnTo>
                <a:lnTo>
                  <a:pt x="2056" y="2200"/>
                </a:lnTo>
                <a:lnTo>
                  <a:pt x="2076" y="2260"/>
                </a:lnTo>
                <a:lnTo>
                  <a:pt x="2076" y="2300"/>
                </a:lnTo>
                <a:lnTo>
                  <a:pt x="2076" y="2320"/>
                </a:lnTo>
                <a:lnTo>
                  <a:pt x="2076" y="2320"/>
                </a:lnTo>
                <a:lnTo>
                  <a:pt x="2076" y="2280"/>
                </a:lnTo>
                <a:lnTo>
                  <a:pt x="2076" y="2200"/>
                </a:lnTo>
                <a:lnTo>
                  <a:pt x="2076" y="2080"/>
                </a:lnTo>
                <a:lnTo>
                  <a:pt x="2076" y="1980"/>
                </a:lnTo>
                <a:lnTo>
                  <a:pt x="2076" y="1860"/>
                </a:lnTo>
                <a:lnTo>
                  <a:pt x="2076" y="1760"/>
                </a:lnTo>
                <a:lnTo>
                  <a:pt x="2076" y="1680"/>
                </a:lnTo>
                <a:lnTo>
                  <a:pt x="2076" y="1660"/>
                </a:lnTo>
                <a:lnTo>
                  <a:pt x="2076" y="1680"/>
                </a:lnTo>
                <a:lnTo>
                  <a:pt x="2076" y="1740"/>
                </a:lnTo>
                <a:lnTo>
                  <a:pt x="2076" y="1820"/>
                </a:lnTo>
                <a:lnTo>
                  <a:pt x="2076" y="1920"/>
                </a:lnTo>
                <a:lnTo>
                  <a:pt x="2076" y="2140"/>
                </a:lnTo>
                <a:lnTo>
                  <a:pt x="2076" y="2240"/>
                </a:lnTo>
                <a:lnTo>
                  <a:pt x="2076" y="2320"/>
                </a:lnTo>
                <a:lnTo>
                  <a:pt x="2076" y="2440"/>
                </a:lnTo>
                <a:lnTo>
                  <a:pt x="2076" y="2520"/>
                </a:lnTo>
                <a:lnTo>
                  <a:pt x="2076" y="2600"/>
                </a:lnTo>
                <a:lnTo>
                  <a:pt x="2076" y="2640"/>
                </a:lnTo>
                <a:lnTo>
                  <a:pt x="2076" y="2640"/>
                </a:lnTo>
                <a:lnTo>
                  <a:pt x="2096" y="2640"/>
                </a:lnTo>
                <a:lnTo>
                  <a:pt x="2096" y="2640"/>
                </a:lnTo>
                <a:lnTo>
                  <a:pt x="2096" y="2620"/>
                </a:lnTo>
                <a:lnTo>
                  <a:pt x="2096" y="2560"/>
                </a:lnTo>
                <a:lnTo>
                  <a:pt x="2096" y="2460"/>
                </a:lnTo>
                <a:lnTo>
                  <a:pt x="2096" y="2360"/>
                </a:lnTo>
                <a:lnTo>
                  <a:pt x="2096" y="2340"/>
                </a:lnTo>
                <a:lnTo>
                  <a:pt x="2096" y="2320"/>
                </a:lnTo>
                <a:lnTo>
                  <a:pt x="2096" y="2340"/>
                </a:lnTo>
                <a:lnTo>
                  <a:pt x="2096" y="2360"/>
                </a:lnTo>
                <a:lnTo>
                  <a:pt x="2096" y="2420"/>
                </a:lnTo>
                <a:lnTo>
                  <a:pt x="2096" y="2480"/>
                </a:lnTo>
                <a:lnTo>
                  <a:pt x="2096" y="2580"/>
                </a:lnTo>
                <a:lnTo>
                  <a:pt x="2096" y="2620"/>
                </a:lnTo>
                <a:lnTo>
                  <a:pt x="2096" y="2640"/>
                </a:lnTo>
                <a:lnTo>
                  <a:pt x="2096" y="2620"/>
                </a:lnTo>
                <a:lnTo>
                  <a:pt x="2096" y="2580"/>
                </a:lnTo>
                <a:lnTo>
                  <a:pt x="2096" y="2540"/>
                </a:lnTo>
                <a:lnTo>
                  <a:pt x="2096" y="2480"/>
                </a:lnTo>
                <a:lnTo>
                  <a:pt x="2096" y="2360"/>
                </a:lnTo>
                <a:lnTo>
                  <a:pt x="2096" y="2340"/>
                </a:lnTo>
                <a:lnTo>
                  <a:pt x="2096" y="2320"/>
                </a:lnTo>
                <a:lnTo>
                  <a:pt x="2096" y="2340"/>
                </a:lnTo>
                <a:lnTo>
                  <a:pt x="2096" y="2380"/>
                </a:lnTo>
                <a:lnTo>
                  <a:pt x="2096" y="2440"/>
                </a:lnTo>
                <a:lnTo>
                  <a:pt x="2096" y="2500"/>
                </a:lnTo>
                <a:lnTo>
                  <a:pt x="2116" y="2560"/>
                </a:lnTo>
                <a:lnTo>
                  <a:pt x="2116" y="2620"/>
                </a:lnTo>
                <a:lnTo>
                  <a:pt x="2116" y="2640"/>
                </a:lnTo>
                <a:lnTo>
                  <a:pt x="2116" y="2640"/>
                </a:lnTo>
                <a:lnTo>
                  <a:pt x="2116" y="2600"/>
                </a:lnTo>
                <a:lnTo>
                  <a:pt x="2116" y="2520"/>
                </a:lnTo>
                <a:lnTo>
                  <a:pt x="2116" y="2400"/>
                </a:lnTo>
                <a:lnTo>
                  <a:pt x="2116" y="2280"/>
                </a:lnTo>
                <a:lnTo>
                  <a:pt x="2116" y="2180"/>
                </a:lnTo>
                <a:lnTo>
                  <a:pt x="2116" y="2080"/>
                </a:lnTo>
                <a:lnTo>
                  <a:pt x="2116" y="2000"/>
                </a:lnTo>
                <a:lnTo>
                  <a:pt x="2116" y="1980"/>
                </a:lnTo>
                <a:lnTo>
                  <a:pt x="2116" y="2000"/>
                </a:lnTo>
                <a:lnTo>
                  <a:pt x="2116" y="2080"/>
                </a:lnTo>
                <a:lnTo>
                  <a:pt x="2116" y="2180"/>
                </a:lnTo>
                <a:lnTo>
                  <a:pt x="2116" y="2280"/>
                </a:lnTo>
                <a:lnTo>
                  <a:pt x="2116" y="2400"/>
                </a:lnTo>
                <a:lnTo>
                  <a:pt x="2116" y="2520"/>
                </a:lnTo>
                <a:lnTo>
                  <a:pt x="2116" y="2600"/>
                </a:lnTo>
                <a:lnTo>
                  <a:pt x="2116" y="2640"/>
                </a:lnTo>
                <a:lnTo>
                  <a:pt x="2116" y="2640"/>
                </a:lnTo>
                <a:lnTo>
                  <a:pt x="2116" y="2620"/>
                </a:lnTo>
                <a:lnTo>
                  <a:pt x="2116" y="2560"/>
                </a:lnTo>
                <a:lnTo>
                  <a:pt x="2116" y="2500"/>
                </a:lnTo>
                <a:lnTo>
                  <a:pt x="2116" y="2440"/>
                </a:lnTo>
                <a:lnTo>
                  <a:pt x="2116" y="2380"/>
                </a:lnTo>
                <a:lnTo>
                  <a:pt x="2116" y="2340"/>
                </a:lnTo>
                <a:lnTo>
                  <a:pt x="2116" y="2320"/>
                </a:lnTo>
                <a:lnTo>
                  <a:pt x="2116" y="2340"/>
                </a:lnTo>
                <a:lnTo>
                  <a:pt x="2116" y="2360"/>
                </a:lnTo>
                <a:lnTo>
                  <a:pt x="2116" y="2460"/>
                </a:lnTo>
                <a:lnTo>
                  <a:pt x="2136" y="2560"/>
                </a:lnTo>
                <a:lnTo>
                  <a:pt x="2136" y="2620"/>
                </a:lnTo>
                <a:lnTo>
                  <a:pt x="2136" y="2640"/>
                </a:lnTo>
                <a:lnTo>
                  <a:pt x="2136" y="2640"/>
                </a:lnTo>
                <a:lnTo>
                  <a:pt x="2136" y="2640"/>
                </a:lnTo>
                <a:lnTo>
                  <a:pt x="2136" y="2640"/>
                </a:lnTo>
                <a:lnTo>
                  <a:pt x="2136" y="2640"/>
                </a:lnTo>
                <a:lnTo>
                  <a:pt x="2136" y="2620"/>
                </a:lnTo>
                <a:lnTo>
                  <a:pt x="2136" y="2560"/>
                </a:lnTo>
                <a:lnTo>
                  <a:pt x="2136" y="2460"/>
                </a:lnTo>
                <a:lnTo>
                  <a:pt x="2156" y="2360"/>
                </a:lnTo>
                <a:lnTo>
                  <a:pt x="2156" y="2340"/>
                </a:lnTo>
                <a:lnTo>
                  <a:pt x="2156" y="2320"/>
                </a:lnTo>
                <a:lnTo>
                  <a:pt x="2156" y="2340"/>
                </a:lnTo>
                <a:lnTo>
                  <a:pt x="2156" y="2380"/>
                </a:lnTo>
                <a:lnTo>
                  <a:pt x="2156" y="2460"/>
                </a:lnTo>
                <a:lnTo>
                  <a:pt x="2156" y="2520"/>
                </a:lnTo>
                <a:lnTo>
                  <a:pt x="2156" y="2580"/>
                </a:lnTo>
                <a:lnTo>
                  <a:pt x="2156" y="2640"/>
                </a:lnTo>
                <a:lnTo>
                  <a:pt x="2156" y="2660"/>
                </a:lnTo>
                <a:lnTo>
                  <a:pt x="2156" y="2640"/>
                </a:lnTo>
                <a:lnTo>
                  <a:pt x="2156" y="2620"/>
                </a:lnTo>
                <a:lnTo>
                  <a:pt x="2156" y="2560"/>
                </a:lnTo>
                <a:lnTo>
                  <a:pt x="2156" y="2440"/>
                </a:lnTo>
                <a:lnTo>
                  <a:pt x="2156" y="2280"/>
                </a:lnTo>
                <a:lnTo>
                  <a:pt x="2156" y="2100"/>
                </a:lnTo>
                <a:lnTo>
                  <a:pt x="2156" y="1940"/>
                </a:lnTo>
                <a:lnTo>
                  <a:pt x="2156" y="1800"/>
                </a:lnTo>
                <a:lnTo>
                  <a:pt x="2156" y="1740"/>
                </a:lnTo>
                <a:lnTo>
                  <a:pt x="2156" y="1700"/>
                </a:lnTo>
                <a:lnTo>
                  <a:pt x="2156" y="1660"/>
                </a:lnTo>
                <a:lnTo>
                  <a:pt x="2156" y="1660"/>
                </a:lnTo>
                <a:lnTo>
                  <a:pt x="2156" y="1660"/>
                </a:lnTo>
                <a:lnTo>
                  <a:pt x="2156" y="1700"/>
                </a:lnTo>
                <a:lnTo>
                  <a:pt x="2156" y="1800"/>
                </a:lnTo>
                <a:lnTo>
                  <a:pt x="2156" y="1920"/>
                </a:lnTo>
                <a:lnTo>
                  <a:pt x="2156" y="2080"/>
                </a:lnTo>
                <a:lnTo>
                  <a:pt x="2156" y="2260"/>
                </a:lnTo>
                <a:lnTo>
                  <a:pt x="2156" y="2420"/>
                </a:lnTo>
                <a:lnTo>
                  <a:pt x="2156" y="2560"/>
                </a:lnTo>
                <a:lnTo>
                  <a:pt x="2156" y="2600"/>
                </a:lnTo>
                <a:lnTo>
                  <a:pt x="2156" y="2640"/>
                </a:lnTo>
                <a:lnTo>
                  <a:pt x="2156" y="2640"/>
                </a:lnTo>
                <a:lnTo>
                  <a:pt x="2175" y="2640"/>
                </a:lnTo>
                <a:lnTo>
                  <a:pt x="2175" y="2580"/>
                </a:lnTo>
                <a:lnTo>
                  <a:pt x="2175" y="2500"/>
                </a:lnTo>
                <a:lnTo>
                  <a:pt x="2175" y="2380"/>
                </a:lnTo>
                <a:lnTo>
                  <a:pt x="2175" y="2260"/>
                </a:lnTo>
                <a:lnTo>
                  <a:pt x="2175" y="2160"/>
                </a:lnTo>
                <a:lnTo>
                  <a:pt x="2175" y="2060"/>
                </a:lnTo>
                <a:lnTo>
                  <a:pt x="2175" y="2000"/>
                </a:lnTo>
                <a:lnTo>
                  <a:pt x="2175" y="1980"/>
                </a:lnTo>
                <a:lnTo>
                  <a:pt x="2175" y="1980"/>
                </a:lnTo>
                <a:lnTo>
                  <a:pt x="2175" y="2000"/>
                </a:lnTo>
                <a:lnTo>
                  <a:pt x="2175" y="2080"/>
                </a:lnTo>
                <a:lnTo>
                  <a:pt x="2175" y="2180"/>
                </a:lnTo>
                <a:lnTo>
                  <a:pt x="2175" y="2300"/>
                </a:lnTo>
                <a:lnTo>
                  <a:pt x="2175" y="2440"/>
                </a:lnTo>
                <a:lnTo>
                  <a:pt x="2175" y="2540"/>
                </a:lnTo>
                <a:lnTo>
                  <a:pt x="2175" y="2620"/>
                </a:lnTo>
                <a:lnTo>
                  <a:pt x="2175" y="2640"/>
                </a:lnTo>
                <a:lnTo>
                  <a:pt x="2175" y="2640"/>
                </a:lnTo>
                <a:lnTo>
                  <a:pt x="2175" y="2620"/>
                </a:lnTo>
                <a:lnTo>
                  <a:pt x="2175" y="2540"/>
                </a:lnTo>
                <a:lnTo>
                  <a:pt x="2175" y="2440"/>
                </a:lnTo>
                <a:lnTo>
                  <a:pt x="2175" y="2320"/>
                </a:lnTo>
                <a:lnTo>
                  <a:pt x="2175" y="2220"/>
                </a:lnTo>
                <a:lnTo>
                  <a:pt x="2175" y="2100"/>
                </a:lnTo>
                <a:lnTo>
                  <a:pt x="2175" y="2020"/>
                </a:lnTo>
                <a:lnTo>
                  <a:pt x="2175" y="1980"/>
                </a:lnTo>
                <a:lnTo>
                  <a:pt x="2175" y="1980"/>
                </a:lnTo>
                <a:lnTo>
                  <a:pt x="2175" y="2020"/>
                </a:lnTo>
                <a:lnTo>
                  <a:pt x="2175" y="2060"/>
                </a:lnTo>
                <a:lnTo>
                  <a:pt x="2175" y="2140"/>
                </a:lnTo>
                <a:lnTo>
                  <a:pt x="2175" y="2200"/>
                </a:lnTo>
                <a:lnTo>
                  <a:pt x="2175" y="2260"/>
                </a:lnTo>
                <a:lnTo>
                  <a:pt x="2175" y="2300"/>
                </a:lnTo>
                <a:lnTo>
                  <a:pt x="2175" y="2320"/>
                </a:lnTo>
                <a:lnTo>
                  <a:pt x="2175" y="2300"/>
                </a:lnTo>
                <a:lnTo>
                  <a:pt x="2175" y="2260"/>
                </a:lnTo>
                <a:lnTo>
                  <a:pt x="2175" y="2200"/>
                </a:lnTo>
                <a:lnTo>
                  <a:pt x="2175" y="2140"/>
                </a:lnTo>
                <a:lnTo>
                  <a:pt x="2195" y="2060"/>
                </a:lnTo>
                <a:lnTo>
                  <a:pt x="2195" y="2020"/>
                </a:lnTo>
                <a:lnTo>
                  <a:pt x="2195" y="1980"/>
                </a:lnTo>
                <a:lnTo>
                  <a:pt x="2195" y="1980"/>
                </a:lnTo>
                <a:lnTo>
                  <a:pt x="2195" y="2020"/>
                </a:lnTo>
                <a:lnTo>
                  <a:pt x="2195" y="2080"/>
                </a:lnTo>
                <a:lnTo>
                  <a:pt x="2195" y="2180"/>
                </a:lnTo>
                <a:lnTo>
                  <a:pt x="2195" y="2280"/>
                </a:lnTo>
                <a:lnTo>
                  <a:pt x="2195" y="2400"/>
                </a:lnTo>
                <a:lnTo>
                  <a:pt x="2195" y="2500"/>
                </a:lnTo>
                <a:lnTo>
                  <a:pt x="2195" y="2580"/>
                </a:lnTo>
                <a:lnTo>
                  <a:pt x="2195" y="2640"/>
                </a:lnTo>
                <a:lnTo>
                  <a:pt x="2195" y="2640"/>
                </a:lnTo>
                <a:lnTo>
                  <a:pt x="2195" y="2620"/>
                </a:lnTo>
                <a:lnTo>
                  <a:pt x="2195" y="2560"/>
                </a:lnTo>
                <a:lnTo>
                  <a:pt x="2195" y="2460"/>
                </a:lnTo>
                <a:lnTo>
                  <a:pt x="2195" y="2360"/>
                </a:lnTo>
                <a:lnTo>
                  <a:pt x="2195" y="2340"/>
                </a:lnTo>
                <a:lnTo>
                  <a:pt x="2195" y="2320"/>
                </a:lnTo>
                <a:lnTo>
                  <a:pt x="2195" y="2340"/>
                </a:lnTo>
                <a:lnTo>
                  <a:pt x="2195" y="2360"/>
                </a:lnTo>
                <a:lnTo>
                  <a:pt x="2195" y="2460"/>
                </a:lnTo>
                <a:lnTo>
                  <a:pt x="2215" y="2560"/>
                </a:lnTo>
                <a:lnTo>
                  <a:pt x="2215" y="2620"/>
                </a:lnTo>
                <a:lnTo>
                  <a:pt x="2215" y="2640"/>
                </a:lnTo>
                <a:lnTo>
                  <a:pt x="2215" y="2640"/>
                </a:lnTo>
                <a:lnTo>
                  <a:pt x="2215" y="2640"/>
                </a:lnTo>
                <a:lnTo>
                  <a:pt x="2215" y="2640"/>
                </a:lnTo>
                <a:lnTo>
                  <a:pt x="2215" y="2640"/>
                </a:lnTo>
                <a:lnTo>
                  <a:pt x="2235" y="2640"/>
                </a:lnTo>
                <a:lnTo>
                  <a:pt x="2235" y="2640"/>
                </a:lnTo>
                <a:lnTo>
                  <a:pt x="2235" y="2620"/>
                </a:lnTo>
                <a:lnTo>
                  <a:pt x="2235" y="2560"/>
                </a:lnTo>
                <a:lnTo>
                  <a:pt x="2235" y="2460"/>
                </a:lnTo>
                <a:lnTo>
                  <a:pt x="2235" y="2360"/>
                </a:lnTo>
                <a:lnTo>
                  <a:pt x="2235" y="2340"/>
                </a:lnTo>
                <a:lnTo>
                  <a:pt x="2235" y="2320"/>
                </a:lnTo>
                <a:lnTo>
                  <a:pt x="2235" y="2340"/>
                </a:lnTo>
                <a:lnTo>
                  <a:pt x="2235" y="2360"/>
                </a:lnTo>
                <a:lnTo>
                  <a:pt x="2235" y="2460"/>
                </a:lnTo>
                <a:lnTo>
                  <a:pt x="2235" y="2560"/>
                </a:lnTo>
                <a:lnTo>
                  <a:pt x="2235" y="2620"/>
                </a:lnTo>
                <a:lnTo>
                  <a:pt x="2235" y="2640"/>
                </a:lnTo>
                <a:lnTo>
                  <a:pt x="2235" y="2640"/>
                </a:lnTo>
                <a:lnTo>
                  <a:pt x="2235" y="2640"/>
                </a:lnTo>
                <a:lnTo>
                  <a:pt x="2255" y="2640"/>
                </a:lnTo>
                <a:lnTo>
                  <a:pt x="2255" y="2620"/>
                </a:lnTo>
                <a:lnTo>
                  <a:pt x="2255" y="2580"/>
                </a:lnTo>
                <a:lnTo>
                  <a:pt x="2255" y="2480"/>
                </a:lnTo>
                <a:lnTo>
                  <a:pt x="2255" y="2380"/>
                </a:lnTo>
                <a:lnTo>
                  <a:pt x="2255" y="2340"/>
                </a:lnTo>
                <a:lnTo>
                  <a:pt x="2255" y="2320"/>
                </a:lnTo>
                <a:lnTo>
                  <a:pt x="2255" y="2320"/>
                </a:lnTo>
                <a:lnTo>
                  <a:pt x="2255" y="2320"/>
                </a:lnTo>
                <a:lnTo>
                  <a:pt x="2255" y="2320"/>
                </a:lnTo>
                <a:lnTo>
                  <a:pt x="2275" y="2320"/>
                </a:lnTo>
                <a:lnTo>
                  <a:pt x="2275" y="2340"/>
                </a:lnTo>
                <a:lnTo>
                  <a:pt x="2275" y="2400"/>
                </a:lnTo>
                <a:lnTo>
                  <a:pt x="2275" y="2500"/>
                </a:lnTo>
                <a:lnTo>
                  <a:pt x="2275" y="2600"/>
                </a:lnTo>
                <a:lnTo>
                  <a:pt x="2275" y="2620"/>
                </a:lnTo>
                <a:lnTo>
                  <a:pt x="2275" y="2640"/>
                </a:lnTo>
                <a:lnTo>
                  <a:pt x="2275" y="2620"/>
                </a:lnTo>
                <a:lnTo>
                  <a:pt x="2275" y="2580"/>
                </a:lnTo>
                <a:lnTo>
                  <a:pt x="2275" y="2540"/>
                </a:lnTo>
                <a:lnTo>
                  <a:pt x="2275" y="2480"/>
                </a:lnTo>
                <a:lnTo>
                  <a:pt x="2275" y="2360"/>
                </a:lnTo>
                <a:lnTo>
                  <a:pt x="2275" y="2340"/>
                </a:lnTo>
                <a:lnTo>
                  <a:pt x="2275" y="2320"/>
                </a:lnTo>
                <a:lnTo>
                  <a:pt x="2275" y="2340"/>
                </a:lnTo>
                <a:lnTo>
                  <a:pt x="2275" y="2360"/>
                </a:lnTo>
                <a:lnTo>
                  <a:pt x="2275" y="2460"/>
                </a:lnTo>
                <a:lnTo>
                  <a:pt x="2275" y="2560"/>
                </a:lnTo>
                <a:lnTo>
                  <a:pt x="2275" y="2620"/>
                </a:lnTo>
                <a:lnTo>
                  <a:pt x="2275" y="2640"/>
                </a:lnTo>
                <a:lnTo>
                  <a:pt x="2275" y="2640"/>
                </a:lnTo>
                <a:lnTo>
                  <a:pt x="2275" y="2620"/>
                </a:lnTo>
                <a:lnTo>
                  <a:pt x="2275" y="2560"/>
                </a:lnTo>
                <a:lnTo>
                  <a:pt x="2275" y="2460"/>
                </a:lnTo>
                <a:lnTo>
                  <a:pt x="2295" y="2360"/>
                </a:lnTo>
                <a:lnTo>
                  <a:pt x="2295" y="2340"/>
                </a:lnTo>
                <a:lnTo>
                  <a:pt x="2295" y="2320"/>
                </a:lnTo>
                <a:lnTo>
                  <a:pt x="2295" y="2340"/>
                </a:lnTo>
                <a:lnTo>
                  <a:pt x="2295" y="2360"/>
                </a:lnTo>
                <a:lnTo>
                  <a:pt x="2295" y="2420"/>
                </a:lnTo>
                <a:lnTo>
                  <a:pt x="2295" y="2480"/>
                </a:lnTo>
                <a:lnTo>
                  <a:pt x="2295" y="2580"/>
                </a:lnTo>
                <a:lnTo>
                  <a:pt x="2295" y="2620"/>
                </a:lnTo>
                <a:lnTo>
                  <a:pt x="2295" y="2640"/>
                </a:lnTo>
                <a:lnTo>
                  <a:pt x="2295" y="2620"/>
                </a:lnTo>
                <a:lnTo>
                  <a:pt x="2295" y="2580"/>
                </a:lnTo>
                <a:lnTo>
                  <a:pt x="2295" y="2540"/>
                </a:lnTo>
                <a:lnTo>
                  <a:pt x="2295" y="2480"/>
                </a:lnTo>
                <a:lnTo>
                  <a:pt x="2295" y="2360"/>
                </a:lnTo>
                <a:lnTo>
                  <a:pt x="2295" y="2340"/>
                </a:lnTo>
                <a:lnTo>
                  <a:pt x="2295" y="2320"/>
                </a:lnTo>
                <a:lnTo>
                  <a:pt x="2295" y="2340"/>
                </a:lnTo>
                <a:lnTo>
                  <a:pt x="2295" y="2360"/>
                </a:lnTo>
                <a:lnTo>
                  <a:pt x="2295" y="2460"/>
                </a:lnTo>
                <a:lnTo>
                  <a:pt x="2295" y="2560"/>
                </a:lnTo>
                <a:lnTo>
                  <a:pt x="2295" y="2620"/>
                </a:lnTo>
                <a:lnTo>
                  <a:pt x="2295" y="2640"/>
                </a:lnTo>
                <a:lnTo>
                  <a:pt x="2295" y="2640"/>
                </a:lnTo>
                <a:lnTo>
                  <a:pt x="2315" y="2640"/>
                </a:lnTo>
                <a:lnTo>
                  <a:pt x="2315" y="2640"/>
                </a:lnTo>
                <a:lnTo>
                  <a:pt x="2315" y="2640"/>
                </a:lnTo>
                <a:lnTo>
                  <a:pt x="2315" y="2620"/>
                </a:lnTo>
                <a:lnTo>
                  <a:pt x="2315" y="2560"/>
                </a:lnTo>
                <a:lnTo>
                  <a:pt x="2315" y="2460"/>
                </a:lnTo>
                <a:lnTo>
                  <a:pt x="2315" y="2360"/>
                </a:lnTo>
                <a:lnTo>
                  <a:pt x="2315" y="2340"/>
                </a:lnTo>
                <a:lnTo>
                  <a:pt x="2315" y="2320"/>
                </a:lnTo>
                <a:lnTo>
                  <a:pt x="2315" y="2340"/>
                </a:lnTo>
                <a:lnTo>
                  <a:pt x="2315" y="2360"/>
                </a:lnTo>
                <a:lnTo>
                  <a:pt x="2315" y="2460"/>
                </a:lnTo>
                <a:lnTo>
                  <a:pt x="2315" y="2560"/>
                </a:lnTo>
                <a:lnTo>
                  <a:pt x="2315" y="2620"/>
                </a:lnTo>
                <a:lnTo>
                  <a:pt x="2315" y="2640"/>
                </a:lnTo>
                <a:lnTo>
                  <a:pt x="2315" y="2640"/>
                </a:lnTo>
                <a:lnTo>
                  <a:pt x="2335" y="2640"/>
                </a:lnTo>
                <a:lnTo>
                  <a:pt x="2335" y="2620"/>
                </a:lnTo>
                <a:lnTo>
                  <a:pt x="2335" y="2580"/>
                </a:lnTo>
                <a:lnTo>
                  <a:pt x="2335" y="2480"/>
                </a:lnTo>
                <a:lnTo>
                  <a:pt x="2335" y="2380"/>
                </a:lnTo>
                <a:lnTo>
                  <a:pt x="2335" y="2340"/>
                </a:lnTo>
                <a:lnTo>
                  <a:pt x="2335" y="2320"/>
                </a:lnTo>
                <a:lnTo>
                  <a:pt x="2335" y="2320"/>
                </a:lnTo>
                <a:lnTo>
                  <a:pt x="2335" y="2320"/>
                </a:lnTo>
                <a:lnTo>
                  <a:pt x="2335" y="2340"/>
                </a:lnTo>
                <a:lnTo>
                  <a:pt x="2335" y="2400"/>
                </a:lnTo>
                <a:lnTo>
                  <a:pt x="2335" y="2500"/>
                </a:lnTo>
                <a:lnTo>
                  <a:pt x="2355" y="2600"/>
                </a:lnTo>
                <a:lnTo>
                  <a:pt x="2355" y="2620"/>
                </a:lnTo>
                <a:lnTo>
                  <a:pt x="2355" y="2640"/>
                </a:lnTo>
                <a:lnTo>
                  <a:pt x="2355" y="2620"/>
                </a:lnTo>
                <a:lnTo>
                  <a:pt x="2355" y="2580"/>
                </a:lnTo>
                <a:lnTo>
                  <a:pt x="2355" y="2540"/>
                </a:lnTo>
                <a:lnTo>
                  <a:pt x="2355" y="2480"/>
                </a:lnTo>
                <a:lnTo>
                  <a:pt x="2355" y="2360"/>
                </a:lnTo>
                <a:lnTo>
                  <a:pt x="2355" y="2340"/>
                </a:lnTo>
                <a:lnTo>
                  <a:pt x="2355" y="2320"/>
                </a:lnTo>
                <a:lnTo>
                  <a:pt x="2355" y="2340"/>
                </a:lnTo>
                <a:lnTo>
                  <a:pt x="2355" y="2360"/>
                </a:lnTo>
                <a:lnTo>
                  <a:pt x="2355" y="2460"/>
                </a:lnTo>
                <a:lnTo>
                  <a:pt x="2355" y="2560"/>
                </a:lnTo>
                <a:lnTo>
                  <a:pt x="2355" y="2620"/>
                </a:lnTo>
                <a:lnTo>
                  <a:pt x="2355" y="2640"/>
                </a:lnTo>
                <a:lnTo>
                  <a:pt x="2355" y="2640"/>
                </a:lnTo>
                <a:lnTo>
                  <a:pt x="2355" y="2620"/>
                </a:lnTo>
                <a:lnTo>
                  <a:pt x="2355" y="2560"/>
                </a:lnTo>
                <a:lnTo>
                  <a:pt x="2355" y="2460"/>
                </a:lnTo>
                <a:lnTo>
                  <a:pt x="2355" y="2360"/>
                </a:lnTo>
                <a:lnTo>
                  <a:pt x="2355" y="2340"/>
                </a:lnTo>
                <a:lnTo>
                  <a:pt x="2355" y="2320"/>
                </a:lnTo>
                <a:lnTo>
                  <a:pt x="2355" y="2340"/>
                </a:lnTo>
                <a:lnTo>
                  <a:pt x="2355" y="2360"/>
                </a:lnTo>
                <a:lnTo>
                  <a:pt x="2355" y="2420"/>
                </a:lnTo>
                <a:lnTo>
                  <a:pt x="2355" y="2480"/>
                </a:lnTo>
                <a:lnTo>
                  <a:pt x="2375" y="2580"/>
                </a:lnTo>
                <a:lnTo>
                  <a:pt x="2375" y="2620"/>
                </a:lnTo>
                <a:lnTo>
                  <a:pt x="2375" y="2640"/>
                </a:lnTo>
                <a:lnTo>
                  <a:pt x="2375" y="2620"/>
                </a:lnTo>
                <a:lnTo>
                  <a:pt x="2375" y="2580"/>
                </a:lnTo>
                <a:lnTo>
                  <a:pt x="2375" y="2540"/>
                </a:lnTo>
                <a:lnTo>
                  <a:pt x="2375" y="2480"/>
                </a:lnTo>
                <a:lnTo>
                  <a:pt x="2375" y="2360"/>
                </a:lnTo>
                <a:lnTo>
                  <a:pt x="2375" y="2340"/>
                </a:lnTo>
                <a:lnTo>
                  <a:pt x="2375" y="2320"/>
                </a:lnTo>
                <a:lnTo>
                  <a:pt x="2375" y="2340"/>
                </a:lnTo>
                <a:lnTo>
                  <a:pt x="2375" y="2360"/>
                </a:lnTo>
                <a:lnTo>
                  <a:pt x="2375" y="2460"/>
                </a:lnTo>
                <a:lnTo>
                  <a:pt x="2375" y="2560"/>
                </a:lnTo>
                <a:lnTo>
                  <a:pt x="2375" y="2620"/>
                </a:lnTo>
                <a:lnTo>
                  <a:pt x="2375" y="2640"/>
                </a:lnTo>
                <a:lnTo>
                  <a:pt x="2375" y="2640"/>
                </a:lnTo>
                <a:lnTo>
                  <a:pt x="2375" y="2620"/>
                </a:lnTo>
                <a:lnTo>
                  <a:pt x="2375" y="2560"/>
                </a:lnTo>
                <a:lnTo>
                  <a:pt x="2375" y="2460"/>
                </a:lnTo>
                <a:lnTo>
                  <a:pt x="2395" y="2360"/>
                </a:lnTo>
                <a:lnTo>
                  <a:pt x="2395" y="2340"/>
                </a:lnTo>
                <a:lnTo>
                  <a:pt x="2395" y="2320"/>
                </a:lnTo>
                <a:lnTo>
                  <a:pt x="2395" y="2340"/>
                </a:lnTo>
                <a:lnTo>
                  <a:pt x="2395" y="2360"/>
                </a:lnTo>
                <a:lnTo>
                  <a:pt x="2395" y="2420"/>
                </a:lnTo>
                <a:lnTo>
                  <a:pt x="2395" y="2480"/>
                </a:lnTo>
                <a:lnTo>
                  <a:pt x="2395" y="2580"/>
                </a:lnTo>
                <a:lnTo>
                  <a:pt x="2395" y="2620"/>
                </a:lnTo>
                <a:lnTo>
                  <a:pt x="2395" y="2640"/>
                </a:lnTo>
                <a:lnTo>
                  <a:pt x="2395" y="2620"/>
                </a:lnTo>
                <a:lnTo>
                  <a:pt x="2395" y="2580"/>
                </a:lnTo>
                <a:lnTo>
                  <a:pt x="2395" y="2540"/>
                </a:lnTo>
                <a:lnTo>
                  <a:pt x="2395" y="2480"/>
                </a:lnTo>
                <a:lnTo>
                  <a:pt x="2395" y="2360"/>
                </a:lnTo>
                <a:lnTo>
                  <a:pt x="2395" y="2340"/>
                </a:lnTo>
                <a:lnTo>
                  <a:pt x="2395" y="2320"/>
                </a:lnTo>
                <a:lnTo>
                  <a:pt x="2395" y="2340"/>
                </a:lnTo>
                <a:lnTo>
                  <a:pt x="2395" y="2360"/>
                </a:lnTo>
                <a:lnTo>
                  <a:pt x="2395" y="2460"/>
                </a:lnTo>
                <a:lnTo>
                  <a:pt x="2395" y="2560"/>
                </a:lnTo>
                <a:lnTo>
                  <a:pt x="2395" y="2620"/>
                </a:lnTo>
                <a:lnTo>
                  <a:pt x="2395" y="2640"/>
                </a:lnTo>
                <a:lnTo>
                  <a:pt x="2395" y="2640"/>
                </a:lnTo>
                <a:lnTo>
                  <a:pt x="2395" y="2640"/>
                </a:lnTo>
                <a:lnTo>
                  <a:pt x="2415" y="2640"/>
                </a:lnTo>
                <a:lnTo>
                  <a:pt x="2415" y="2620"/>
                </a:lnTo>
                <a:lnTo>
                  <a:pt x="2415" y="2560"/>
                </a:lnTo>
                <a:lnTo>
                  <a:pt x="2415" y="2460"/>
                </a:lnTo>
                <a:lnTo>
                  <a:pt x="2415" y="2360"/>
                </a:lnTo>
                <a:lnTo>
                  <a:pt x="2415" y="2340"/>
                </a:lnTo>
                <a:lnTo>
                  <a:pt x="2415" y="2320"/>
                </a:lnTo>
                <a:lnTo>
                  <a:pt x="2415" y="2340"/>
                </a:lnTo>
                <a:lnTo>
                  <a:pt x="2415" y="2360"/>
                </a:lnTo>
                <a:lnTo>
                  <a:pt x="2415" y="2420"/>
                </a:lnTo>
                <a:lnTo>
                  <a:pt x="2415" y="2480"/>
                </a:lnTo>
                <a:lnTo>
                  <a:pt x="2415" y="2580"/>
                </a:lnTo>
                <a:lnTo>
                  <a:pt x="2415" y="2620"/>
                </a:lnTo>
                <a:lnTo>
                  <a:pt x="2415" y="2640"/>
                </a:lnTo>
                <a:lnTo>
                  <a:pt x="2415" y="2620"/>
                </a:lnTo>
                <a:lnTo>
                  <a:pt x="2415" y="2580"/>
                </a:lnTo>
                <a:lnTo>
                  <a:pt x="2415" y="2540"/>
                </a:lnTo>
                <a:lnTo>
                  <a:pt x="2415" y="2480"/>
                </a:lnTo>
                <a:lnTo>
                  <a:pt x="2415" y="2360"/>
                </a:lnTo>
                <a:lnTo>
                  <a:pt x="2415" y="2340"/>
                </a:lnTo>
                <a:lnTo>
                  <a:pt x="2415" y="2320"/>
                </a:lnTo>
                <a:lnTo>
                  <a:pt x="2415" y="2340"/>
                </a:lnTo>
                <a:lnTo>
                  <a:pt x="2415" y="2360"/>
                </a:lnTo>
                <a:lnTo>
                  <a:pt x="2415" y="2460"/>
                </a:lnTo>
                <a:lnTo>
                  <a:pt x="2435" y="2560"/>
                </a:lnTo>
                <a:lnTo>
                  <a:pt x="2435" y="2620"/>
                </a:lnTo>
                <a:lnTo>
                  <a:pt x="2435" y="2640"/>
                </a:lnTo>
                <a:lnTo>
                  <a:pt x="2435" y="2640"/>
                </a:lnTo>
                <a:lnTo>
                  <a:pt x="2435" y="2620"/>
                </a:lnTo>
                <a:lnTo>
                  <a:pt x="2435" y="2560"/>
                </a:lnTo>
                <a:lnTo>
                  <a:pt x="2435" y="2460"/>
                </a:lnTo>
                <a:lnTo>
                  <a:pt x="2435" y="2360"/>
                </a:lnTo>
                <a:lnTo>
                  <a:pt x="2435" y="2340"/>
                </a:lnTo>
                <a:lnTo>
                  <a:pt x="2435" y="2320"/>
                </a:lnTo>
                <a:lnTo>
                  <a:pt x="2435" y="2340"/>
                </a:lnTo>
                <a:lnTo>
                  <a:pt x="2435" y="2360"/>
                </a:lnTo>
                <a:lnTo>
                  <a:pt x="2435" y="2460"/>
                </a:lnTo>
                <a:lnTo>
                  <a:pt x="2435" y="2560"/>
                </a:lnTo>
                <a:lnTo>
                  <a:pt x="2435" y="2620"/>
                </a:lnTo>
                <a:lnTo>
                  <a:pt x="2435" y="2640"/>
                </a:lnTo>
                <a:lnTo>
                  <a:pt x="2435" y="2640"/>
                </a:lnTo>
                <a:lnTo>
                  <a:pt x="2435" y="2640"/>
                </a:lnTo>
                <a:lnTo>
                  <a:pt x="2455" y="2640"/>
                </a:lnTo>
                <a:lnTo>
                  <a:pt x="2455" y="2620"/>
                </a:lnTo>
                <a:lnTo>
                  <a:pt x="2455" y="2560"/>
                </a:lnTo>
                <a:lnTo>
                  <a:pt x="2455" y="2460"/>
                </a:lnTo>
                <a:lnTo>
                  <a:pt x="2455" y="2360"/>
                </a:lnTo>
                <a:lnTo>
                  <a:pt x="2455" y="2340"/>
                </a:lnTo>
                <a:lnTo>
                  <a:pt x="2455" y="2320"/>
                </a:lnTo>
                <a:lnTo>
                  <a:pt x="2455" y="2340"/>
                </a:lnTo>
                <a:lnTo>
                  <a:pt x="2455" y="2360"/>
                </a:lnTo>
                <a:lnTo>
                  <a:pt x="2455" y="2420"/>
                </a:lnTo>
                <a:lnTo>
                  <a:pt x="2455" y="2480"/>
                </a:lnTo>
                <a:lnTo>
                  <a:pt x="2455" y="2580"/>
                </a:lnTo>
                <a:lnTo>
                  <a:pt x="2455" y="2620"/>
                </a:lnTo>
                <a:lnTo>
                  <a:pt x="2455" y="2640"/>
                </a:lnTo>
                <a:lnTo>
                  <a:pt x="2455" y="2620"/>
                </a:lnTo>
                <a:lnTo>
                  <a:pt x="2455" y="2600"/>
                </a:lnTo>
                <a:lnTo>
                  <a:pt x="2455" y="2500"/>
                </a:lnTo>
                <a:lnTo>
                  <a:pt x="2455" y="2400"/>
                </a:lnTo>
                <a:lnTo>
                  <a:pt x="2455" y="2340"/>
                </a:lnTo>
                <a:lnTo>
                  <a:pt x="2455" y="2320"/>
                </a:lnTo>
                <a:lnTo>
                  <a:pt x="2455" y="2320"/>
                </a:lnTo>
                <a:lnTo>
                  <a:pt x="2475" y="2320"/>
                </a:lnTo>
                <a:lnTo>
                  <a:pt x="2475" y="2340"/>
                </a:lnTo>
                <a:lnTo>
                  <a:pt x="2475" y="2380"/>
                </a:lnTo>
                <a:lnTo>
                  <a:pt x="2475" y="2480"/>
                </a:lnTo>
                <a:lnTo>
                  <a:pt x="2475" y="2580"/>
                </a:lnTo>
                <a:lnTo>
                  <a:pt x="2475" y="2620"/>
                </a:lnTo>
                <a:lnTo>
                  <a:pt x="2475" y="2640"/>
                </a:lnTo>
                <a:lnTo>
                  <a:pt x="2475" y="2640"/>
                </a:lnTo>
                <a:lnTo>
                  <a:pt x="2475" y="2640"/>
                </a:lnTo>
                <a:lnTo>
                  <a:pt x="2475" y="2620"/>
                </a:lnTo>
                <a:lnTo>
                  <a:pt x="2475" y="2560"/>
                </a:lnTo>
                <a:lnTo>
                  <a:pt x="2475" y="2460"/>
                </a:lnTo>
                <a:lnTo>
                  <a:pt x="2475" y="2360"/>
                </a:lnTo>
                <a:lnTo>
                  <a:pt x="2475" y="2340"/>
                </a:lnTo>
                <a:lnTo>
                  <a:pt x="2475" y="2320"/>
                </a:lnTo>
                <a:lnTo>
                  <a:pt x="2475" y="2340"/>
                </a:lnTo>
                <a:lnTo>
                  <a:pt x="2475" y="2360"/>
                </a:lnTo>
                <a:lnTo>
                  <a:pt x="2475" y="2460"/>
                </a:lnTo>
                <a:lnTo>
                  <a:pt x="2495" y="2560"/>
                </a:lnTo>
                <a:lnTo>
                  <a:pt x="2495" y="2620"/>
                </a:lnTo>
                <a:lnTo>
                  <a:pt x="2495" y="2640"/>
                </a:lnTo>
                <a:lnTo>
                  <a:pt x="2495" y="2640"/>
                </a:lnTo>
                <a:lnTo>
                  <a:pt x="2495" y="2640"/>
                </a:lnTo>
                <a:lnTo>
                  <a:pt x="2495" y="2620"/>
                </a:lnTo>
                <a:lnTo>
                  <a:pt x="2495" y="2560"/>
                </a:lnTo>
                <a:lnTo>
                  <a:pt x="2495" y="2460"/>
                </a:lnTo>
                <a:lnTo>
                  <a:pt x="2495" y="2360"/>
                </a:lnTo>
                <a:lnTo>
                  <a:pt x="2495" y="2340"/>
                </a:lnTo>
                <a:lnTo>
                  <a:pt x="2495" y="2320"/>
                </a:lnTo>
                <a:lnTo>
                  <a:pt x="2495" y="2340"/>
                </a:lnTo>
                <a:lnTo>
                  <a:pt x="2495" y="2360"/>
                </a:lnTo>
                <a:lnTo>
                  <a:pt x="2495" y="2460"/>
                </a:lnTo>
                <a:lnTo>
                  <a:pt x="2515" y="2560"/>
                </a:lnTo>
                <a:lnTo>
                  <a:pt x="2515" y="2620"/>
                </a:lnTo>
                <a:lnTo>
                  <a:pt x="2515" y="2640"/>
                </a:lnTo>
                <a:lnTo>
                  <a:pt x="2515" y="2640"/>
                </a:lnTo>
                <a:lnTo>
                  <a:pt x="2515" y="2620"/>
                </a:lnTo>
                <a:lnTo>
                  <a:pt x="2515" y="2560"/>
                </a:lnTo>
                <a:lnTo>
                  <a:pt x="2515" y="2460"/>
                </a:lnTo>
                <a:lnTo>
                  <a:pt x="2515" y="2360"/>
                </a:lnTo>
                <a:lnTo>
                  <a:pt x="2515" y="2340"/>
                </a:lnTo>
                <a:lnTo>
                  <a:pt x="2515" y="2320"/>
                </a:lnTo>
                <a:lnTo>
                  <a:pt x="2515" y="2340"/>
                </a:lnTo>
                <a:lnTo>
                  <a:pt x="2515" y="2360"/>
                </a:lnTo>
                <a:lnTo>
                  <a:pt x="2515" y="2420"/>
                </a:lnTo>
                <a:lnTo>
                  <a:pt x="2515" y="2480"/>
                </a:lnTo>
                <a:lnTo>
                  <a:pt x="2515" y="2580"/>
                </a:lnTo>
                <a:lnTo>
                  <a:pt x="2515" y="2620"/>
                </a:lnTo>
                <a:lnTo>
                  <a:pt x="2515" y="2640"/>
                </a:lnTo>
                <a:lnTo>
                  <a:pt x="2515" y="2620"/>
                </a:lnTo>
                <a:lnTo>
                  <a:pt x="2515" y="2580"/>
                </a:lnTo>
                <a:lnTo>
                  <a:pt x="2515" y="2540"/>
                </a:lnTo>
                <a:lnTo>
                  <a:pt x="2515" y="2480"/>
                </a:lnTo>
                <a:lnTo>
                  <a:pt x="2515" y="2360"/>
                </a:lnTo>
                <a:lnTo>
                  <a:pt x="2515" y="2340"/>
                </a:lnTo>
                <a:lnTo>
                  <a:pt x="2515" y="2320"/>
                </a:lnTo>
                <a:lnTo>
                  <a:pt x="2515" y="2340"/>
                </a:lnTo>
                <a:lnTo>
                  <a:pt x="2515" y="2360"/>
                </a:lnTo>
                <a:lnTo>
                  <a:pt x="2515" y="2420"/>
                </a:lnTo>
                <a:lnTo>
                  <a:pt x="2515" y="2480"/>
                </a:lnTo>
                <a:lnTo>
                  <a:pt x="2535" y="2580"/>
                </a:lnTo>
                <a:lnTo>
                  <a:pt x="2535" y="2620"/>
                </a:lnTo>
                <a:lnTo>
                  <a:pt x="2535" y="2640"/>
                </a:lnTo>
                <a:lnTo>
                  <a:pt x="2535" y="2620"/>
                </a:lnTo>
                <a:lnTo>
                  <a:pt x="2535" y="2580"/>
                </a:lnTo>
                <a:lnTo>
                  <a:pt x="2535" y="2540"/>
                </a:lnTo>
                <a:lnTo>
                  <a:pt x="2535" y="2480"/>
                </a:lnTo>
                <a:lnTo>
                  <a:pt x="2535" y="2360"/>
                </a:lnTo>
                <a:lnTo>
                  <a:pt x="2535" y="2340"/>
                </a:lnTo>
                <a:lnTo>
                  <a:pt x="2535" y="2320"/>
                </a:lnTo>
                <a:lnTo>
                  <a:pt x="2535" y="2340"/>
                </a:lnTo>
                <a:lnTo>
                  <a:pt x="2535" y="2360"/>
                </a:lnTo>
                <a:lnTo>
                  <a:pt x="2535" y="2420"/>
                </a:lnTo>
                <a:lnTo>
                  <a:pt x="2535" y="2480"/>
                </a:lnTo>
                <a:lnTo>
                  <a:pt x="2535" y="2580"/>
                </a:lnTo>
                <a:lnTo>
                  <a:pt x="2535" y="2620"/>
                </a:lnTo>
                <a:lnTo>
                  <a:pt x="2535" y="2640"/>
                </a:lnTo>
                <a:lnTo>
                  <a:pt x="2535" y="2640"/>
                </a:lnTo>
                <a:lnTo>
                  <a:pt x="2535" y="2600"/>
                </a:lnTo>
                <a:lnTo>
                  <a:pt x="2535" y="2520"/>
                </a:lnTo>
                <a:lnTo>
                  <a:pt x="2535" y="2420"/>
                </a:lnTo>
                <a:lnTo>
                  <a:pt x="2535" y="2320"/>
                </a:lnTo>
                <a:lnTo>
                  <a:pt x="2535" y="2220"/>
                </a:lnTo>
                <a:lnTo>
                  <a:pt x="2535" y="2100"/>
                </a:lnTo>
                <a:lnTo>
                  <a:pt x="2555" y="2020"/>
                </a:lnTo>
                <a:lnTo>
                  <a:pt x="2555" y="2000"/>
                </a:lnTo>
                <a:lnTo>
                  <a:pt x="2555" y="1980"/>
                </a:lnTo>
                <a:lnTo>
                  <a:pt x="2555" y="2000"/>
                </a:lnTo>
                <a:lnTo>
                  <a:pt x="2555" y="2040"/>
                </a:lnTo>
                <a:lnTo>
                  <a:pt x="2555" y="2100"/>
                </a:lnTo>
                <a:lnTo>
                  <a:pt x="2555" y="2160"/>
                </a:lnTo>
                <a:lnTo>
                  <a:pt x="2555" y="2240"/>
                </a:lnTo>
                <a:lnTo>
                  <a:pt x="2555" y="2280"/>
                </a:lnTo>
                <a:lnTo>
                  <a:pt x="2555" y="2320"/>
                </a:lnTo>
                <a:lnTo>
                  <a:pt x="2555" y="2320"/>
                </a:lnTo>
                <a:lnTo>
                  <a:pt x="2555" y="2280"/>
                </a:lnTo>
                <a:lnTo>
                  <a:pt x="2555" y="2180"/>
                </a:lnTo>
                <a:lnTo>
                  <a:pt x="2555" y="2080"/>
                </a:lnTo>
                <a:lnTo>
                  <a:pt x="2555" y="1960"/>
                </a:lnTo>
                <a:lnTo>
                  <a:pt x="2555" y="1840"/>
                </a:lnTo>
                <a:lnTo>
                  <a:pt x="2555" y="1740"/>
                </a:lnTo>
                <a:lnTo>
                  <a:pt x="2555" y="1680"/>
                </a:lnTo>
                <a:lnTo>
                  <a:pt x="2555" y="1660"/>
                </a:lnTo>
                <a:lnTo>
                  <a:pt x="2555" y="1660"/>
                </a:lnTo>
                <a:lnTo>
                  <a:pt x="2555" y="1680"/>
                </a:lnTo>
                <a:lnTo>
                  <a:pt x="2555" y="1720"/>
                </a:lnTo>
                <a:lnTo>
                  <a:pt x="2555" y="1820"/>
                </a:lnTo>
                <a:lnTo>
                  <a:pt x="2555" y="1980"/>
                </a:lnTo>
                <a:lnTo>
                  <a:pt x="2555" y="2140"/>
                </a:lnTo>
                <a:lnTo>
                  <a:pt x="2555" y="2320"/>
                </a:lnTo>
                <a:lnTo>
                  <a:pt x="2555" y="2480"/>
                </a:lnTo>
                <a:lnTo>
                  <a:pt x="2555" y="2580"/>
                </a:lnTo>
                <a:lnTo>
                  <a:pt x="2555" y="2620"/>
                </a:lnTo>
                <a:lnTo>
                  <a:pt x="2555" y="2640"/>
                </a:lnTo>
                <a:lnTo>
                  <a:pt x="2555" y="2640"/>
                </a:lnTo>
                <a:lnTo>
                  <a:pt x="2555" y="2640"/>
                </a:lnTo>
                <a:lnTo>
                  <a:pt x="2555" y="2580"/>
                </a:lnTo>
                <a:lnTo>
                  <a:pt x="2555" y="2480"/>
                </a:lnTo>
                <a:lnTo>
                  <a:pt x="2555" y="2380"/>
                </a:lnTo>
                <a:lnTo>
                  <a:pt x="2575" y="2260"/>
                </a:lnTo>
                <a:lnTo>
                  <a:pt x="2575" y="2140"/>
                </a:lnTo>
                <a:lnTo>
                  <a:pt x="2575" y="2040"/>
                </a:lnTo>
                <a:lnTo>
                  <a:pt x="2575" y="1980"/>
                </a:lnTo>
                <a:lnTo>
                  <a:pt x="2575" y="1980"/>
                </a:lnTo>
                <a:lnTo>
                  <a:pt x="2575" y="2040"/>
                </a:lnTo>
                <a:lnTo>
                  <a:pt x="2575" y="2120"/>
                </a:lnTo>
                <a:lnTo>
                  <a:pt x="2575" y="2220"/>
                </a:lnTo>
                <a:lnTo>
                  <a:pt x="2575" y="2320"/>
                </a:lnTo>
                <a:lnTo>
                  <a:pt x="2575" y="2400"/>
                </a:lnTo>
                <a:lnTo>
                  <a:pt x="2575" y="2500"/>
                </a:lnTo>
                <a:lnTo>
                  <a:pt x="2575" y="2580"/>
                </a:lnTo>
                <a:lnTo>
                  <a:pt x="2575" y="2640"/>
                </a:lnTo>
                <a:lnTo>
                  <a:pt x="2575" y="2640"/>
                </a:lnTo>
                <a:lnTo>
                  <a:pt x="2575" y="2560"/>
                </a:lnTo>
                <a:lnTo>
                  <a:pt x="2575" y="2440"/>
                </a:lnTo>
                <a:lnTo>
                  <a:pt x="2575" y="2300"/>
                </a:lnTo>
                <a:lnTo>
                  <a:pt x="2575" y="2140"/>
                </a:lnTo>
                <a:lnTo>
                  <a:pt x="2595" y="2000"/>
                </a:lnTo>
                <a:lnTo>
                  <a:pt x="2595" y="1860"/>
                </a:lnTo>
                <a:lnTo>
                  <a:pt x="2595" y="1740"/>
                </a:lnTo>
                <a:lnTo>
                  <a:pt x="2595" y="1660"/>
                </a:lnTo>
                <a:lnTo>
                  <a:pt x="2595" y="1660"/>
                </a:lnTo>
                <a:lnTo>
                  <a:pt x="2595" y="1680"/>
                </a:lnTo>
                <a:lnTo>
                  <a:pt x="2595" y="1740"/>
                </a:lnTo>
                <a:lnTo>
                  <a:pt x="2595" y="1840"/>
                </a:lnTo>
                <a:lnTo>
                  <a:pt x="2595" y="1940"/>
                </a:lnTo>
                <a:lnTo>
                  <a:pt x="2595" y="1960"/>
                </a:lnTo>
                <a:lnTo>
                  <a:pt x="2595" y="1980"/>
                </a:lnTo>
                <a:lnTo>
                  <a:pt x="2595" y="1960"/>
                </a:lnTo>
                <a:lnTo>
                  <a:pt x="2595" y="1920"/>
                </a:lnTo>
                <a:lnTo>
                  <a:pt x="2595" y="1860"/>
                </a:lnTo>
                <a:lnTo>
                  <a:pt x="2595" y="1800"/>
                </a:lnTo>
                <a:lnTo>
                  <a:pt x="2595" y="1740"/>
                </a:lnTo>
                <a:lnTo>
                  <a:pt x="2595" y="1680"/>
                </a:lnTo>
                <a:lnTo>
                  <a:pt x="2595" y="1660"/>
                </a:lnTo>
                <a:lnTo>
                  <a:pt x="2595" y="1660"/>
                </a:lnTo>
                <a:lnTo>
                  <a:pt x="2595" y="1700"/>
                </a:lnTo>
                <a:lnTo>
                  <a:pt x="2595" y="1780"/>
                </a:lnTo>
                <a:lnTo>
                  <a:pt x="2595" y="1880"/>
                </a:lnTo>
                <a:lnTo>
                  <a:pt x="2595" y="2000"/>
                </a:lnTo>
                <a:lnTo>
                  <a:pt x="2614" y="2100"/>
                </a:lnTo>
                <a:lnTo>
                  <a:pt x="2614" y="2200"/>
                </a:lnTo>
                <a:lnTo>
                  <a:pt x="2614" y="2280"/>
                </a:lnTo>
                <a:lnTo>
                  <a:pt x="2614" y="2320"/>
                </a:lnTo>
                <a:lnTo>
                  <a:pt x="2614" y="2320"/>
                </a:lnTo>
                <a:lnTo>
                  <a:pt x="2614" y="2280"/>
                </a:lnTo>
                <a:lnTo>
                  <a:pt x="2614" y="2240"/>
                </a:lnTo>
                <a:lnTo>
                  <a:pt x="2614" y="2160"/>
                </a:lnTo>
                <a:lnTo>
                  <a:pt x="2614" y="2100"/>
                </a:lnTo>
                <a:lnTo>
                  <a:pt x="2614" y="2040"/>
                </a:lnTo>
                <a:lnTo>
                  <a:pt x="2614" y="2000"/>
                </a:lnTo>
                <a:lnTo>
                  <a:pt x="2614" y="1980"/>
                </a:lnTo>
                <a:lnTo>
                  <a:pt x="2614" y="2000"/>
                </a:lnTo>
                <a:lnTo>
                  <a:pt x="2614" y="2020"/>
                </a:lnTo>
                <a:lnTo>
                  <a:pt x="2614" y="2120"/>
                </a:lnTo>
                <a:lnTo>
                  <a:pt x="2614" y="2240"/>
                </a:lnTo>
                <a:lnTo>
                  <a:pt x="2614" y="2280"/>
                </a:lnTo>
                <a:lnTo>
                  <a:pt x="2614" y="2320"/>
                </a:lnTo>
                <a:lnTo>
                  <a:pt x="2614" y="2320"/>
                </a:lnTo>
                <a:lnTo>
                  <a:pt x="2614" y="2340"/>
                </a:lnTo>
                <a:lnTo>
                  <a:pt x="2614" y="2400"/>
                </a:lnTo>
                <a:lnTo>
                  <a:pt x="2614" y="2500"/>
                </a:lnTo>
                <a:lnTo>
                  <a:pt x="2614" y="2600"/>
                </a:lnTo>
                <a:lnTo>
                  <a:pt x="2614" y="2620"/>
                </a:lnTo>
                <a:lnTo>
                  <a:pt x="2614" y="2640"/>
                </a:lnTo>
                <a:lnTo>
                  <a:pt x="2614" y="2620"/>
                </a:lnTo>
                <a:lnTo>
                  <a:pt x="2614" y="2580"/>
                </a:lnTo>
                <a:lnTo>
                  <a:pt x="2614" y="2540"/>
                </a:lnTo>
                <a:lnTo>
                  <a:pt x="2614" y="2480"/>
                </a:lnTo>
                <a:lnTo>
                  <a:pt x="2634" y="2360"/>
                </a:lnTo>
                <a:lnTo>
                  <a:pt x="2634" y="2340"/>
                </a:lnTo>
                <a:lnTo>
                  <a:pt x="2634" y="2320"/>
                </a:lnTo>
                <a:lnTo>
                  <a:pt x="2634" y="2340"/>
                </a:lnTo>
                <a:lnTo>
                  <a:pt x="2634" y="2380"/>
                </a:lnTo>
                <a:lnTo>
                  <a:pt x="2634" y="2440"/>
                </a:lnTo>
                <a:lnTo>
                  <a:pt x="2634" y="2500"/>
                </a:lnTo>
                <a:lnTo>
                  <a:pt x="2634" y="2560"/>
                </a:lnTo>
                <a:lnTo>
                  <a:pt x="2634" y="2620"/>
                </a:lnTo>
                <a:lnTo>
                  <a:pt x="2634" y="2640"/>
                </a:lnTo>
                <a:lnTo>
                  <a:pt x="2634" y="2640"/>
                </a:lnTo>
                <a:lnTo>
                  <a:pt x="2634" y="2600"/>
                </a:lnTo>
                <a:lnTo>
                  <a:pt x="2634" y="2520"/>
                </a:lnTo>
                <a:lnTo>
                  <a:pt x="2634" y="2420"/>
                </a:lnTo>
                <a:lnTo>
                  <a:pt x="2634" y="2300"/>
                </a:lnTo>
                <a:lnTo>
                  <a:pt x="2634" y="2200"/>
                </a:lnTo>
                <a:lnTo>
                  <a:pt x="2634" y="2100"/>
                </a:lnTo>
                <a:lnTo>
                  <a:pt x="2634" y="2020"/>
                </a:lnTo>
                <a:lnTo>
                  <a:pt x="2634" y="1980"/>
                </a:lnTo>
                <a:lnTo>
                  <a:pt x="2634" y="1980"/>
                </a:lnTo>
                <a:lnTo>
                  <a:pt x="2634" y="2040"/>
                </a:lnTo>
                <a:lnTo>
                  <a:pt x="2634" y="2100"/>
                </a:lnTo>
                <a:lnTo>
                  <a:pt x="2634" y="2200"/>
                </a:lnTo>
                <a:lnTo>
                  <a:pt x="2634" y="2280"/>
                </a:lnTo>
                <a:lnTo>
                  <a:pt x="2634" y="2320"/>
                </a:lnTo>
                <a:lnTo>
                  <a:pt x="2634" y="2360"/>
                </a:lnTo>
                <a:lnTo>
                  <a:pt x="2634" y="2340"/>
                </a:lnTo>
                <a:lnTo>
                  <a:pt x="2634" y="2320"/>
                </a:lnTo>
                <a:lnTo>
                  <a:pt x="2634" y="2280"/>
                </a:lnTo>
                <a:lnTo>
                  <a:pt x="2634" y="2220"/>
                </a:lnTo>
                <a:lnTo>
                  <a:pt x="2634" y="2060"/>
                </a:lnTo>
                <a:lnTo>
                  <a:pt x="2634" y="1860"/>
                </a:lnTo>
                <a:lnTo>
                  <a:pt x="2634" y="1640"/>
                </a:lnTo>
                <a:lnTo>
                  <a:pt x="2654" y="1440"/>
                </a:lnTo>
                <a:lnTo>
                  <a:pt x="2654" y="1240"/>
                </a:lnTo>
                <a:lnTo>
                  <a:pt x="2654" y="1080"/>
                </a:lnTo>
                <a:lnTo>
                  <a:pt x="2654" y="1020"/>
                </a:lnTo>
                <a:lnTo>
                  <a:pt x="2654" y="980"/>
                </a:lnTo>
                <a:lnTo>
                  <a:pt x="2654" y="940"/>
                </a:lnTo>
                <a:lnTo>
                  <a:pt x="2654" y="960"/>
                </a:lnTo>
                <a:lnTo>
                  <a:pt x="2654" y="1000"/>
                </a:lnTo>
                <a:lnTo>
                  <a:pt x="2654" y="1060"/>
                </a:lnTo>
                <a:lnTo>
                  <a:pt x="2654" y="1220"/>
                </a:lnTo>
                <a:lnTo>
                  <a:pt x="2654" y="1280"/>
                </a:lnTo>
                <a:lnTo>
                  <a:pt x="2654" y="1320"/>
                </a:lnTo>
                <a:lnTo>
                  <a:pt x="2654" y="1320"/>
                </a:lnTo>
                <a:lnTo>
                  <a:pt x="2654" y="1360"/>
                </a:lnTo>
                <a:lnTo>
                  <a:pt x="2654" y="1400"/>
                </a:lnTo>
                <a:lnTo>
                  <a:pt x="2654" y="1520"/>
                </a:lnTo>
                <a:lnTo>
                  <a:pt x="2654" y="1620"/>
                </a:lnTo>
                <a:lnTo>
                  <a:pt x="2654" y="1640"/>
                </a:lnTo>
                <a:lnTo>
                  <a:pt x="2654" y="1660"/>
                </a:lnTo>
                <a:lnTo>
                  <a:pt x="2654" y="1640"/>
                </a:lnTo>
                <a:lnTo>
                  <a:pt x="2654" y="1580"/>
                </a:lnTo>
                <a:lnTo>
                  <a:pt x="2654" y="1500"/>
                </a:lnTo>
                <a:lnTo>
                  <a:pt x="2654" y="1420"/>
                </a:lnTo>
                <a:lnTo>
                  <a:pt x="2654" y="1360"/>
                </a:lnTo>
                <a:lnTo>
                  <a:pt x="2654" y="1300"/>
                </a:lnTo>
                <a:lnTo>
                  <a:pt x="2654" y="1280"/>
                </a:lnTo>
                <a:lnTo>
                  <a:pt x="2654" y="1300"/>
                </a:lnTo>
                <a:lnTo>
                  <a:pt x="2654" y="1320"/>
                </a:lnTo>
                <a:lnTo>
                  <a:pt x="2654" y="1360"/>
                </a:lnTo>
                <a:lnTo>
                  <a:pt x="2654" y="1420"/>
                </a:lnTo>
                <a:lnTo>
                  <a:pt x="2654" y="1560"/>
                </a:lnTo>
                <a:lnTo>
                  <a:pt x="2654" y="1760"/>
                </a:lnTo>
                <a:lnTo>
                  <a:pt x="2654" y="1960"/>
                </a:lnTo>
                <a:lnTo>
                  <a:pt x="2674" y="2160"/>
                </a:lnTo>
                <a:lnTo>
                  <a:pt x="2674" y="2360"/>
                </a:lnTo>
                <a:lnTo>
                  <a:pt x="2674" y="2520"/>
                </a:lnTo>
                <a:lnTo>
                  <a:pt x="2674" y="2600"/>
                </a:lnTo>
                <a:lnTo>
                  <a:pt x="2674" y="2640"/>
                </a:lnTo>
                <a:lnTo>
                  <a:pt x="2674" y="2640"/>
                </a:lnTo>
                <a:lnTo>
                  <a:pt x="2674" y="2640"/>
                </a:lnTo>
                <a:lnTo>
                  <a:pt x="2674" y="2640"/>
                </a:lnTo>
                <a:lnTo>
                  <a:pt x="2674" y="2580"/>
                </a:lnTo>
                <a:lnTo>
                  <a:pt x="2674" y="2500"/>
                </a:lnTo>
                <a:lnTo>
                  <a:pt x="2694" y="2400"/>
                </a:lnTo>
                <a:lnTo>
                  <a:pt x="2694" y="2320"/>
                </a:lnTo>
                <a:lnTo>
                  <a:pt x="2694" y="2260"/>
                </a:lnTo>
                <a:lnTo>
                  <a:pt x="2694" y="2180"/>
                </a:lnTo>
                <a:lnTo>
                  <a:pt x="2694" y="2100"/>
                </a:lnTo>
                <a:lnTo>
                  <a:pt x="2694" y="1980"/>
                </a:lnTo>
                <a:lnTo>
                  <a:pt x="2694" y="1920"/>
                </a:lnTo>
                <a:lnTo>
                  <a:pt x="2694" y="1840"/>
                </a:lnTo>
                <a:lnTo>
                  <a:pt x="2694" y="1680"/>
                </a:lnTo>
                <a:lnTo>
                  <a:pt x="2694" y="1460"/>
                </a:lnTo>
                <a:lnTo>
                  <a:pt x="2694" y="1260"/>
                </a:lnTo>
                <a:lnTo>
                  <a:pt x="2694" y="1060"/>
                </a:lnTo>
                <a:lnTo>
                  <a:pt x="2694" y="880"/>
                </a:lnTo>
                <a:lnTo>
                  <a:pt x="2694" y="740"/>
                </a:lnTo>
                <a:lnTo>
                  <a:pt x="2694" y="680"/>
                </a:lnTo>
                <a:lnTo>
                  <a:pt x="2694" y="660"/>
                </a:lnTo>
                <a:lnTo>
                  <a:pt x="2694" y="640"/>
                </a:lnTo>
                <a:lnTo>
                  <a:pt x="2694" y="660"/>
                </a:lnTo>
                <a:lnTo>
                  <a:pt x="2694" y="680"/>
                </a:lnTo>
                <a:lnTo>
                  <a:pt x="2694" y="720"/>
                </a:lnTo>
                <a:lnTo>
                  <a:pt x="2694" y="820"/>
                </a:lnTo>
                <a:lnTo>
                  <a:pt x="2694" y="940"/>
                </a:lnTo>
                <a:lnTo>
                  <a:pt x="2694" y="1080"/>
                </a:lnTo>
                <a:lnTo>
                  <a:pt x="2694" y="1200"/>
                </a:lnTo>
                <a:lnTo>
                  <a:pt x="2694" y="1280"/>
                </a:lnTo>
                <a:lnTo>
                  <a:pt x="2694" y="1320"/>
                </a:lnTo>
                <a:lnTo>
                  <a:pt x="2694" y="1320"/>
                </a:lnTo>
                <a:lnTo>
                  <a:pt x="2694" y="1320"/>
                </a:lnTo>
                <a:lnTo>
                  <a:pt x="2694" y="1280"/>
                </a:lnTo>
                <a:lnTo>
                  <a:pt x="2694" y="1180"/>
                </a:lnTo>
                <a:lnTo>
                  <a:pt x="2694" y="1060"/>
                </a:lnTo>
                <a:lnTo>
                  <a:pt x="2694" y="900"/>
                </a:lnTo>
                <a:lnTo>
                  <a:pt x="2694" y="780"/>
                </a:lnTo>
                <a:lnTo>
                  <a:pt x="2694" y="680"/>
                </a:lnTo>
                <a:lnTo>
                  <a:pt x="2694" y="640"/>
                </a:lnTo>
                <a:lnTo>
                  <a:pt x="2694" y="620"/>
                </a:lnTo>
                <a:lnTo>
                  <a:pt x="2694" y="640"/>
                </a:lnTo>
                <a:lnTo>
                  <a:pt x="2694" y="660"/>
                </a:lnTo>
                <a:lnTo>
                  <a:pt x="2694" y="720"/>
                </a:lnTo>
                <a:lnTo>
                  <a:pt x="2694" y="800"/>
                </a:lnTo>
                <a:lnTo>
                  <a:pt x="2694" y="900"/>
                </a:lnTo>
                <a:lnTo>
                  <a:pt x="2694" y="1020"/>
                </a:lnTo>
                <a:lnTo>
                  <a:pt x="2694" y="1160"/>
                </a:lnTo>
                <a:lnTo>
                  <a:pt x="2694" y="1320"/>
                </a:lnTo>
                <a:lnTo>
                  <a:pt x="2694" y="1620"/>
                </a:lnTo>
                <a:lnTo>
                  <a:pt x="2714" y="1960"/>
                </a:lnTo>
                <a:lnTo>
                  <a:pt x="2714" y="2240"/>
                </a:lnTo>
                <a:lnTo>
                  <a:pt x="2714" y="2380"/>
                </a:lnTo>
                <a:lnTo>
                  <a:pt x="2714" y="2480"/>
                </a:lnTo>
                <a:lnTo>
                  <a:pt x="2714" y="2580"/>
                </a:lnTo>
                <a:lnTo>
                  <a:pt x="2714" y="2640"/>
                </a:lnTo>
                <a:lnTo>
                  <a:pt x="2714" y="2680"/>
                </a:lnTo>
                <a:lnTo>
                  <a:pt x="2714" y="2660"/>
                </a:lnTo>
                <a:lnTo>
                  <a:pt x="2714" y="2620"/>
                </a:lnTo>
                <a:lnTo>
                  <a:pt x="2714" y="2560"/>
                </a:lnTo>
                <a:lnTo>
                  <a:pt x="2714" y="2480"/>
                </a:lnTo>
                <a:lnTo>
                  <a:pt x="2714" y="2400"/>
                </a:lnTo>
                <a:lnTo>
                  <a:pt x="2714" y="2340"/>
                </a:lnTo>
                <a:lnTo>
                  <a:pt x="2714" y="2320"/>
                </a:lnTo>
                <a:lnTo>
                  <a:pt x="2714" y="2320"/>
                </a:lnTo>
                <a:lnTo>
                  <a:pt x="2714" y="2300"/>
                </a:lnTo>
                <a:lnTo>
                  <a:pt x="2714" y="2260"/>
                </a:lnTo>
                <a:lnTo>
                  <a:pt x="2714" y="2140"/>
                </a:lnTo>
                <a:lnTo>
                  <a:pt x="2714" y="2040"/>
                </a:lnTo>
                <a:lnTo>
                  <a:pt x="2714" y="2000"/>
                </a:lnTo>
                <a:lnTo>
                  <a:pt x="2714" y="1980"/>
                </a:lnTo>
                <a:lnTo>
                  <a:pt x="2714" y="1980"/>
                </a:lnTo>
                <a:lnTo>
                  <a:pt x="2734" y="1980"/>
                </a:lnTo>
                <a:lnTo>
                  <a:pt x="2734" y="1980"/>
                </a:lnTo>
                <a:lnTo>
                  <a:pt x="2734" y="1940"/>
                </a:lnTo>
                <a:lnTo>
                  <a:pt x="2734" y="1860"/>
                </a:lnTo>
                <a:lnTo>
                  <a:pt x="2734" y="1720"/>
                </a:lnTo>
                <a:lnTo>
                  <a:pt x="2734" y="1520"/>
                </a:lnTo>
                <a:lnTo>
                  <a:pt x="2734" y="1320"/>
                </a:lnTo>
                <a:lnTo>
                  <a:pt x="2734" y="1200"/>
                </a:lnTo>
                <a:lnTo>
                  <a:pt x="2734" y="1060"/>
                </a:lnTo>
                <a:lnTo>
                  <a:pt x="2734" y="740"/>
                </a:lnTo>
                <a:lnTo>
                  <a:pt x="2734" y="580"/>
                </a:lnTo>
                <a:lnTo>
                  <a:pt x="2734" y="460"/>
                </a:lnTo>
                <a:lnTo>
                  <a:pt x="2734" y="360"/>
                </a:lnTo>
                <a:lnTo>
                  <a:pt x="2734" y="320"/>
                </a:lnTo>
                <a:lnTo>
                  <a:pt x="2734" y="320"/>
                </a:lnTo>
                <a:lnTo>
                  <a:pt x="2734" y="360"/>
                </a:lnTo>
                <a:lnTo>
                  <a:pt x="2734" y="440"/>
                </a:lnTo>
                <a:lnTo>
                  <a:pt x="2734" y="540"/>
                </a:lnTo>
                <a:lnTo>
                  <a:pt x="2734" y="780"/>
                </a:lnTo>
                <a:lnTo>
                  <a:pt x="2734" y="880"/>
                </a:lnTo>
                <a:lnTo>
                  <a:pt x="2734" y="980"/>
                </a:lnTo>
                <a:lnTo>
                  <a:pt x="2734" y="1160"/>
                </a:lnTo>
                <a:lnTo>
                  <a:pt x="2734" y="1340"/>
                </a:lnTo>
                <a:lnTo>
                  <a:pt x="2754" y="1520"/>
                </a:lnTo>
                <a:lnTo>
                  <a:pt x="2754" y="1660"/>
                </a:lnTo>
                <a:lnTo>
                  <a:pt x="2754" y="1780"/>
                </a:lnTo>
                <a:lnTo>
                  <a:pt x="2754" y="1880"/>
                </a:lnTo>
                <a:lnTo>
                  <a:pt x="2754" y="1960"/>
                </a:lnTo>
                <a:lnTo>
                  <a:pt x="2754" y="1980"/>
                </a:lnTo>
                <a:lnTo>
                  <a:pt x="2754" y="1980"/>
                </a:lnTo>
                <a:lnTo>
                  <a:pt x="2754" y="1960"/>
                </a:lnTo>
                <a:lnTo>
                  <a:pt x="2754" y="1920"/>
                </a:lnTo>
                <a:lnTo>
                  <a:pt x="2754" y="1880"/>
                </a:lnTo>
                <a:lnTo>
                  <a:pt x="2754" y="1820"/>
                </a:lnTo>
                <a:lnTo>
                  <a:pt x="2754" y="1700"/>
                </a:lnTo>
                <a:lnTo>
                  <a:pt x="2754" y="1680"/>
                </a:lnTo>
                <a:lnTo>
                  <a:pt x="2754" y="1660"/>
                </a:lnTo>
                <a:lnTo>
                  <a:pt x="2754" y="1660"/>
                </a:lnTo>
                <a:lnTo>
                  <a:pt x="2754" y="1680"/>
                </a:lnTo>
                <a:lnTo>
                  <a:pt x="2754" y="1760"/>
                </a:lnTo>
                <a:lnTo>
                  <a:pt x="2754" y="1860"/>
                </a:lnTo>
                <a:lnTo>
                  <a:pt x="2754" y="1980"/>
                </a:lnTo>
                <a:lnTo>
                  <a:pt x="2754" y="2060"/>
                </a:lnTo>
                <a:lnTo>
                  <a:pt x="2754" y="2160"/>
                </a:lnTo>
                <a:lnTo>
                  <a:pt x="2754" y="2380"/>
                </a:lnTo>
                <a:lnTo>
                  <a:pt x="2774" y="2480"/>
                </a:lnTo>
                <a:lnTo>
                  <a:pt x="2774" y="2560"/>
                </a:lnTo>
                <a:lnTo>
                  <a:pt x="2774" y="2620"/>
                </a:lnTo>
                <a:lnTo>
                  <a:pt x="2774" y="2640"/>
                </a:lnTo>
                <a:lnTo>
                  <a:pt x="2774" y="2620"/>
                </a:lnTo>
                <a:lnTo>
                  <a:pt x="2774" y="2560"/>
                </a:lnTo>
                <a:lnTo>
                  <a:pt x="2774" y="2460"/>
                </a:lnTo>
                <a:lnTo>
                  <a:pt x="2774" y="2360"/>
                </a:lnTo>
                <a:lnTo>
                  <a:pt x="2774" y="2240"/>
                </a:lnTo>
                <a:lnTo>
                  <a:pt x="2774" y="2120"/>
                </a:lnTo>
                <a:lnTo>
                  <a:pt x="2774" y="2040"/>
                </a:lnTo>
                <a:lnTo>
                  <a:pt x="2774" y="1980"/>
                </a:lnTo>
                <a:lnTo>
                  <a:pt x="2774" y="1980"/>
                </a:lnTo>
                <a:lnTo>
                  <a:pt x="2774" y="1940"/>
                </a:lnTo>
                <a:lnTo>
                  <a:pt x="2774" y="1900"/>
                </a:lnTo>
                <a:lnTo>
                  <a:pt x="2774" y="1760"/>
                </a:lnTo>
                <a:lnTo>
                  <a:pt x="2774" y="1700"/>
                </a:lnTo>
                <a:lnTo>
                  <a:pt x="2774" y="1660"/>
                </a:lnTo>
                <a:lnTo>
                  <a:pt x="2774" y="1640"/>
                </a:lnTo>
                <a:lnTo>
                  <a:pt x="2774" y="1660"/>
                </a:lnTo>
                <a:lnTo>
                  <a:pt x="2774" y="1680"/>
                </a:lnTo>
                <a:lnTo>
                  <a:pt x="2774" y="1720"/>
                </a:lnTo>
                <a:lnTo>
                  <a:pt x="2774" y="1840"/>
                </a:lnTo>
                <a:lnTo>
                  <a:pt x="2774" y="1980"/>
                </a:lnTo>
                <a:lnTo>
                  <a:pt x="2774" y="2140"/>
                </a:lnTo>
                <a:lnTo>
                  <a:pt x="2774" y="2320"/>
                </a:lnTo>
                <a:lnTo>
                  <a:pt x="2774" y="2460"/>
                </a:lnTo>
                <a:lnTo>
                  <a:pt x="2774" y="2580"/>
                </a:lnTo>
                <a:lnTo>
                  <a:pt x="2774" y="2620"/>
                </a:lnTo>
                <a:lnTo>
                  <a:pt x="2774" y="2640"/>
                </a:lnTo>
                <a:lnTo>
                  <a:pt x="2774" y="2660"/>
                </a:lnTo>
                <a:lnTo>
                  <a:pt x="2774" y="2640"/>
                </a:lnTo>
                <a:lnTo>
                  <a:pt x="2774" y="2600"/>
                </a:lnTo>
                <a:lnTo>
                  <a:pt x="2774" y="2540"/>
                </a:lnTo>
                <a:lnTo>
                  <a:pt x="2794" y="2400"/>
                </a:lnTo>
                <a:lnTo>
                  <a:pt x="2794" y="2360"/>
                </a:lnTo>
                <a:lnTo>
                  <a:pt x="2794" y="2320"/>
                </a:lnTo>
                <a:lnTo>
                  <a:pt x="2794" y="2320"/>
                </a:lnTo>
                <a:lnTo>
                  <a:pt x="2794" y="2240"/>
                </a:lnTo>
                <a:lnTo>
                  <a:pt x="2794" y="2140"/>
                </a:lnTo>
                <a:lnTo>
                  <a:pt x="2794" y="2020"/>
                </a:lnTo>
                <a:lnTo>
                  <a:pt x="2794" y="1900"/>
                </a:lnTo>
                <a:lnTo>
                  <a:pt x="2794" y="1580"/>
                </a:lnTo>
                <a:lnTo>
                  <a:pt x="2794" y="1260"/>
                </a:lnTo>
                <a:lnTo>
                  <a:pt x="2794" y="940"/>
                </a:lnTo>
                <a:lnTo>
                  <a:pt x="2794" y="800"/>
                </a:lnTo>
                <a:lnTo>
                  <a:pt x="2794" y="660"/>
                </a:lnTo>
                <a:lnTo>
                  <a:pt x="2794" y="540"/>
                </a:lnTo>
                <a:lnTo>
                  <a:pt x="2794" y="440"/>
                </a:lnTo>
                <a:lnTo>
                  <a:pt x="2794" y="360"/>
                </a:lnTo>
                <a:lnTo>
                  <a:pt x="2794" y="320"/>
                </a:lnTo>
                <a:lnTo>
                  <a:pt x="2794" y="300"/>
                </a:lnTo>
                <a:lnTo>
                  <a:pt x="2794" y="300"/>
                </a:lnTo>
                <a:lnTo>
                  <a:pt x="2794" y="320"/>
                </a:lnTo>
                <a:lnTo>
                  <a:pt x="2794" y="360"/>
                </a:lnTo>
                <a:lnTo>
                  <a:pt x="2794" y="500"/>
                </a:lnTo>
                <a:lnTo>
                  <a:pt x="2794" y="660"/>
                </a:lnTo>
                <a:lnTo>
                  <a:pt x="2794" y="840"/>
                </a:lnTo>
                <a:lnTo>
                  <a:pt x="2794" y="1020"/>
                </a:lnTo>
                <a:lnTo>
                  <a:pt x="2794" y="1200"/>
                </a:lnTo>
                <a:lnTo>
                  <a:pt x="2794" y="1320"/>
                </a:lnTo>
                <a:lnTo>
                  <a:pt x="2794" y="1520"/>
                </a:lnTo>
                <a:lnTo>
                  <a:pt x="2794" y="1700"/>
                </a:lnTo>
                <a:lnTo>
                  <a:pt x="2814" y="1840"/>
                </a:lnTo>
                <a:lnTo>
                  <a:pt x="2814" y="1980"/>
                </a:lnTo>
                <a:lnTo>
                  <a:pt x="2814" y="2080"/>
                </a:lnTo>
                <a:lnTo>
                  <a:pt x="2814" y="2180"/>
                </a:lnTo>
                <a:lnTo>
                  <a:pt x="2814" y="2240"/>
                </a:lnTo>
                <a:lnTo>
                  <a:pt x="2814" y="2320"/>
                </a:lnTo>
                <a:lnTo>
                  <a:pt x="2814" y="2420"/>
                </a:lnTo>
                <a:lnTo>
                  <a:pt x="2814" y="2520"/>
                </a:lnTo>
                <a:lnTo>
                  <a:pt x="2814" y="2600"/>
                </a:lnTo>
                <a:lnTo>
                  <a:pt x="2814" y="2640"/>
                </a:lnTo>
                <a:lnTo>
                  <a:pt x="2814" y="2640"/>
                </a:lnTo>
                <a:lnTo>
                  <a:pt x="2814" y="2620"/>
                </a:lnTo>
                <a:lnTo>
                  <a:pt x="2814" y="2580"/>
                </a:lnTo>
                <a:lnTo>
                  <a:pt x="2814" y="2540"/>
                </a:lnTo>
                <a:lnTo>
                  <a:pt x="2814" y="2480"/>
                </a:lnTo>
                <a:lnTo>
                  <a:pt x="2814" y="2360"/>
                </a:lnTo>
                <a:lnTo>
                  <a:pt x="2814" y="2340"/>
                </a:lnTo>
                <a:lnTo>
                  <a:pt x="2814" y="2320"/>
                </a:lnTo>
                <a:lnTo>
                  <a:pt x="2814" y="2340"/>
                </a:lnTo>
                <a:lnTo>
                  <a:pt x="2814" y="2360"/>
                </a:lnTo>
                <a:lnTo>
                  <a:pt x="2814" y="2460"/>
                </a:lnTo>
                <a:lnTo>
                  <a:pt x="2814" y="2560"/>
                </a:lnTo>
                <a:lnTo>
                  <a:pt x="2814" y="2620"/>
                </a:lnTo>
                <a:lnTo>
                  <a:pt x="2814" y="2640"/>
                </a:lnTo>
                <a:lnTo>
                  <a:pt x="2814" y="2640"/>
                </a:lnTo>
                <a:lnTo>
                  <a:pt x="2834" y="2640"/>
                </a:lnTo>
                <a:lnTo>
                  <a:pt x="2834" y="2640"/>
                </a:lnTo>
                <a:lnTo>
                  <a:pt x="2834" y="2620"/>
                </a:lnTo>
                <a:lnTo>
                  <a:pt x="2834" y="2560"/>
                </a:lnTo>
                <a:lnTo>
                  <a:pt x="2834" y="2460"/>
                </a:lnTo>
                <a:lnTo>
                  <a:pt x="2834" y="2360"/>
                </a:lnTo>
                <a:lnTo>
                  <a:pt x="2834" y="2340"/>
                </a:lnTo>
                <a:lnTo>
                  <a:pt x="2834" y="2320"/>
                </a:lnTo>
                <a:lnTo>
                  <a:pt x="2834" y="2340"/>
                </a:lnTo>
                <a:lnTo>
                  <a:pt x="2834" y="2360"/>
                </a:lnTo>
                <a:lnTo>
                  <a:pt x="2834" y="2460"/>
                </a:lnTo>
                <a:lnTo>
                  <a:pt x="2834" y="2560"/>
                </a:lnTo>
                <a:lnTo>
                  <a:pt x="2834" y="2620"/>
                </a:lnTo>
                <a:lnTo>
                  <a:pt x="2834" y="2640"/>
                </a:lnTo>
                <a:lnTo>
                  <a:pt x="2834" y="2640"/>
                </a:lnTo>
                <a:lnTo>
                  <a:pt x="2854" y="2640"/>
                </a:lnTo>
                <a:lnTo>
                  <a:pt x="2854" y="2580"/>
                </a:lnTo>
                <a:lnTo>
                  <a:pt x="2854" y="2500"/>
                </a:lnTo>
                <a:lnTo>
                  <a:pt x="2854" y="2380"/>
                </a:lnTo>
                <a:lnTo>
                  <a:pt x="2854" y="2280"/>
                </a:lnTo>
                <a:lnTo>
                  <a:pt x="2854" y="2000"/>
                </a:lnTo>
                <a:lnTo>
                  <a:pt x="2854" y="1720"/>
                </a:lnTo>
                <a:lnTo>
                  <a:pt x="2854" y="1460"/>
                </a:lnTo>
                <a:lnTo>
                  <a:pt x="2854" y="1340"/>
                </a:lnTo>
                <a:lnTo>
                  <a:pt x="2854" y="1220"/>
                </a:lnTo>
                <a:lnTo>
                  <a:pt x="2854" y="1120"/>
                </a:lnTo>
                <a:lnTo>
                  <a:pt x="2854" y="1060"/>
                </a:lnTo>
                <a:lnTo>
                  <a:pt x="2854" y="1000"/>
                </a:lnTo>
                <a:lnTo>
                  <a:pt x="2854" y="980"/>
                </a:lnTo>
                <a:lnTo>
                  <a:pt x="2854" y="980"/>
                </a:lnTo>
                <a:lnTo>
                  <a:pt x="2854" y="1020"/>
                </a:lnTo>
                <a:lnTo>
                  <a:pt x="2854" y="1060"/>
                </a:lnTo>
                <a:lnTo>
                  <a:pt x="2854" y="1140"/>
                </a:lnTo>
                <a:lnTo>
                  <a:pt x="2854" y="1240"/>
                </a:lnTo>
                <a:lnTo>
                  <a:pt x="2854" y="1340"/>
                </a:lnTo>
                <a:lnTo>
                  <a:pt x="2854" y="1560"/>
                </a:lnTo>
                <a:lnTo>
                  <a:pt x="2854" y="1800"/>
                </a:lnTo>
                <a:lnTo>
                  <a:pt x="2854" y="2040"/>
                </a:lnTo>
                <a:lnTo>
                  <a:pt x="2854" y="2140"/>
                </a:lnTo>
                <a:lnTo>
                  <a:pt x="2854" y="2220"/>
                </a:lnTo>
                <a:lnTo>
                  <a:pt x="2854" y="2280"/>
                </a:lnTo>
                <a:lnTo>
                  <a:pt x="2854" y="2320"/>
                </a:lnTo>
                <a:lnTo>
                  <a:pt x="2854" y="2340"/>
                </a:lnTo>
                <a:lnTo>
                  <a:pt x="2854" y="2360"/>
                </a:lnTo>
                <a:lnTo>
                  <a:pt x="2854" y="2340"/>
                </a:lnTo>
                <a:lnTo>
                  <a:pt x="2854" y="2280"/>
                </a:lnTo>
                <a:lnTo>
                  <a:pt x="2854" y="2220"/>
                </a:lnTo>
                <a:lnTo>
                  <a:pt x="2854" y="2140"/>
                </a:lnTo>
                <a:lnTo>
                  <a:pt x="2854" y="2060"/>
                </a:lnTo>
                <a:lnTo>
                  <a:pt x="2854" y="2000"/>
                </a:lnTo>
                <a:lnTo>
                  <a:pt x="2854" y="1980"/>
                </a:lnTo>
                <a:lnTo>
                  <a:pt x="2854" y="2000"/>
                </a:lnTo>
                <a:lnTo>
                  <a:pt x="2854" y="2040"/>
                </a:lnTo>
                <a:lnTo>
                  <a:pt x="2854" y="2080"/>
                </a:lnTo>
                <a:lnTo>
                  <a:pt x="2854" y="2140"/>
                </a:lnTo>
                <a:lnTo>
                  <a:pt x="2854" y="2220"/>
                </a:lnTo>
                <a:lnTo>
                  <a:pt x="2854" y="2260"/>
                </a:lnTo>
                <a:lnTo>
                  <a:pt x="2854" y="2300"/>
                </a:lnTo>
                <a:lnTo>
                  <a:pt x="2854" y="2320"/>
                </a:lnTo>
                <a:lnTo>
                  <a:pt x="2854" y="2300"/>
                </a:lnTo>
                <a:lnTo>
                  <a:pt x="2854" y="2260"/>
                </a:lnTo>
                <a:lnTo>
                  <a:pt x="2854" y="2220"/>
                </a:lnTo>
                <a:lnTo>
                  <a:pt x="2854" y="2140"/>
                </a:lnTo>
                <a:lnTo>
                  <a:pt x="2874" y="2080"/>
                </a:lnTo>
                <a:lnTo>
                  <a:pt x="2874" y="2040"/>
                </a:lnTo>
                <a:lnTo>
                  <a:pt x="2874" y="2000"/>
                </a:lnTo>
                <a:lnTo>
                  <a:pt x="2874" y="1980"/>
                </a:lnTo>
                <a:lnTo>
                  <a:pt x="2874" y="2000"/>
                </a:lnTo>
                <a:lnTo>
                  <a:pt x="2874" y="2020"/>
                </a:lnTo>
                <a:lnTo>
                  <a:pt x="2874" y="2100"/>
                </a:lnTo>
                <a:lnTo>
                  <a:pt x="2874" y="2220"/>
                </a:lnTo>
                <a:lnTo>
                  <a:pt x="2874" y="2320"/>
                </a:lnTo>
                <a:lnTo>
                  <a:pt x="2874" y="2420"/>
                </a:lnTo>
                <a:lnTo>
                  <a:pt x="2874" y="2520"/>
                </a:lnTo>
                <a:lnTo>
                  <a:pt x="2874" y="2600"/>
                </a:lnTo>
                <a:lnTo>
                  <a:pt x="2874" y="2640"/>
                </a:lnTo>
                <a:lnTo>
                  <a:pt x="2874" y="2640"/>
                </a:lnTo>
                <a:lnTo>
                  <a:pt x="2874" y="2620"/>
                </a:lnTo>
                <a:lnTo>
                  <a:pt x="2874" y="2580"/>
                </a:lnTo>
                <a:lnTo>
                  <a:pt x="2874" y="2540"/>
                </a:lnTo>
                <a:lnTo>
                  <a:pt x="2874" y="2480"/>
                </a:lnTo>
                <a:lnTo>
                  <a:pt x="2874" y="2360"/>
                </a:lnTo>
                <a:lnTo>
                  <a:pt x="2874" y="2340"/>
                </a:lnTo>
                <a:lnTo>
                  <a:pt x="2874" y="2320"/>
                </a:lnTo>
                <a:lnTo>
                  <a:pt x="2874" y="2340"/>
                </a:lnTo>
                <a:lnTo>
                  <a:pt x="2874" y="2360"/>
                </a:lnTo>
                <a:lnTo>
                  <a:pt x="2874" y="2460"/>
                </a:lnTo>
                <a:lnTo>
                  <a:pt x="2894" y="2560"/>
                </a:lnTo>
                <a:lnTo>
                  <a:pt x="2894" y="2620"/>
                </a:lnTo>
                <a:lnTo>
                  <a:pt x="2894" y="2640"/>
                </a:lnTo>
                <a:lnTo>
                  <a:pt x="2894" y="2640"/>
                </a:lnTo>
                <a:lnTo>
                  <a:pt x="2894" y="2640"/>
                </a:lnTo>
                <a:lnTo>
                  <a:pt x="2894" y="2580"/>
                </a:lnTo>
                <a:lnTo>
                  <a:pt x="2894" y="2500"/>
                </a:lnTo>
                <a:lnTo>
                  <a:pt x="2894" y="2400"/>
                </a:lnTo>
                <a:lnTo>
                  <a:pt x="2894" y="2280"/>
                </a:lnTo>
                <a:lnTo>
                  <a:pt x="2894" y="2180"/>
                </a:lnTo>
                <a:lnTo>
                  <a:pt x="2894" y="2080"/>
                </a:lnTo>
                <a:lnTo>
                  <a:pt x="2894" y="2020"/>
                </a:lnTo>
                <a:lnTo>
                  <a:pt x="2894" y="1980"/>
                </a:lnTo>
                <a:lnTo>
                  <a:pt x="2894" y="1980"/>
                </a:lnTo>
                <a:lnTo>
                  <a:pt x="2894" y="2000"/>
                </a:lnTo>
                <a:lnTo>
                  <a:pt x="2894" y="2040"/>
                </a:lnTo>
                <a:lnTo>
                  <a:pt x="2894" y="2100"/>
                </a:lnTo>
                <a:lnTo>
                  <a:pt x="2894" y="2240"/>
                </a:lnTo>
                <a:lnTo>
                  <a:pt x="2894" y="2280"/>
                </a:lnTo>
                <a:lnTo>
                  <a:pt x="2894" y="2320"/>
                </a:lnTo>
                <a:lnTo>
                  <a:pt x="2894" y="2320"/>
                </a:lnTo>
                <a:lnTo>
                  <a:pt x="2914" y="2320"/>
                </a:lnTo>
                <a:lnTo>
                  <a:pt x="2914" y="2320"/>
                </a:lnTo>
                <a:lnTo>
                  <a:pt x="2914" y="2320"/>
                </a:lnTo>
                <a:lnTo>
                  <a:pt x="2914" y="2340"/>
                </a:lnTo>
                <a:lnTo>
                  <a:pt x="2914" y="2380"/>
                </a:lnTo>
                <a:lnTo>
                  <a:pt x="2914" y="2480"/>
                </a:lnTo>
                <a:lnTo>
                  <a:pt x="2914" y="2580"/>
                </a:lnTo>
                <a:lnTo>
                  <a:pt x="2914" y="2620"/>
                </a:lnTo>
                <a:lnTo>
                  <a:pt x="2914" y="2640"/>
                </a:lnTo>
                <a:lnTo>
                  <a:pt x="2914" y="2640"/>
                </a:lnTo>
                <a:lnTo>
                  <a:pt x="2934" y="2640"/>
                </a:lnTo>
                <a:lnTo>
                  <a:pt x="2934" y="2620"/>
                </a:lnTo>
                <a:lnTo>
                  <a:pt x="2934" y="2560"/>
                </a:lnTo>
                <a:lnTo>
                  <a:pt x="2934" y="2460"/>
                </a:lnTo>
                <a:lnTo>
                  <a:pt x="2934" y="2360"/>
                </a:lnTo>
                <a:lnTo>
                  <a:pt x="2934" y="2340"/>
                </a:lnTo>
                <a:lnTo>
                  <a:pt x="2934" y="2320"/>
                </a:lnTo>
                <a:lnTo>
                  <a:pt x="2934" y="2340"/>
                </a:lnTo>
                <a:lnTo>
                  <a:pt x="2934" y="2360"/>
                </a:lnTo>
                <a:lnTo>
                  <a:pt x="2934" y="2420"/>
                </a:lnTo>
                <a:lnTo>
                  <a:pt x="2934" y="2480"/>
                </a:lnTo>
                <a:lnTo>
                  <a:pt x="2934" y="2580"/>
                </a:lnTo>
                <a:lnTo>
                  <a:pt x="2934" y="2620"/>
                </a:lnTo>
                <a:lnTo>
                  <a:pt x="2934" y="2640"/>
                </a:lnTo>
                <a:lnTo>
                  <a:pt x="2934" y="2640"/>
                </a:lnTo>
                <a:lnTo>
                  <a:pt x="2934" y="2600"/>
                </a:lnTo>
                <a:lnTo>
                  <a:pt x="2934" y="2520"/>
                </a:lnTo>
                <a:lnTo>
                  <a:pt x="2934" y="2420"/>
                </a:lnTo>
                <a:lnTo>
                  <a:pt x="2934" y="2320"/>
                </a:lnTo>
                <a:lnTo>
                  <a:pt x="2934" y="2220"/>
                </a:lnTo>
                <a:lnTo>
                  <a:pt x="2934" y="2100"/>
                </a:lnTo>
                <a:lnTo>
                  <a:pt x="2954" y="2020"/>
                </a:lnTo>
                <a:lnTo>
                  <a:pt x="2954" y="2000"/>
                </a:lnTo>
                <a:lnTo>
                  <a:pt x="2954" y="1980"/>
                </a:lnTo>
                <a:lnTo>
                  <a:pt x="2954" y="2000"/>
                </a:lnTo>
                <a:lnTo>
                  <a:pt x="2954" y="2020"/>
                </a:lnTo>
                <a:lnTo>
                  <a:pt x="2954" y="2100"/>
                </a:lnTo>
                <a:lnTo>
                  <a:pt x="2954" y="2220"/>
                </a:lnTo>
                <a:lnTo>
                  <a:pt x="2954" y="2320"/>
                </a:lnTo>
                <a:lnTo>
                  <a:pt x="2954" y="2420"/>
                </a:lnTo>
                <a:lnTo>
                  <a:pt x="2954" y="2520"/>
                </a:lnTo>
                <a:lnTo>
                  <a:pt x="2954" y="2600"/>
                </a:lnTo>
                <a:lnTo>
                  <a:pt x="2954" y="2640"/>
                </a:lnTo>
                <a:lnTo>
                  <a:pt x="2954" y="2640"/>
                </a:lnTo>
                <a:lnTo>
                  <a:pt x="2954" y="2620"/>
                </a:lnTo>
                <a:lnTo>
                  <a:pt x="2954" y="2580"/>
                </a:lnTo>
                <a:lnTo>
                  <a:pt x="2954" y="2540"/>
                </a:lnTo>
                <a:lnTo>
                  <a:pt x="2954" y="2480"/>
                </a:lnTo>
                <a:lnTo>
                  <a:pt x="2954" y="2360"/>
                </a:lnTo>
                <a:lnTo>
                  <a:pt x="2954" y="2340"/>
                </a:lnTo>
                <a:lnTo>
                  <a:pt x="2954" y="2320"/>
                </a:lnTo>
                <a:lnTo>
                  <a:pt x="2954" y="2340"/>
                </a:lnTo>
                <a:lnTo>
                  <a:pt x="2954" y="2360"/>
                </a:lnTo>
                <a:lnTo>
                  <a:pt x="2954" y="2420"/>
                </a:lnTo>
                <a:lnTo>
                  <a:pt x="2954" y="2480"/>
                </a:lnTo>
                <a:lnTo>
                  <a:pt x="2954" y="2580"/>
                </a:lnTo>
                <a:lnTo>
                  <a:pt x="2954" y="2620"/>
                </a:lnTo>
                <a:lnTo>
                  <a:pt x="2954" y="2640"/>
                </a:lnTo>
                <a:lnTo>
                  <a:pt x="2954" y="2620"/>
                </a:lnTo>
                <a:lnTo>
                  <a:pt x="2954" y="2580"/>
                </a:lnTo>
                <a:lnTo>
                  <a:pt x="2954" y="2540"/>
                </a:lnTo>
                <a:lnTo>
                  <a:pt x="2954" y="2480"/>
                </a:lnTo>
                <a:lnTo>
                  <a:pt x="2974" y="2360"/>
                </a:lnTo>
                <a:lnTo>
                  <a:pt x="2974" y="2340"/>
                </a:lnTo>
                <a:lnTo>
                  <a:pt x="2974" y="2320"/>
                </a:lnTo>
                <a:lnTo>
                  <a:pt x="2974" y="2340"/>
                </a:lnTo>
                <a:lnTo>
                  <a:pt x="2974" y="2360"/>
                </a:lnTo>
                <a:lnTo>
                  <a:pt x="2974" y="2460"/>
                </a:lnTo>
                <a:lnTo>
                  <a:pt x="2974" y="2560"/>
                </a:lnTo>
                <a:lnTo>
                  <a:pt x="2974" y="2620"/>
                </a:lnTo>
                <a:lnTo>
                  <a:pt x="2974" y="2640"/>
                </a:lnTo>
                <a:lnTo>
                  <a:pt x="2974" y="2640"/>
                </a:lnTo>
                <a:lnTo>
                  <a:pt x="2974" y="2620"/>
                </a:lnTo>
                <a:lnTo>
                  <a:pt x="2974" y="2560"/>
                </a:lnTo>
                <a:lnTo>
                  <a:pt x="2974" y="2460"/>
                </a:lnTo>
                <a:lnTo>
                  <a:pt x="2974" y="2360"/>
                </a:lnTo>
                <a:lnTo>
                  <a:pt x="2974" y="2340"/>
                </a:lnTo>
                <a:lnTo>
                  <a:pt x="2974" y="2320"/>
                </a:lnTo>
                <a:lnTo>
                  <a:pt x="2974" y="2340"/>
                </a:lnTo>
                <a:lnTo>
                  <a:pt x="2974" y="2380"/>
                </a:lnTo>
                <a:lnTo>
                  <a:pt x="2974" y="2440"/>
                </a:lnTo>
                <a:lnTo>
                  <a:pt x="2974" y="2500"/>
                </a:lnTo>
                <a:lnTo>
                  <a:pt x="2994" y="2560"/>
                </a:lnTo>
                <a:lnTo>
                  <a:pt x="2994" y="2620"/>
                </a:lnTo>
                <a:lnTo>
                  <a:pt x="2994" y="2640"/>
                </a:lnTo>
                <a:lnTo>
                  <a:pt x="2994" y="2640"/>
                </a:lnTo>
                <a:lnTo>
                  <a:pt x="2994" y="2600"/>
                </a:lnTo>
                <a:lnTo>
                  <a:pt x="2994" y="2520"/>
                </a:lnTo>
                <a:lnTo>
                  <a:pt x="2994" y="2400"/>
                </a:lnTo>
                <a:lnTo>
                  <a:pt x="2994" y="2280"/>
                </a:lnTo>
                <a:lnTo>
                  <a:pt x="2994" y="2180"/>
                </a:lnTo>
                <a:lnTo>
                  <a:pt x="2994" y="2080"/>
                </a:lnTo>
                <a:lnTo>
                  <a:pt x="2994" y="2000"/>
                </a:lnTo>
                <a:lnTo>
                  <a:pt x="2994" y="1980"/>
                </a:lnTo>
                <a:lnTo>
                  <a:pt x="2994" y="1980"/>
                </a:lnTo>
                <a:lnTo>
                  <a:pt x="2994" y="2000"/>
                </a:lnTo>
                <a:lnTo>
                  <a:pt x="2994" y="2080"/>
                </a:lnTo>
                <a:lnTo>
                  <a:pt x="2994" y="2180"/>
                </a:lnTo>
                <a:lnTo>
                  <a:pt x="2994" y="2300"/>
                </a:lnTo>
                <a:lnTo>
                  <a:pt x="2994" y="2440"/>
                </a:lnTo>
                <a:lnTo>
                  <a:pt x="2994" y="2540"/>
                </a:lnTo>
                <a:lnTo>
                  <a:pt x="2994" y="2620"/>
                </a:lnTo>
                <a:lnTo>
                  <a:pt x="2994" y="2640"/>
                </a:lnTo>
                <a:lnTo>
                  <a:pt x="2994" y="2640"/>
                </a:lnTo>
                <a:lnTo>
                  <a:pt x="2994" y="2640"/>
                </a:lnTo>
                <a:lnTo>
                  <a:pt x="2994" y="2620"/>
                </a:lnTo>
                <a:lnTo>
                  <a:pt x="2994" y="2540"/>
                </a:lnTo>
                <a:lnTo>
                  <a:pt x="2994" y="2440"/>
                </a:lnTo>
                <a:lnTo>
                  <a:pt x="2994" y="2300"/>
                </a:lnTo>
                <a:lnTo>
                  <a:pt x="2994" y="2180"/>
                </a:lnTo>
                <a:lnTo>
                  <a:pt x="2994" y="2080"/>
                </a:lnTo>
                <a:lnTo>
                  <a:pt x="2994" y="2000"/>
                </a:lnTo>
                <a:lnTo>
                  <a:pt x="2994" y="1980"/>
                </a:lnTo>
                <a:lnTo>
                  <a:pt x="2994" y="1980"/>
                </a:lnTo>
                <a:lnTo>
                  <a:pt x="2994" y="2000"/>
                </a:lnTo>
                <a:lnTo>
                  <a:pt x="2994" y="2060"/>
                </a:lnTo>
                <a:lnTo>
                  <a:pt x="2994" y="2160"/>
                </a:lnTo>
                <a:lnTo>
                  <a:pt x="2994" y="2260"/>
                </a:lnTo>
                <a:lnTo>
                  <a:pt x="2994" y="2380"/>
                </a:lnTo>
                <a:lnTo>
                  <a:pt x="2994" y="2500"/>
                </a:lnTo>
                <a:lnTo>
                  <a:pt x="2994" y="2580"/>
                </a:lnTo>
                <a:lnTo>
                  <a:pt x="2994" y="2640"/>
                </a:lnTo>
                <a:lnTo>
                  <a:pt x="2994" y="2640"/>
                </a:lnTo>
                <a:lnTo>
                  <a:pt x="3014" y="2640"/>
                </a:lnTo>
                <a:lnTo>
                  <a:pt x="3014" y="2620"/>
                </a:lnTo>
                <a:lnTo>
                  <a:pt x="3014" y="2560"/>
                </a:lnTo>
                <a:lnTo>
                  <a:pt x="3014" y="2460"/>
                </a:lnTo>
                <a:lnTo>
                  <a:pt x="3014" y="2360"/>
                </a:lnTo>
                <a:lnTo>
                  <a:pt x="3014" y="2340"/>
                </a:lnTo>
                <a:lnTo>
                  <a:pt x="3014" y="2320"/>
                </a:lnTo>
                <a:lnTo>
                  <a:pt x="3014" y="2340"/>
                </a:lnTo>
                <a:lnTo>
                  <a:pt x="3014" y="2360"/>
                </a:lnTo>
                <a:lnTo>
                  <a:pt x="3014" y="2420"/>
                </a:lnTo>
                <a:lnTo>
                  <a:pt x="3014" y="2480"/>
                </a:lnTo>
                <a:lnTo>
                  <a:pt x="3014" y="2580"/>
                </a:lnTo>
                <a:lnTo>
                  <a:pt x="3014" y="2620"/>
                </a:lnTo>
                <a:lnTo>
                  <a:pt x="3014" y="2640"/>
                </a:lnTo>
                <a:lnTo>
                  <a:pt x="3014" y="2620"/>
                </a:lnTo>
                <a:lnTo>
                  <a:pt x="3014" y="2600"/>
                </a:lnTo>
                <a:lnTo>
                  <a:pt x="3014" y="2500"/>
                </a:lnTo>
                <a:lnTo>
                  <a:pt x="3014" y="2400"/>
                </a:lnTo>
                <a:lnTo>
                  <a:pt x="3014" y="2340"/>
                </a:lnTo>
                <a:lnTo>
                  <a:pt x="3014" y="2320"/>
                </a:lnTo>
                <a:lnTo>
                  <a:pt x="3014" y="2320"/>
                </a:lnTo>
                <a:lnTo>
                  <a:pt x="3034" y="2320"/>
                </a:lnTo>
                <a:lnTo>
                  <a:pt x="3034" y="2340"/>
                </a:lnTo>
                <a:lnTo>
                  <a:pt x="3034" y="2400"/>
                </a:lnTo>
                <a:lnTo>
                  <a:pt x="3034" y="2500"/>
                </a:lnTo>
                <a:lnTo>
                  <a:pt x="3034" y="2600"/>
                </a:lnTo>
                <a:lnTo>
                  <a:pt x="3034" y="2620"/>
                </a:lnTo>
                <a:lnTo>
                  <a:pt x="3034" y="2640"/>
                </a:lnTo>
                <a:lnTo>
                  <a:pt x="3034" y="2620"/>
                </a:lnTo>
                <a:lnTo>
                  <a:pt x="3034" y="2600"/>
                </a:lnTo>
                <a:lnTo>
                  <a:pt x="3034" y="2500"/>
                </a:lnTo>
                <a:lnTo>
                  <a:pt x="3034" y="2400"/>
                </a:lnTo>
                <a:lnTo>
                  <a:pt x="3034" y="2340"/>
                </a:lnTo>
                <a:lnTo>
                  <a:pt x="3034" y="2320"/>
                </a:lnTo>
                <a:lnTo>
                  <a:pt x="3034" y="2320"/>
                </a:lnTo>
                <a:lnTo>
                  <a:pt x="3034" y="2340"/>
                </a:lnTo>
                <a:lnTo>
                  <a:pt x="3034" y="2380"/>
                </a:lnTo>
                <a:lnTo>
                  <a:pt x="3034" y="2480"/>
                </a:lnTo>
                <a:lnTo>
                  <a:pt x="3034" y="2580"/>
                </a:lnTo>
                <a:lnTo>
                  <a:pt x="3034" y="2620"/>
                </a:lnTo>
                <a:lnTo>
                  <a:pt x="3034" y="2640"/>
                </a:lnTo>
                <a:lnTo>
                  <a:pt x="3034" y="2640"/>
                </a:lnTo>
                <a:lnTo>
                  <a:pt x="3054" y="2640"/>
                </a:lnTo>
                <a:lnTo>
                  <a:pt x="3054" y="2640"/>
                </a:lnTo>
                <a:lnTo>
                  <a:pt x="3054" y="2600"/>
                </a:lnTo>
                <a:lnTo>
                  <a:pt x="3054" y="2560"/>
                </a:lnTo>
                <a:lnTo>
                  <a:pt x="3054" y="2420"/>
                </a:lnTo>
                <a:lnTo>
                  <a:pt x="3054" y="2260"/>
                </a:lnTo>
                <a:lnTo>
                  <a:pt x="3054" y="2080"/>
                </a:lnTo>
                <a:lnTo>
                  <a:pt x="3054" y="1920"/>
                </a:lnTo>
                <a:lnTo>
                  <a:pt x="3054" y="1800"/>
                </a:lnTo>
                <a:lnTo>
                  <a:pt x="3054" y="1700"/>
                </a:lnTo>
                <a:lnTo>
                  <a:pt x="3054" y="1660"/>
                </a:lnTo>
                <a:lnTo>
                  <a:pt x="3054" y="1660"/>
                </a:lnTo>
                <a:lnTo>
                  <a:pt x="3054" y="1660"/>
                </a:lnTo>
                <a:lnTo>
                  <a:pt x="3054" y="1700"/>
                </a:lnTo>
                <a:lnTo>
                  <a:pt x="3054" y="1800"/>
                </a:lnTo>
                <a:lnTo>
                  <a:pt x="3054" y="1920"/>
                </a:lnTo>
                <a:lnTo>
                  <a:pt x="3054" y="2080"/>
                </a:lnTo>
                <a:lnTo>
                  <a:pt x="3054" y="2260"/>
                </a:lnTo>
                <a:lnTo>
                  <a:pt x="3054" y="2420"/>
                </a:lnTo>
                <a:lnTo>
                  <a:pt x="3054" y="2560"/>
                </a:lnTo>
                <a:lnTo>
                  <a:pt x="3054" y="2600"/>
                </a:lnTo>
                <a:lnTo>
                  <a:pt x="3054" y="2640"/>
                </a:lnTo>
                <a:lnTo>
                  <a:pt x="3054" y="2640"/>
                </a:lnTo>
                <a:lnTo>
                  <a:pt x="3073" y="2640"/>
                </a:lnTo>
                <a:lnTo>
                  <a:pt x="3073" y="2620"/>
                </a:lnTo>
                <a:lnTo>
                  <a:pt x="3073" y="2560"/>
                </a:lnTo>
                <a:lnTo>
                  <a:pt x="3073" y="2460"/>
                </a:lnTo>
                <a:lnTo>
                  <a:pt x="3073" y="2360"/>
                </a:lnTo>
                <a:lnTo>
                  <a:pt x="3073" y="2340"/>
                </a:lnTo>
                <a:lnTo>
                  <a:pt x="3073" y="2320"/>
                </a:lnTo>
                <a:lnTo>
                  <a:pt x="3073" y="2340"/>
                </a:lnTo>
                <a:lnTo>
                  <a:pt x="3073" y="2360"/>
                </a:lnTo>
                <a:lnTo>
                  <a:pt x="3073" y="2460"/>
                </a:lnTo>
                <a:lnTo>
                  <a:pt x="3073" y="2560"/>
                </a:lnTo>
                <a:lnTo>
                  <a:pt x="3073" y="2620"/>
                </a:lnTo>
                <a:lnTo>
                  <a:pt x="3073" y="2640"/>
                </a:lnTo>
                <a:lnTo>
                  <a:pt x="3073" y="2640"/>
                </a:lnTo>
                <a:lnTo>
                  <a:pt x="3073" y="2580"/>
                </a:lnTo>
                <a:lnTo>
                  <a:pt x="3073" y="2500"/>
                </a:lnTo>
                <a:lnTo>
                  <a:pt x="3073" y="2400"/>
                </a:lnTo>
                <a:lnTo>
                  <a:pt x="3073" y="2280"/>
                </a:lnTo>
                <a:lnTo>
                  <a:pt x="3073" y="2180"/>
                </a:lnTo>
                <a:lnTo>
                  <a:pt x="3073" y="2080"/>
                </a:lnTo>
                <a:lnTo>
                  <a:pt x="3073" y="2020"/>
                </a:lnTo>
                <a:lnTo>
                  <a:pt x="3073" y="1980"/>
                </a:lnTo>
                <a:lnTo>
                  <a:pt x="3073" y="1980"/>
                </a:lnTo>
                <a:lnTo>
                  <a:pt x="3073" y="2000"/>
                </a:lnTo>
                <a:lnTo>
                  <a:pt x="3073" y="2040"/>
                </a:lnTo>
                <a:lnTo>
                  <a:pt x="3073" y="2100"/>
                </a:lnTo>
                <a:lnTo>
                  <a:pt x="3093" y="2240"/>
                </a:lnTo>
                <a:lnTo>
                  <a:pt x="3093" y="2280"/>
                </a:lnTo>
                <a:lnTo>
                  <a:pt x="3093" y="2320"/>
                </a:lnTo>
                <a:lnTo>
                  <a:pt x="3093" y="2320"/>
                </a:lnTo>
                <a:lnTo>
                  <a:pt x="3093" y="2340"/>
                </a:lnTo>
                <a:lnTo>
                  <a:pt x="3093" y="2400"/>
                </a:lnTo>
                <a:lnTo>
                  <a:pt x="3093" y="2500"/>
                </a:lnTo>
                <a:lnTo>
                  <a:pt x="3093" y="2600"/>
                </a:lnTo>
                <a:lnTo>
                  <a:pt x="3093" y="2620"/>
                </a:lnTo>
                <a:lnTo>
                  <a:pt x="3093" y="2640"/>
                </a:lnTo>
                <a:lnTo>
                  <a:pt x="3093" y="2620"/>
                </a:lnTo>
                <a:lnTo>
                  <a:pt x="3093" y="2580"/>
                </a:lnTo>
                <a:lnTo>
                  <a:pt x="3093" y="2540"/>
                </a:lnTo>
                <a:lnTo>
                  <a:pt x="3093" y="2480"/>
                </a:lnTo>
                <a:lnTo>
                  <a:pt x="3093" y="2360"/>
                </a:lnTo>
                <a:lnTo>
                  <a:pt x="3093" y="2340"/>
                </a:lnTo>
                <a:lnTo>
                  <a:pt x="3093" y="2320"/>
                </a:lnTo>
                <a:lnTo>
                  <a:pt x="3093" y="2340"/>
                </a:lnTo>
                <a:lnTo>
                  <a:pt x="3093" y="2360"/>
                </a:lnTo>
                <a:lnTo>
                  <a:pt x="3093" y="2460"/>
                </a:lnTo>
                <a:lnTo>
                  <a:pt x="3113" y="2560"/>
                </a:lnTo>
                <a:lnTo>
                  <a:pt x="3113" y="2620"/>
                </a:lnTo>
                <a:lnTo>
                  <a:pt x="3113" y="2640"/>
                </a:lnTo>
                <a:lnTo>
                  <a:pt x="3113" y="2640"/>
                </a:lnTo>
                <a:lnTo>
                  <a:pt x="3113" y="2640"/>
                </a:lnTo>
                <a:lnTo>
                  <a:pt x="3113" y="2640"/>
                </a:lnTo>
                <a:lnTo>
                  <a:pt x="3113" y="2640"/>
                </a:lnTo>
                <a:lnTo>
                  <a:pt x="3113" y="2580"/>
                </a:lnTo>
                <a:lnTo>
                  <a:pt x="3113" y="2500"/>
                </a:lnTo>
                <a:lnTo>
                  <a:pt x="3113" y="2380"/>
                </a:lnTo>
                <a:lnTo>
                  <a:pt x="3113" y="2260"/>
                </a:lnTo>
                <a:lnTo>
                  <a:pt x="3133" y="2160"/>
                </a:lnTo>
                <a:lnTo>
                  <a:pt x="3133" y="2060"/>
                </a:lnTo>
                <a:lnTo>
                  <a:pt x="3133" y="2000"/>
                </a:lnTo>
                <a:lnTo>
                  <a:pt x="3133" y="1980"/>
                </a:lnTo>
                <a:lnTo>
                  <a:pt x="3133" y="2000"/>
                </a:lnTo>
                <a:lnTo>
                  <a:pt x="3133" y="2060"/>
                </a:lnTo>
                <a:lnTo>
                  <a:pt x="3133" y="2160"/>
                </a:lnTo>
                <a:lnTo>
                  <a:pt x="3133" y="2260"/>
                </a:lnTo>
                <a:lnTo>
                  <a:pt x="3133" y="2380"/>
                </a:lnTo>
                <a:lnTo>
                  <a:pt x="3133" y="2500"/>
                </a:lnTo>
                <a:lnTo>
                  <a:pt x="3133" y="2580"/>
                </a:lnTo>
                <a:lnTo>
                  <a:pt x="3133" y="2640"/>
                </a:lnTo>
                <a:lnTo>
                  <a:pt x="3133" y="2640"/>
                </a:lnTo>
                <a:lnTo>
                  <a:pt x="3133" y="2640"/>
                </a:lnTo>
                <a:lnTo>
                  <a:pt x="3133" y="2580"/>
                </a:lnTo>
                <a:lnTo>
                  <a:pt x="3133" y="2520"/>
                </a:lnTo>
                <a:lnTo>
                  <a:pt x="3133" y="2340"/>
                </a:lnTo>
                <a:lnTo>
                  <a:pt x="3133" y="2140"/>
                </a:lnTo>
                <a:lnTo>
                  <a:pt x="3133" y="1920"/>
                </a:lnTo>
                <a:lnTo>
                  <a:pt x="3153" y="1700"/>
                </a:lnTo>
                <a:lnTo>
                  <a:pt x="3153" y="1520"/>
                </a:lnTo>
                <a:lnTo>
                  <a:pt x="3153" y="1440"/>
                </a:lnTo>
                <a:lnTo>
                  <a:pt x="3153" y="1380"/>
                </a:lnTo>
                <a:lnTo>
                  <a:pt x="3153" y="1340"/>
                </a:lnTo>
                <a:lnTo>
                  <a:pt x="3153" y="1320"/>
                </a:lnTo>
                <a:lnTo>
                  <a:pt x="3153" y="1320"/>
                </a:lnTo>
                <a:lnTo>
                  <a:pt x="3153" y="1340"/>
                </a:lnTo>
                <a:lnTo>
                  <a:pt x="3153" y="1380"/>
                </a:lnTo>
                <a:lnTo>
                  <a:pt x="3153" y="1440"/>
                </a:lnTo>
                <a:lnTo>
                  <a:pt x="3153" y="1580"/>
                </a:lnTo>
                <a:lnTo>
                  <a:pt x="3153" y="1760"/>
                </a:lnTo>
                <a:lnTo>
                  <a:pt x="3153" y="1940"/>
                </a:lnTo>
                <a:lnTo>
                  <a:pt x="3153" y="2100"/>
                </a:lnTo>
                <a:lnTo>
                  <a:pt x="3153" y="2240"/>
                </a:lnTo>
                <a:lnTo>
                  <a:pt x="3153" y="2300"/>
                </a:lnTo>
                <a:lnTo>
                  <a:pt x="3153" y="2320"/>
                </a:lnTo>
                <a:lnTo>
                  <a:pt x="3153" y="2340"/>
                </a:lnTo>
                <a:lnTo>
                  <a:pt x="3153" y="2300"/>
                </a:lnTo>
                <a:lnTo>
                  <a:pt x="3153" y="2240"/>
                </a:lnTo>
                <a:lnTo>
                  <a:pt x="3153" y="2180"/>
                </a:lnTo>
                <a:lnTo>
                  <a:pt x="3153" y="2100"/>
                </a:lnTo>
                <a:lnTo>
                  <a:pt x="3153" y="2020"/>
                </a:lnTo>
                <a:lnTo>
                  <a:pt x="3153" y="1980"/>
                </a:lnTo>
                <a:lnTo>
                  <a:pt x="3153" y="1980"/>
                </a:lnTo>
                <a:lnTo>
                  <a:pt x="3153" y="2020"/>
                </a:lnTo>
                <a:lnTo>
                  <a:pt x="3153" y="2080"/>
                </a:lnTo>
                <a:lnTo>
                  <a:pt x="3153" y="2180"/>
                </a:lnTo>
                <a:lnTo>
                  <a:pt x="3153" y="2280"/>
                </a:lnTo>
                <a:lnTo>
                  <a:pt x="3153" y="2400"/>
                </a:lnTo>
                <a:lnTo>
                  <a:pt x="3153" y="2500"/>
                </a:lnTo>
                <a:lnTo>
                  <a:pt x="3153" y="2580"/>
                </a:lnTo>
                <a:lnTo>
                  <a:pt x="3153" y="2640"/>
                </a:lnTo>
                <a:lnTo>
                  <a:pt x="3153" y="2640"/>
                </a:lnTo>
                <a:lnTo>
                  <a:pt x="3153" y="2640"/>
                </a:lnTo>
                <a:lnTo>
                  <a:pt x="3173" y="2640"/>
                </a:lnTo>
                <a:lnTo>
                  <a:pt x="3173" y="2640"/>
                </a:lnTo>
                <a:lnTo>
                  <a:pt x="3173" y="2640"/>
                </a:lnTo>
                <a:lnTo>
                  <a:pt x="3173" y="2580"/>
                </a:lnTo>
                <a:lnTo>
                  <a:pt x="3173" y="2500"/>
                </a:lnTo>
                <a:lnTo>
                  <a:pt x="3173" y="2400"/>
                </a:lnTo>
                <a:lnTo>
                  <a:pt x="3173" y="2320"/>
                </a:lnTo>
                <a:lnTo>
                  <a:pt x="3173" y="2280"/>
                </a:lnTo>
                <a:lnTo>
                  <a:pt x="3173" y="2220"/>
                </a:lnTo>
                <a:lnTo>
                  <a:pt x="3173" y="2080"/>
                </a:lnTo>
                <a:lnTo>
                  <a:pt x="3193" y="2040"/>
                </a:lnTo>
                <a:lnTo>
                  <a:pt x="3193" y="2000"/>
                </a:lnTo>
                <a:lnTo>
                  <a:pt x="3193" y="1980"/>
                </a:lnTo>
                <a:lnTo>
                  <a:pt x="3193" y="1980"/>
                </a:lnTo>
                <a:lnTo>
                  <a:pt x="3193" y="2020"/>
                </a:lnTo>
                <a:lnTo>
                  <a:pt x="3193" y="2080"/>
                </a:lnTo>
                <a:lnTo>
                  <a:pt x="3193" y="2180"/>
                </a:lnTo>
                <a:lnTo>
                  <a:pt x="3193" y="2280"/>
                </a:lnTo>
                <a:lnTo>
                  <a:pt x="3193" y="2400"/>
                </a:lnTo>
                <a:lnTo>
                  <a:pt x="3193" y="2500"/>
                </a:lnTo>
                <a:lnTo>
                  <a:pt x="3193" y="2580"/>
                </a:lnTo>
                <a:lnTo>
                  <a:pt x="3193" y="2640"/>
                </a:lnTo>
                <a:lnTo>
                  <a:pt x="3193" y="2640"/>
                </a:lnTo>
                <a:lnTo>
                  <a:pt x="3193" y="2640"/>
                </a:lnTo>
                <a:lnTo>
                  <a:pt x="3193" y="2640"/>
                </a:lnTo>
                <a:lnTo>
                  <a:pt x="3193" y="2640"/>
                </a:lnTo>
                <a:lnTo>
                  <a:pt x="3213" y="2640"/>
                </a:lnTo>
                <a:lnTo>
                  <a:pt x="3213" y="2580"/>
                </a:lnTo>
                <a:lnTo>
                  <a:pt x="3213" y="2500"/>
                </a:lnTo>
                <a:lnTo>
                  <a:pt x="3213" y="2400"/>
                </a:lnTo>
                <a:lnTo>
                  <a:pt x="3213" y="2280"/>
                </a:lnTo>
                <a:lnTo>
                  <a:pt x="3213" y="2180"/>
                </a:lnTo>
                <a:lnTo>
                  <a:pt x="3213" y="2080"/>
                </a:lnTo>
                <a:lnTo>
                  <a:pt x="3213" y="2020"/>
                </a:lnTo>
                <a:lnTo>
                  <a:pt x="3213" y="1980"/>
                </a:lnTo>
                <a:lnTo>
                  <a:pt x="3213" y="1980"/>
                </a:lnTo>
                <a:lnTo>
                  <a:pt x="3213" y="2000"/>
                </a:lnTo>
                <a:lnTo>
                  <a:pt x="3213" y="2040"/>
                </a:lnTo>
                <a:lnTo>
                  <a:pt x="3213" y="2100"/>
                </a:lnTo>
                <a:lnTo>
                  <a:pt x="3213" y="2240"/>
                </a:lnTo>
                <a:lnTo>
                  <a:pt x="3213" y="2280"/>
                </a:lnTo>
                <a:lnTo>
                  <a:pt x="3213" y="2320"/>
                </a:lnTo>
                <a:lnTo>
                  <a:pt x="3213" y="2320"/>
                </a:lnTo>
                <a:lnTo>
                  <a:pt x="3213" y="2340"/>
                </a:lnTo>
                <a:lnTo>
                  <a:pt x="3213" y="2400"/>
                </a:lnTo>
                <a:lnTo>
                  <a:pt x="3213" y="2500"/>
                </a:lnTo>
                <a:lnTo>
                  <a:pt x="3233" y="2600"/>
                </a:lnTo>
                <a:lnTo>
                  <a:pt x="3233" y="2620"/>
                </a:lnTo>
                <a:lnTo>
                  <a:pt x="3233" y="2640"/>
                </a:lnTo>
                <a:lnTo>
                  <a:pt x="3233" y="2620"/>
                </a:lnTo>
                <a:lnTo>
                  <a:pt x="3233" y="2580"/>
                </a:lnTo>
                <a:lnTo>
                  <a:pt x="3233" y="2540"/>
                </a:lnTo>
                <a:lnTo>
                  <a:pt x="3233" y="2480"/>
                </a:lnTo>
                <a:lnTo>
                  <a:pt x="3233" y="2360"/>
                </a:lnTo>
                <a:lnTo>
                  <a:pt x="3233" y="2340"/>
                </a:lnTo>
                <a:lnTo>
                  <a:pt x="3233" y="2320"/>
                </a:lnTo>
                <a:lnTo>
                  <a:pt x="3233" y="2340"/>
                </a:lnTo>
                <a:lnTo>
                  <a:pt x="3233" y="2360"/>
                </a:lnTo>
                <a:lnTo>
                  <a:pt x="3233" y="2460"/>
                </a:lnTo>
                <a:lnTo>
                  <a:pt x="3233" y="2560"/>
                </a:lnTo>
                <a:lnTo>
                  <a:pt x="3233" y="2620"/>
                </a:lnTo>
                <a:lnTo>
                  <a:pt x="3233" y="2640"/>
                </a:lnTo>
                <a:lnTo>
                  <a:pt x="3233" y="2640"/>
                </a:lnTo>
                <a:lnTo>
                  <a:pt x="3233" y="2620"/>
                </a:lnTo>
                <a:lnTo>
                  <a:pt x="3233" y="2580"/>
                </a:lnTo>
                <a:lnTo>
                  <a:pt x="3233" y="2480"/>
                </a:lnTo>
                <a:lnTo>
                  <a:pt x="3233" y="2380"/>
                </a:lnTo>
                <a:lnTo>
                  <a:pt x="3233" y="2340"/>
                </a:lnTo>
                <a:lnTo>
                  <a:pt x="3233" y="2320"/>
                </a:lnTo>
                <a:lnTo>
                  <a:pt x="3233" y="2320"/>
                </a:lnTo>
                <a:lnTo>
                  <a:pt x="3253" y="2320"/>
                </a:lnTo>
                <a:lnTo>
                  <a:pt x="3253" y="2320"/>
                </a:lnTo>
                <a:lnTo>
                  <a:pt x="3253" y="2320"/>
                </a:lnTo>
                <a:lnTo>
                  <a:pt x="3253" y="2340"/>
                </a:lnTo>
                <a:lnTo>
                  <a:pt x="3253" y="2380"/>
                </a:lnTo>
                <a:lnTo>
                  <a:pt x="3253" y="2480"/>
                </a:lnTo>
                <a:lnTo>
                  <a:pt x="3253" y="2580"/>
                </a:lnTo>
                <a:lnTo>
                  <a:pt x="3253" y="2620"/>
                </a:lnTo>
                <a:lnTo>
                  <a:pt x="3253" y="2640"/>
                </a:lnTo>
                <a:lnTo>
                  <a:pt x="3253" y="2640"/>
                </a:lnTo>
                <a:lnTo>
                  <a:pt x="3273" y="2640"/>
                </a:lnTo>
                <a:lnTo>
                  <a:pt x="3273" y="2620"/>
                </a:lnTo>
                <a:lnTo>
                  <a:pt x="3273" y="2560"/>
                </a:lnTo>
                <a:lnTo>
                  <a:pt x="3273" y="2460"/>
                </a:lnTo>
                <a:lnTo>
                  <a:pt x="3273" y="2360"/>
                </a:lnTo>
                <a:lnTo>
                  <a:pt x="3273" y="2340"/>
                </a:lnTo>
                <a:lnTo>
                  <a:pt x="3273" y="2320"/>
                </a:lnTo>
                <a:lnTo>
                  <a:pt x="3273" y="2340"/>
                </a:lnTo>
                <a:lnTo>
                  <a:pt x="3273" y="2360"/>
                </a:lnTo>
                <a:lnTo>
                  <a:pt x="3273" y="2420"/>
                </a:lnTo>
                <a:lnTo>
                  <a:pt x="3273" y="2480"/>
                </a:lnTo>
                <a:lnTo>
                  <a:pt x="3273" y="2580"/>
                </a:lnTo>
                <a:lnTo>
                  <a:pt x="3273" y="2620"/>
                </a:lnTo>
                <a:lnTo>
                  <a:pt x="3273" y="2640"/>
                </a:lnTo>
                <a:lnTo>
                  <a:pt x="3273" y="2620"/>
                </a:lnTo>
                <a:lnTo>
                  <a:pt x="3273" y="2600"/>
                </a:lnTo>
                <a:lnTo>
                  <a:pt x="3273" y="2500"/>
                </a:lnTo>
                <a:lnTo>
                  <a:pt x="3273" y="2400"/>
                </a:lnTo>
                <a:lnTo>
                  <a:pt x="3273" y="2340"/>
                </a:lnTo>
                <a:lnTo>
                  <a:pt x="3273" y="2320"/>
                </a:lnTo>
                <a:lnTo>
                  <a:pt x="3273" y="2320"/>
                </a:lnTo>
                <a:lnTo>
                  <a:pt x="3273" y="2260"/>
                </a:lnTo>
                <a:lnTo>
                  <a:pt x="3273" y="2180"/>
                </a:lnTo>
                <a:lnTo>
                  <a:pt x="3273" y="2100"/>
                </a:lnTo>
                <a:lnTo>
                  <a:pt x="3273" y="1980"/>
                </a:lnTo>
                <a:lnTo>
                  <a:pt x="3293" y="1880"/>
                </a:lnTo>
                <a:lnTo>
                  <a:pt x="3293" y="1800"/>
                </a:lnTo>
                <a:lnTo>
                  <a:pt x="3293" y="1720"/>
                </a:lnTo>
                <a:lnTo>
                  <a:pt x="3293" y="1660"/>
                </a:lnTo>
                <a:lnTo>
                  <a:pt x="3293" y="1660"/>
                </a:lnTo>
                <a:lnTo>
                  <a:pt x="3293" y="1740"/>
                </a:lnTo>
                <a:lnTo>
                  <a:pt x="3293" y="1860"/>
                </a:lnTo>
                <a:lnTo>
                  <a:pt x="3293" y="2020"/>
                </a:lnTo>
                <a:lnTo>
                  <a:pt x="3293" y="2160"/>
                </a:lnTo>
                <a:lnTo>
                  <a:pt x="3293" y="2320"/>
                </a:lnTo>
                <a:lnTo>
                  <a:pt x="3293" y="2460"/>
                </a:lnTo>
                <a:lnTo>
                  <a:pt x="3293" y="2580"/>
                </a:lnTo>
                <a:lnTo>
                  <a:pt x="3293" y="2640"/>
                </a:lnTo>
                <a:lnTo>
                  <a:pt x="3293" y="2660"/>
                </a:lnTo>
                <a:lnTo>
                  <a:pt x="3293" y="2660"/>
                </a:lnTo>
                <a:lnTo>
                  <a:pt x="3293" y="2620"/>
                </a:lnTo>
                <a:lnTo>
                  <a:pt x="3293" y="2560"/>
                </a:lnTo>
                <a:lnTo>
                  <a:pt x="3293" y="2440"/>
                </a:lnTo>
                <a:lnTo>
                  <a:pt x="3293" y="2360"/>
                </a:lnTo>
                <a:lnTo>
                  <a:pt x="3293" y="2320"/>
                </a:lnTo>
                <a:lnTo>
                  <a:pt x="3293" y="2220"/>
                </a:lnTo>
                <a:lnTo>
                  <a:pt x="3293" y="2100"/>
                </a:lnTo>
                <a:lnTo>
                  <a:pt x="3313" y="2020"/>
                </a:lnTo>
                <a:lnTo>
                  <a:pt x="3313" y="2000"/>
                </a:lnTo>
                <a:lnTo>
                  <a:pt x="3313" y="1980"/>
                </a:lnTo>
                <a:lnTo>
                  <a:pt x="3313" y="2000"/>
                </a:lnTo>
                <a:lnTo>
                  <a:pt x="3313" y="2020"/>
                </a:lnTo>
                <a:lnTo>
                  <a:pt x="3313" y="2100"/>
                </a:lnTo>
                <a:lnTo>
                  <a:pt x="3313" y="2220"/>
                </a:lnTo>
                <a:lnTo>
                  <a:pt x="3313" y="2320"/>
                </a:lnTo>
                <a:lnTo>
                  <a:pt x="3313" y="2400"/>
                </a:lnTo>
                <a:lnTo>
                  <a:pt x="3313" y="2500"/>
                </a:lnTo>
                <a:lnTo>
                  <a:pt x="3313" y="2580"/>
                </a:lnTo>
                <a:lnTo>
                  <a:pt x="3313" y="2640"/>
                </a:lnTo>
                <a:lnTo>
                  <a:pt x="3313" y="2640"/>
                </a:lnTo>
                <a:lnTo>
                  <a:pt x="3313" y="2640"/>
                </a:lnTo>
                <a:lnTo>
                  <a:pt x="3333" y="2640"/>
                </a:lnTo>
                <a:lnTo>
                  <a:pt x="3333" y="2640"/>
                </a:lnTo>
                <a:lnTo>
                  <a:pt x="3333" y="2640"/>
                </a:lnTo>
                <a:lnTo>
                  <a:pt x="3333" y="2620"/>
                </a:lnTo>
                <a:lnTo>
                  <a:pt x="3333" y="2560"/>
                </a:lnTo>
                <a:lnTo>
                  <a:pt x="3333" y="2460"/>
                </a:lnTo>
                <a:lnTo>
                  <a:pt x="3333" y="2360"/>
                </a:lnTo>
                <a:lnTo>
                  <a:pt x="3333" y="2340"/>
                </a:lnTo>
                <a:lnTo>
                  <a:pt x="3333" y="2320"/>
                </a:lnTo>
                <a:lnTo>
                  <a:pt x="3333" y="2340"/>
                </a:lnTo>
                <a:lnTo>
                  <a:pt x="3333" y="2360"/>
                </a:lnTo>
                <a:lnTo>
                  <a:pt x="3333" y="2460"/>
                </a:lnTo>
                <a:lnTo>
                  <a:pt x="3333" y="2560"/>
                </a:lnTo>
                <a:lnTo>
                  <a:pt x="3333" y="2620"/>
                </a:lnTo>
                <a:lnTo>
                  <a:pt x="3333" y="2640"/>
                </a:lnTo>
                <a:lnTo>
                  <a:pt x="3333" y="2640"/>
                </a:lnTo>
                <a:lnTo>
                  <a:pt x="3353" y="2640"/>
                </a:lnTo>
                <a:lnTo>
                  <a:pt x="3353" y="2620"/>
                </a:lnTo>
                <a:lnTo>
                  <a:pt x="3353" y="2580"/>
                </a:lnTo>
                <a:lnTo>
                  <a:pt x="3353" y="2480"/>
                </a:lnTo>
                <a:lnTo>
                  <a:pt x="3353" y="2380"/>
                </a:lnTo>
                <a:lnTo>
                  <a:pt x="3353" y="2340"/>
                </a:lnTo>
                <a:lnTo>
                  <a:pt x="3353" y="2320"/>
                </a:lnTo>
                <a:lnTo>
                  <a:pt x="3353" y="2320"/>
                </a:lnTo>
                <a:lnTo>
                  <a:pt x="3353" y="2320"/>
                </a:lnTo>
                <a:lnTo>
                  <a:pt x="3353" y="2320"/>
                </a:lnTo>
                <a:lnTo>
                  <a:pt x="3373" y="2320"/>
                </a:lnTo>
                <a:lnTo>
                  <a:pt x="3373" y="2340"/>
                </a:lnTo>
                <a:lnTo>
                  <a:pt x="3373" y="2400"/>
                </a:lnTo>
                <a:lnTo>
                  <a:pt x="3373" y="2500"/>
                </a:lnTo>
                <a:lnTo>
                  <a:pt x="3373" y="2600"/>
                </a:lnTo>
                <a:lnTo>
                  <a:pt x="3373" y="2620"/>
                </a:lnTo>
                <a:lnTo>
                  <a:pt x="3373" y="2640"/>
                </a:lnTo>
                <a:lnTo>
                  <a:pt x="3373" y="2620"/>
                </a:lnTo>
                <a:lnTo>
                  <a:pt x="3373" y="2600"/>
                </a:lnTo>
                <a:lnTo>
                  <a:pt x="3373" y="2500"/>
                </a:lnTo>
                <a:lnTo>
                  <a:pt x="3373" y="2400"/>
                </a:lnTo>
                <a:lnTo>
                  <a:pt x="3373" y="2340"/>
                </a:lnTo>
                <a:lnTo>
                  <a:pt x="3373" y="2320"/>
                </a:lnTo>
                <a:lnTo>
                  <a:pt x="3373" y="2320"/>
                </a:lnTo>
                <a:lnTo>
                  <a:pt x="3373" y="2320"/>
                </a:lnTo>
                <a:lnTo>
                  <a:pt x="3373" y="2260"/>
                </a:lnTo>
                <a:lnTo>
                  <a:pt x="3373" y="2180"/>
                </a:lnTo>
                <a:lnTo>
                  <a:pt x="3373" y="2060"/>
                </a:lnTo>
                <a:lnTo>
                  <a:pt x="3373" y="1940"/>
                </a:lnTo>
                <a:lnTo>
                  <a:pt x="3393" y="1840"/>
                </a:lnTo>
                <a:lnTo>
                  <a:pt x="3393" y="1740"/>
                </a:lnTo>
                <a:lnTo>
                  <a:pt x="3393" y="1680"/>
                </a:lnTo>
                <a:lnTo>
                  <a:pt x="3393" y="1660"/>
                </a:lnTo>
                <a:lnTo>
                  <a:pt x="3393" y="1660"/>
                </a:lnTo>
                <a:lnTo>
                  <a:pt x="3393" y="1700"/>
                </a:lnTo>
                <a:lnTo>
                  <a:pt x="3393" y="1780"/>
                </a:lnTo>
                <a:lnTo>
                  <a:pt x="3393" y="1900"/>
                </a:lnTo>
                <a:lnTo>
                  <a:pt x="3393" y="2040"/>
                </a:lnTo>
                <a:lnTo>
                  <a:pt x="3393" y="2160"/>
                </a:lnTo>
                <a:lnTo>
                  <a:pt x="3393" y="2260"/>
                </a:lnTo>
                <a:lnTo>
                  <a:pt x="3393" y="2300"/>
                </a:lnTo>
                <a:lnTo>
                  <a:pt x="3393" y="2320"/>
                </a:lnTo>
                <a:lnTo>
                  <a:pt x="3393" y="2340"/>
                </a:lnTo>
                <a:lnTo>
                  <a:pt x="3393" y="2320"/>
                </a:lnTo>
                <a:lnTo>
                  <a:pt x="3393" y="2280"/>
                </a:lnTo>
                <a:lnTo>
                  <a:pt x="3393" y="2240"/>
                </a:lnTo>
                <a:lnTo>
                  <a:pt x="3393" y="2160"/>
                </a:lnTo>
                <a:lnTo>
                  <a:pt x="3393" y="2060"/>
                </a:lnTo>
                <a:lnTo>
                  <a:pt x="3393" y="1840"/>
                </a:lnTo>
                <a:lnTo>
                  <a:pt x="3393" y="1600"/>
                </a:lnTo>
                <a:lnTo>
                  <a:pt x="3393" y="1380"/>
                </a:lnTo>
                <a:lnTo>
                  <a:pt x="3393" y="1260"/>
                </a:lnTo>
                <a:lnTo>
                  <a:pt x="3393" y="1180"/>
                </a:lnTo>
                <a:lnTo>
                  <a:pt x="3393" y="1100"/>
                </a:lnTo>
                <a:lnTo>
                  <a:pt x="3393" y="1040"/>
                </a:lnTo>
                <a:lnTo>
                  <a:pt x="3393" y="1000"/>
                </a:lnTo>
                <a:lnTo>
                  <a:pt x="3393" y="980"/>
                </a:lnTo>
                <a:lnTo>
                  <a:pt x="3393" y="1000"/>
                </a:lnTo>
                <a:lnTo>
                  <a:pt x="3393" y="1020"/>
                </a:lnTo>
                <a:lnTo>
                  <a:pt x="3393" y="1080"/>
                </a:lnTo>
                <a:lnTo>
                  <a:pt x="3393" y="1160"/>
                </a:lnTo>
                <a:lnTo>
                  <a:pt x="3393" y="1340"/>
                </a:lnTo>
                <a:lnTo>
                  <a:pt x="3393" y="1560"/>
                </a:lnTo>
                <a:lnTo>
                  <a:pt x="3393" y="1800"/>
                </a:lnTo>
                <a:lnTo>
                  <a:pt x="3393" y="2020"/>
                </a:lnTo>
                <a:lnTo>
                  <a:pt x="3393" y="2120"/>
                </a:lnTo>
                <a:lnTo>
                  <a:pt x="3393" y="2200"/>
                </a:lnTo>
                <a:lnTo>
                  <a:pt x="3393" y="2260"/>
                </a:lnTo>
                <a:lnTo>
                  <a:pt x="3393" y="2320"/>
                </a:lnTo>
                <a:lnTo>
                  <a:pt x="3393" y="2320"/>
                </a:lnTo>
                <a:lnTo>
                  <a:pt x="3413" y="2320"/>
                </a:lnTo>
                <a:lnTo>
                  <a:pt x="3413" y="2340"/>
                </a:lnTo>
                <a:lnTo>
                  <a:pt x="3413" y="2400"/>
                </a:lnTo>
                <a:lnTo>
                  <a:pt x="3413" y="2500"/>
                </a:lnTo>
                <a:lnTo>
                  <a:pt x="3413" y="2600"/>
                </a:lnTo>
                <a:lnTo>
                  <a:pt x="3413" y="2620"/>
                </a:lnTo>
                <a:lnTo>
                  <a:pt x="3413" y="2640"/>
                </a:lnTo>
                <a:lnTo>
                  <a:pt x="3413" y="2620"/>
                </a:lnTo>
                <a:lnTo>
                  <a:pt x="3413" y="2580"/>
                </a:lnTo>
                <a:lnTo>
                  <a:pt x="3413" y="2540"/>
                </a:lnTo>
                <a:lnTo>
                  <a:pt x="3413" y="2480"/>
                </a:lnTo>
                <a:lnTo>
                  <a:pt x="3413" y="2360"/>
                </a:lnTo>
                <a:lnTo>
                  <a:pt x="3413" y="2340"/>
                </a:lnTo>
                <a:lnTo>
                  <a:pt x="3413" y="2320"/>
                </a:lnTo>
                <a:lnTo>
                  <a:pt x="3413" y="2340"/>
                </a:lnTo>
                <a:lnTo>
                  <a:pt x="3413" y="2380"/>
                </a:lnTo>
                <a:lnTo>
                  <a:pt x="3413" y="2440"/>
                </a:lnTo>
                <a:lnTo>
                  <a:pt x="3413" y="2500"/>
                </a:lnTo>
                <a:lnTo>
                  <a:pt x="3413" y="2560"/>
                </a:lnTo>
                <a:lnTo>
                  <a:pt x="3413" y="2620"/>
                </a:lnTo>
                <a:lnTo>
                  <a:pt x="3413" y="2640"/>
                </a:lnTo>
                <a:lnTo>
                  <a:pt x="3413" y="2640"/>
                </a:lnTo>
                <a:lnTo>
                  <a:pt x="3413" y="2600"/>
                </a:lnTo>
                <a:lnTo>
                  <a:pt x="3413" y="2520"/>
                </a:lnTo>
                <a:lnTo>
                  <a:pt x="3413" y="2420"/>
                </a:lnTo>
                <a:lnTo>
                  <a:pt x="3413" y="2300"/>
                </a:lnTo>
                <a:lnTo>
                  <a:pt x="3413" y="2200"/>
                </a:lnTo>
                <a:lnTo>
                  <a:pt x="3413" y="2100"/>
                </a:lnTo>
                <a:lnTo>
                  <a:pt x="3413" y="2020"/>
                </a:lnTo>
                <a:lnTo>
                  <a:pt x="3413" y="1980"/>
                </a:lnTo>
                <a:lnTo>
                  <a:pt x="3413" y="1980"/>
                </a:lnTo>
                <a:lnTo>
                  <a:pt x="3413" y="2020"/>
                </a:lnTo>
                <a:lnTo>
                  <a:pt x="3413" y="2100"/>
                </a:lnTo>
                <a:lnTo>
                  <a:pt x="3413" y="2180"/>
                </a:lnTo>
                <a:lnTo>
                  <a:pt x="3433" y="2240"/>
                </a:lnTo>
                <a:lnTo>
                  <a:pt x="3433" y="2300"/>
                </a:lnTo>
                <a:lnTo>
                  <a:pt x="3433" y="2340"/>
                </a:lnTo>
                <a:lnTo>
                  <a:pt x="3433" y="2320"/>
                </a:lnTo>
                <a:lnTo>
                  <a:pt x="3433" y="2260"/>
                </a:lnTo>
                <a:lnTo>
                  <a:pt x="3433" y="2140"/>
                </a:lnTo>
                <a:lnTo>
                  <a:pt x="3433" y="2000"/>
                </a:lnTo>
                <a:lnTo>
                  <a:pt x="3433" y="1840"/>
                </a:lnTo>
                <a:lnTo>
                  <a:pt x="3433" y="1680"/>
                </a:lnTo>
                <a:lnTo>
                  <a:pt x="3433" y="1540"/>
                </a:lnTo>
                <a:lnTo>
                  <a:pt x="3433" y="1400"/>
                </a:lnTo>
                <a:lnTo>
                  <a:pt x="3433" y="1320"/>
                </a:lnTo>
                <a:lnTo>
                  <a:pt x="3433" y="1320"/>
                </a:lnTo>
                <a:lnTo>
                  <a:pt x="3433" y="1380"/>
                </a:lnTo>
                <a:lnTo>
                  <a:pt x="3433" y="1440"/>
                </a:lnTo>
                <a:lnTo>
                  <a:pt x="3433" y="1620"/>
                </a:lnTo>
                <a:lnTo>
                  <a:pt x="3433" y="1840"/>
                </a:lnTo>
                <a:lnTo>
                  <a:pt x="3433" y="2060"/>
                </a:lnTo>
                <a:lnTo>
                  <a:pt x="3433" y="2280"/>
                </a:lnTo>
                <a:lnTo>
                  <a:pt x="3433" y="2460"/>
                </a:lnTo>
                <a:lnTo>
                  <a:pt x="3433" y="2540"/>
                </a:lnTo>
                <a:lnTo>
                  <a:pt x="3433" y="2600"/>
                </a:lnTo>
                <a:lnTo>
                  <a:pt x="3433" y="2620"/>
                </a:lnTo>
                <a:lnTo>
                  <a:pt x="3433" y="2640"/>
                </a:lnTo>
                <a:lnTo>
                  <a:pt x="3433" y="2620"/>
                </a:lnTo>
                <a:lnTo>
                  <a:pt x="3433" y="2580"/>
                </a:lnTo>
                <a:lnTo>
                  <a:pt x="3433" y="2540"/>
                </a:lnTo>
                <a:lnTo>
                  <a:pt x="3433" y="2460"/>
                </a:lnTo>
                <a:lnTo>
                  <a:pt x="3433" y="2260"/>
                </a:lnTo>
                <a:lnTo>
                  <a:pt x="3433" y="2040"/>
                </a:lnTo>
                <a:lnTo>
                  <a:pt x="3453" y="1800"/>
                </a:lnTo>
                <a:lnTo>
                  <a:pt x="3453" y="1600"/>
                </a:lnTo>
                <a:lnTo>
                  <a:pt x="3453" y="1500"/>
                </a:lnTo>
                <a:lnTo>
                  <a:pt x="3453" y="1420"/>
                </a:lnTo>
                <a:lnTo>
                  <a:pt x="3453" y="1360"/>
                </a:lnTo>
                <a:lnTo>
                  <a:pt x="3453" y="1320"/>
                </a:lnTo>
                <a:lnTo>
                  <a:pt x="3453" y="1300"/>
                </a:lnTo>
                <a:lnTo>
                  <a:pt x="3453" y="1280"/>
                </a:lnTo>
                <a:lnTo>
                  <a:pt x="3453" y="1300"/>
                </a:lnTo>
                <a:lnTo>
                  <a:pt x="3453" y="1360"/>
                </a:lnTo>
                <a:lnTo>
                  <a:pt x="3453" y="1420"/>
                </a:lnTo>
                <a:lnTo>
                  <a:pt x="3453" y="1500"/>
                </a:lnTo>
                <a:lnTo>
                  <a:pt x="3453" y="1580"/>
                </a:lnTo>
                <a:lnTo>
                  <a:pt x="3453" y="1640"/>
                </a:lnTo>
                <a:lnTo>
                  <a:pt x="3453" y="1660"/>
                </a:lnTo>
                <a:lnTo>
                  <a:pt x="3453" y="1640"/>
                </a:lnTo>
                <a:lnTo>
                  <a:pt x="3453" y="1600"/>
                </a:lnTo>
                <a:lnTo>
                  <a:pt x="3453" y="1540"/>
                </a:lnTo>
                <a:lnTo>
                  <a:pt x="3453" y="1480"/>
                </a:lnTo>
                <a:lnTo>
                  <a:pt x="3453" y="1400"/>
                </a:lnTo>
                <a:lnTo>
                  <a:pt x="3453" y="1360"/>
                </a:lnTo>
                <a:lnTo>
                  <a:pt x="3453" y="1320"/>
                </a:lnTo>
                <a:lnTo>
                  <a:pt x="3453" y="1320"/>
                </a:lnTo>
                <a:lnTo>
                  <a:pt x="3453" y="1360"/>
                </a:lnTo>
                <a:lnTo>
                  <a:pt x="3453" y="1420"/>
                </a:lnTo>
                <a:lnTo>
                  <a:pt x="3453" y="1500"/>
                </a:lnTo>
                <a:lnTo>
                  <a:pt x="3453" y="1600"/>
                </a:lnTo>
                <a:lnTo>
                  <a:pt x="3453" y="1820"/>
                </a:lnTo>
                <a:lnTo>
                  <a:pt x="3453" y="1900"/>
                </a:lnTo>
                <a:lnTo>
                  <a:pt x="3453" y="1980"/>
                </a:lnTo>
                <a:lnTo>
                  <a:pt x="3453" y="2100"/>
                </a:lnTo>
                <a:lnTo>
                  <a:pt x="3453" y="2200"/>
                </a:lnTo>
                <a:lnTo>
                  <a:pt x="3453" y="2260"/>
                </a:lnTo>
                <a:lnTo>
                  <a:pt x="3453" y="2320"/>
                </a:lnTo>
                <a:lnTo>
                  <a:pt x="3453" y="2320"/>
                </a:lnTo>
                <a:lnTo>
                  <a:pt x="3473" y="2320"/>
                </a:lnTo>
                <a:lnTo>
                  <a:pt x="3473" y="2320"/>
                </a:lnTo>
                <a:lnTo>
                  <a:pt x="3473" y="2240"/>
                </a:lnTo>
                <a:lnTo>
                  <a:pt x="3473" y="2100"/>
                </a:lnTo>
                <a:lnTo>
                  <a:pt x="3473" y="1940"/>
                </a:lnTo>
                <a:lnTo>
                  <a:pt x="3473" y="1780"/>
                </a:lnTo>
                <a:lnTo>
                  <a:pt x="3473" y="1620"/>
                </a:lnTo>
                <a:lnTo>
                  <a:pt x="3473" y="1480"/>
                </a:lnTo>
                <a:lnTo>
                  <a:pt x="3473" y="1380"/>
                </a:lnTo>
                <a:lnTo>
                  <a:pt x="3473" y="1340"/>
                </a:lnTo>
                <a:lnTo>
                  <a:pt x="3473" y="1320"/>
                </a:lnTo>
                <a:lnTo>
                  <a:pt x="3473" y="1320"/>
                </a:lnTo>
                <a:lnTo>
                  <a:pt x="3473" y="1340"/>
                </a:lnTo>
                <a:lnTo>
                  <a:pt x="3473" y="1400"/>
                </a:lnTo>
                <a:lnTo>
                  <a:pt x="3473" y="1500"/>
                </a:lnTo>
                <a:lnTo>
                  <a:pt x="3473" y="1620"/>
                </a:lnTo>
                <a:lnTo>
                  <a:pt x="3473" y="1760"/>
                </a:lnTo>
                <a:lnTo>
                  <a:pt x="3473" y="1860"/>
                </a:lnTo>
                <a:lnTo>
                  <a:pt x="3473" y="1940"/>
                </a:lnTo>
                <a:lnTo>
                  <a:pt x="3473" y="1980"/>
                </a:lnTo>
                <a:lnTo>
                  <a:pt x="3473" y="1980"/>
                </a:lnTo>
                <a:lnTo>
                  <a:pt x="3473" y="1980"/>
                </a:lnTo>
                <a:lnTo>
                  <a:pt x="3473" y="1940"/>
                </a:lnTo>
                <a:lnTo>
                  <a:pt x="3473" y="1860"/>
                </a:lnTo>
                <a:lnTo>
                  <a:pt x="3473" y="1760"/>
                </a:lnTo>
                <a:lnTo>
                  <a:pt x="3473" y="1620"/>
                </a:lnTo>
                <a:lnTo>
                  <a:pt x="3493" y="1500"/>
                </a:lnTo>
                <a:lnTo>
                  <a:pt x="3493" y="1400"/>
                </a:lnTo>
                <a:lnTo>
                  <a:pt x="3493" y="1340"/>
                </a:lnTo>
                <a:lnTo>
                  <a:pt x="3493" y="1320"/>
                </a:lnTo>
                <a:lnTo>
                  <a:pt x="3493" y="1320"/>
                </a:lnTo>
                <a:lnTo>
                  <a:pt x="3493" y="1340"/>
                </a:lnTo>
                <a:lnTo>
                  <a:pt x="3493" y="1380"/>
                </a:lnTo>
                <a:lnTo>
                  <a:pt x="3493" y="1480"/>
                </a:lnTo>
                <a:lnTo>
                  <a:pt x="3493" y="1620"/>
                </a:lnTo>
                <a:lnTo>
                  <a:pt x="3493" y="1780"/>
                </a:lnTo>
                <a:lnTo>
                  <a:pt x="3493" y="1940"/>
                </a:lnTo>
                <a:lnTo>
                  <a:pt x="3493" y="2100"/>
                </a:lnTo>
                <a:lnTo>
                  <a:pt x="3493" y="2240"/>
                </a:lnTo>
                <a:lnTo>
                  <a:pt x="3493" y="2320"/>
                </a:lnTo>
                <a:lnTo>
                  <a:pt x="3493" y="2320"/>
                </a:lnTo>
                <a:lnTo>
                  <a:pt x="3493" y="2320"/>
                </a:lnTo>
                <a:lnTo>
                  <a:pt x="3493" y="2300"/>
                </a:lnTo>
                <a:lnTo>
                  <a:pt x="3493" y="2260"/>
                </a:lnTo>
                <a:lnTo>
                  <a:pt x="3493" y="2140"/>
                </a:lnTo>
                <a:lnTo>
                  <a:pt x="3493" y="2040"/>
                </a:lnTo>
                <a:lnTo>
                  <a:pt x="3493" y="2000"/>
                </a:lnTo>
                <a:lnTo>
                  <a:pt x="3493" y="1980"/>
                </a:lnTo>
                <a:lnTo>
                  <a:pt x="3493" y="1980"/>
                </a:lnTo>
                <a:lnTo>
                  <a:pt x="3512" y="1980"/>
                </a:lnTo>
                <a:lnTo>
                  <a:pt x="3512" y="2040"/>
                </a:lnTo>
                <a:lnTo>
                  <a:pt x="3512" y="2120"/>
                </a:lnTo>
                <a:lnTo>
                  <a:pt x="3512" y="2240"/>
                </a:lnTo>
                <a:lnTo>
                  <a:pt x="3512" y="2360"/>
                </a:lnTo>
                <a:lnTo>
                  <a:pt x="3512" y="2460"/>
                </a:lnTo>
                <a:lnTo>
                  <a:pt x="3512" y="2560"/>
                </a:lnTo>
                <a:lnTo>
                  <a:pt x="3512" y="2620"/>
                </a:lnTo>
                <a:lnTo>
                  <a:pt x="3512" y="2640"/>
                </a:lnTo>
                <a:lnTo>
                  <a:pt x="3512" y="2620"/>
                </a:lnTo>
                <a:lnTo>
                  <a:pt x="3512" y="2540"/>
                </a:lnTo>
                <a:lnTo>
                  <a:pt x="3512" y="2440"/>
                </a:lnTo>
                <a:lnTo>
                  <a:pt x="3512" y="2320"/>
                </a:lnTo>
                <a:lnTo>
                  <a:pt x="3512" y="2220"/>
                </a:lnTo>
                <a:lnTo>
                  <a:pt x="3512" y="2100"/>
                </a:lnTo>
                <a:lnTo>
                  <a:pt x="3512" y="2020"/>
                </a:lnTo>
                <a:lnTo>
                  <a:pt x="3512" y="1980"/>
                </a:lnTo>
                <a:lnTo>
                  <a:pt x="3512" y="1980"/>
                </a:lnTo>
                <a:lnTo>
                  <a:pt x="3512" y="2000"/>
                </a:lnTo>
                <a:lnTo>
                  <a:pt x="3512" y="2040"/>
                </a:lnTo>
                <a:lnTo>
                  <a:pt x="3512" y="2080"/>
                </a:lnTo>
                <a:lnTo>
                  <a:pt x="3512" y="2220"/>
                </a:lnTo>
                <a:lnTo>
                  <a:pt x="3512" y="2280"/>
                </a:lnTo>
                <a:lnTo>
                  <a:pt x="3512" y="2320"/>
                </a:lnTo>
                <a:lnTo>
                  <a:pt x="3512" y="2360"/>
                </a:lnTo>
                <a:lnTo>
                  <a:pt x="3512" y="2420"/>
                </a:lnTo>
                <a:lnTo>
                  <a:pt x="3512" y="2560"/>
                </a:lnTo>
                <a:lnTo>
                  <a:pt x="3532" y="2620"/>
                </a:lnTo>
                <a:lnTo>
                  <a:pt x="3532" y="2660"/>
                </a:lnTo>
                <a:lnTo>
                  <a:pt x="3532" y="2680"/>
                </a:lnTo>
                <a:lnTo>
                  <a:pt x="3532" y="2640"/>
                </a:lnTo>
                <a:lnTo>
                  <a:pt x="3532" y="2580"/>
                </a:lnTo>
                <a:lnTo>
                  <a:pt x="3532" y="2520"/>
                </a:lnTo>
                <a:lnTo>
                  <a:pt x="3532" y="2420"/>
                </a:lnTo>
                <a:lnTo>
                  <a:pt x="3532" y="2320"/>
                </a:lnTo>
                <a:lnTo>
                  <a:pt x="3532" y="2080"/>
                </a:lnTo>
                <a:lnTo>
                  <a:pt x="3532" y="1800"/>
                </a:lnTo>
                <a:lnTo>
                  <a:pt x="3532" y="1540"/>
                </a:lnTo>
                <a:lnTo>
                  <a:pt x="3532" y="1300"/>
                </a:lnTo>
                <a:lnTo>
                  <a:pt x="3532" y="1200"/>
                </a:lnTo>
                <a:lnTo>
                  <a:pt x="3532" y="1100"/>
                </a:lnTo>
                <a:lnTo>
                  <a:pt x="3532" y="1040"/>
                </a:lnTo>
                <a:lnTo>
                  <a:pt x="3532" y="980"/>
                </a:lnTo>
                <a:lnTo>
                  <a:pt x="3532" y="940"/>
                </a:lnTo>
                <a:lnTo>
                  <a:pt x="3532" y="940"/>
                </a:lnTo>
                <a:lnTo>
                  <a:pt x="3532" y="980"/>
                </a:lnTo>
                <a:lnTo>
                  <a:pt x="3532" y="1040"/>
                </a:lnTo>
                <a:lnTo>
                  <a:pt x="3532" y="1180"/>
                </a:lnTo>
                <a:lnTo>
                  <a:pt x="3532" y="1260"/>
                </a:lnTo>
                <a:lnTo>
                  <a:pt x="3532" y="1320"/>
                </a:lnTo>
                <a:lnTo>
                  <a:pt x="3532" y="1400"/>
                </a:lnTo>
                <a:lnTo>
                  <a:pt x="3532" y="1480"/>
                </a:lnTo>
                <a:lnTo>
                  <a:pt x="3532" y="1700"/>
                </a:lnTo>
                <a:lnTo>
                  <a:pt x="3532" y="1800"/>
                </a:lnTo>
                <a:lnTo>
                  <a:pt x="3532" y="1880"/>
                </a:lnTo>
                <a:lnTo>
                  <a:pt x="3532" y="1940"/>
                </a:lnTo>
                <a:lnTo>
                  <a:pt x="3532" y="1980"/>
                </a:lnTo>
                <a:lnTo>
                  <a:pt x="3532" y="1980"/>
                </a:lnTo>
                <a:lnTo>
                  <a:pt x="3532" y="1940"/>
                </a:lnTo>
                <a:lnTo>
                  <a:pt x="3532" y="1880"/>
                </a:lnTo>
                <a:lnTo>
                  <a:pt x="3532" y="1820"/>
                </a:lnTo>
                <a:lnTo>
                  <a:pt x="3532" y="1760"/>
                </a:lnTo>
                <a:lnTo>
                  <a:pt x="3532" y="1700"/>
                </a:lnTo>
                <a:lnTo>
                  <a:pt x="3532" y="1660"/>
                </a:lnTo>
                <a:lnTo>
                  <a:pt x="3532" y="1660"/>
                </a:lnTo>
                <a:lnTo>
                  <a:pt x="3532" y="1700"/>
                </a:lnTo>
                <a:lnTo>
                  <a:pt x="3532" y="1780"/>
                </a:lnTo>
                <a:lnTo>
                  <a:pt x="3532" y="1900"/>
                </a:lnTo>
                <a:lnTo>
                  <a:pt x="3532" y="2020"/>
                </a:lnTo>
                <a:lnTo>
                  <a:pt x="3552" y="2120"/>
                </a:lnTo>
                <a:lnTo>
                  <a:pt x="3552" y="2220"/>
                </a:lnTo>
                <a:lnTo>
                  <a:pt x="3552" y="2300"/>
                </a:lnTo>
                <a:lnTo>
                  <a:pt x="3552" y="2320"/>
                </a:lnTo>
                <a:lnTo>
                  <a:pt x="3552" y="2320"/>
                </a:lnTo>
                <a:lnTo>
                  <a:pt x="3552" y="2300"/>
                </a:lnTo>
                <a:lnTo>
                  <a:pt x="3552" y="2220"/>
                </a:lnTo>
                <a:lnTo>
                  <a:pt x="3552" y="2120"/>
                </a:lnTo>
                <a:lnTo>
                  <a:pt x="3552" y="1980"/>
                </a:lnTo>
                <a:lnTo>
                  <a:pt x="3552" y="1860"/>
                </a:lnTo>
                <a:lnTo>
                  <a:pt x="3552" y="1760"/>
                </a:lnTo>
                <a:lnTo>
                  <a:pt x="3552" y="1680"/>
                </a:lnTo>
                <a:lnTo>
                  <a:pt x="3552" y="1660"/>
                </a:lnTo>
                <a:lnTo>
                  <a:pt x="3552" y="1660"/>
                </a:lnTo>
                <a:lnTo>
                  <a:pt x="3552" y="1680"/>
                </a:lnTo>
                <a:lnTo>
                  <a:pt x="3552" y="1740"/>
                </a:lnTo>
                <a:lnTo>
                  <a:pt x="3552" y="1840"/>
                </a:lnTo>
                <a:lnTo>
                  <a:pt x="3552" y="1940"/>
                </a:lnTo>
                <a:lnTo>
                  <a:pt x="3552" y="2060"/>
                </a:lnTo>
                <a:lnTo>
                  <a:pt x="3552" y="2180"/>
                </a:lnTo>
                <a:lnTo>
                  <a:pt x="3552" y="2260"/>
                </a:lnTo>
                <a:lnTo>
                  <a:pt x="3552" y="2320"/>
                </a:lnTo>
                <a:lnTo>
                  <a:pt x="3552" y="2320"/>
                </a:lnTo>
                <a:lnTo>
                  <a:pt x="3552" y="2320"/>
                </a:lnTo>
                <a:lnTo>
                  <a:pt x="3572" y="2320"/>
                </a:lnTo>
                <a:lnTo>
                  <a:pt x="3572" y="2240"/>
                </a:lnTo>
                <a:lnTo>
                  <a:pt x="3572" y="2100"/>
                </a:lnTo>
                <a:lnTo>
                  <a:pt x="3572" y="1940"/>
                </a:lnTo>
                <a:lnTo>
                  <a:pt x="3572" y="1780"/>
                </a:lnTo>
                <a:lnTo>
                  <a:pt x="3572" y="1620"/>
                </a:lnTo>
                <a:lnTo>
                  <a:pt x="3572" y="1480"/>
                </a:lnTo>
                <a:lnTo>
                  <a:pt x="3572" y="1380"/>
                </a:lnTo>
                <a:lnTo>
                  <a:pt x="3572" y="1340"/>
                </a:lnTo>
                <a:lnTo>
                  <a:pt x="3572" y="1320"/>
                </a:lnTo>
                <a:lnTo>
                  <a:pt x="3572" y="1320"/>
                </a:lnTo>
                <a:lnTo>
                  <a:pt x="3572" y="1320"/>
                </a:lnTo>
                <a:lnTo>
                  <a:pt x="3572" y="1400"/>
                </a:lnTo>
                <a:lnTo>
                  <a:pt x="3572" y="1480"/>
                </a:lnTo>
                <a:lnTo>
                  <a:pt x="3572" y="1600"/>
                </a:lnTo>
                <a:lnTo>
                  <a:pt x="3572" y="1740"/>
                </a:lnTo>
                <a:lnTo>
                  <a:pt x="3572" y="1840"/>
                </a:lnTo>
                <a:lnTo>
                  <a:pt x="3572" y="1940"/>
                </a:lnTo>
                <a:lnTo>
                  <a:pt x="3572" y="1980"/>
                </a:lnTo>
                <a:lnTo>
                  <a:pt x="3572" y="1980"/>
                </a:lnTo>
                <a:lnTo>
                  <a:pt x="3572" y="1960"/>
                </a:lnTo>
                <a:lnTo>
                  <a:pt x="3572" y="1900"/>
                </a:lnTo>
                <a:lnTo>
                  <a:pt x="3572" y="1840"/>
                </a:lnTo>
                <a:lnTo>
                  <a:pt x="3572" y="1780"/>
                </a:lnTo>
                <a:lnTo>
                  <a:pt x="3572" y="1720"/>
                </a:lnTo>
                <a:lnTo>
                  <a:pt x="3572" y="1680"/>
                </a:lnTo>
                <a:lnTo>
                  <a:pt x="3572" y="1660"/>
                </a:lnTo>
                <a:lnTo>
                  <a:pt x="3572" y="1680"/>
                </a:lnTo>
                <a:lnTo>
                  <a:pt x="3572" y="1720"/>
                </a:lnTo>
                <a:lnTo>
                  <a:pt x="3572" y="1780"/>
                </a:lnTo>
                <a:lnTo>
                  <a:pt x="3572" y="1840"/>
                </a:lnTo>
                <a:lnTo>
                  <a:pt x="3572" y="1900"/>
                </a:lnTo>
                <a:lnTo>
                  <a:pt x="3572" y="1960"/>
                </a:lnTo>
                <a:lnTo>
                  <a:pt x="3572" y="1980"/>
                </a:lnTo>
                <a:lnTo>
                  <a:pt x="3572" y="1980"/>
                </a:lnTo>
                <a:lnTo>
                  <a:pt x="3572" y="1940"/>
                </a:lnTo>
                <a:lnTo>
                  <a:pt x="3572" y="1840"/>
                </a:lnTo>
                <a:lnTo>
                  <a:pt x="3572" y="1740"/>
                </a:lnTo>
                <a:lnTo>
                  <a:pt x="3572" y="1600"/>
                </a:lnTo>
                <a:lnTo>
                  <a:pt x="3592" y="1480"/>
                </a:lnTo>
                <a:lnTo>
                  <a:pt x="3592" y="1400"/>
                </a:lnTo>
                <a:lnTo>
                  <a:pt x="3592" y="1320"/>
                </a:lnTo>
                <a:lnTo>
                  <a:pt x="3592" y="1320"/>
                </a:lnTo>
                <a:lnTo>
                  <a:pt x="3592" y="1320"/>
                </a:lnTo>
                <a:lnTo>
                  <a:pt x="3592" y="1340"/>
                </a:lnTo>
                <a:lnTo>
                  <a:pt x="3592" y="1380"/>
                </a:lnTo>
                <a:lnTo>
                  <a:pt x="3592" y="1460"/>
                </a:lnTo>
                <a:lnTo>
                  <a:pt x="3592" y="1600"/>
                </a:lnTo>
                <a:lnTo>
                  <a:pt x="3592" y="1760"/>
                </a:lnTo>
                <a:lnTo>
                  <a:pt x="3592" y="1920"/>
                </a:lnTo>
                <a:lnTo>
                  <a:pt x="3592" y="2080"/>
                </a:lnTo>
                <a:lnTo>
                  <a:pt x="3592" y="2220"/>
                </a:lnTo>
                <a:lnTo>
                  <a:pt x="3592" y="2320"/>
                </a:lnTo>
                <a:lnTo>
                  <a:pt x="3592" y="2440"/>
                </a:lnTo>
                <a:lnTo>
                  <a:pt x="3592" y="2560"/>
                </a:lnTo>
                <a:lnTo>
                  <a:pt x="3592" y="2600"/>
                </a:lnTo>
                <a:lnTo>
                  <a:pt x="3592" y="2620"/>
                </a:lnTo>
                <a:lnTo>
                  <a:pt x="3592" y="2640"/>
                </a:lnTo>
                <a:lnTo>
                  <a:pt x="3592" y="2640"/>
                </a:lnTo>
                <a:lnTo>
                  <a:pt x="3592" y="2600"/>
                </a:lnTo>
                <a:lnTo>
                  <a:pt x="3592" y="2520"/>
                </a:lnTo>
                <a:lnTo>
                  <a:pt x="3592" y="2400"/>
                </a:lnTo>
                <a:lnTo>
                  <a:pt x="3592" y="2280"/>
                </a:lnTo>
                <a:lnTo>
                  <a:pt x="3592" y="2180"/>
                </a:lnTo>
                <a:lnTo>
                  <a:pt x="3592" y="2080"/>
                </a:lnTo>
                <a:lnTo>
                  <a:pt x="3592" y="2000"/>
                </a:lnTo>
                <a:lnTo>
                  <a:pt x="3592" y="1980"/>
                </a:lnTo>
                <a:lnTo>
                  <a:pt x="3592" y="2000"/>
                </a:lnTo>
                <a:lnTo>
                  <a:pt x="3592" y="2080"/>
                </a:lnTo>
                <a:lnTo>
                  <a:pt x="3592" y="2180"/>
                </a:lnTo>
                <a:lnTo>
                  <a:pt x="3592" y="2280"/>
                </a:lnTo>
                <a:lnTo>
                  <a:pt x="3612" y="2400"/>
                </a:lnTo>
                <a:lnTo>
                  <a:pt x="3612" y="2520"/>
                </a:lnTo>
                <a:lnTo>
                  <a:pt x="3612" y="2600"/>
                </a:lnTo>
                <a:lnTo>
                  <a:pt x="3612" y="2640"/>
                </a:lnTo>
                <a:lnTo>
                  <a:pt x="3612" y="2640"/>
                </a:lnTo>
                <a:lnTo>
                  <a:pt x="3612" y="2640"/>
                </a:lnTo>
                <a:lnTo>
                  <a:pt x="3612" y="2600"/>
                </a:lnTo>
                <a:lnTo>
                  <a:pt x="3612" y="2560"/>
                </a:lnTo>
                <a:lnTo>
                  <a:pt x="3612" y="2440"/>
                </a:lnTo>
                <a:lnTo>
                  <a:pt x="3612" y="2320"/>
                </a:lnTo>
                <a:lnTo>
                  <a:pt x="3612" y="2240"/>
                </a:lnTo>
                <a:lnTo>
                  <a:pt x="3612" y="2140"/>
                </a:lnTo>
                <a:lnTo>
                  <a:pt x="3612" y="1900"/>
                </a:lnTo>
                <a:lnTo>
                  <a:pt x="3612" y="1800"/>
                </a:lnTo>
                <a:lnTo>
                  <a:pt x="3612" y="1720"/>
                </a:lnTo>
                <a:lnTo>
                  <a:pt x="3612" y="1660"/>
                </a:lnTo>
                <a:lnTo>
                  <a:pt x="3612" y="1660"/>
                </a:lnTo>
                <a:lnTo>
                  <a:pt x="3612" y="1680"/>
                </a:lnTo>
                <a:lnTo>
                  <a:pt x="3612" y="1720"/>
                </a:lnTo>
                <a:lnTo>
                  <a:pt x="3612" y="1820"/>
                </a:lnTo>
                <a:lnTo>
                  <a:pt x="3612" y="1960"/>
                </a:lnTo>
                <a:lnTo>
                  <a:pt x="3612" y="2120"/>
                </a:lnTo>
                <a:lnTo>
                  <a:pt x="3612" y="2300"/>
                </a:lnTo>
                <a:lnTo>
                  <a:pt x="3612" y="2440"/>
                </a:lnTo>
                <a:lnTo>
                  <a:pt x="3612" y="2560"/>
                </a:lnTo>
                <a:lnTo>
                  <a:pt x="3612" y="2620"/>
                </a:lnTo>
                <a:lnTo>
                  <a:pt x="3612" y="2640"/>
                </a:lnTo>
                <a:lnTo>
                  <a:pt x="3612" y="2660"/>
                </a:lnTo>
                <a:lnTo>
                  <a:pt x="3612" y="2640"/>
                </a:lnTo>
                <a:lnTo>
                  <a:pt x="3612" y="2620"/>
                </a:lnTo>
                <a:lnTo>
                  <a:pt x="3612" y="2560"/>
                </a:lnTo>
                <a:lnTo>
                  <a:pt x="3612" y="2440"/>
                </a:lnTo>
                <a:lnTo>
                  <a:pt x="3612" y="2320"/>
                </a:lnTo>
                <a:lnTo>
                  <a:pt x="3612" y="2220"/>
                </a:lnTo>
                <a:lnTo>
                  <a:pt x="3612" y="2060"/>
                </a:lnTo>
                <a:lnTo>
                  <a:pt x="3612" y="1900"/>
                </a:lnTo>
                <a:lnTo>
                  <a:pt x="3612" y="1720"/>
                </a:lnTo>
                <a:lnTo>
                  <a:pt x="3632" y="1560"/>
                </a:lnTo>
                <a:lnTo>
                  <a:pt x="3632" y="1420"/>
                </a:lnTo>
                <a:lnTo>
                  <a:pt x="3632" y="1380"/>
                </a:lnTo>
                <a:lnTo>
                  <a:pt x="3632" y="1340"/>
                </a:lnTo>
                <a:lnTo>
                  <a:pt x="3632" y="1320"/>
                </a:lnTo>
                <a:lnTo>
                  <a:pt x="3632" y="1320"/>
                </a:lnTo>
                <a:lnTo>
                  <a:pt x="3632" y="1340"/>
                </a:lnTo>
                <a:lnTo>
                  <a:pt x="3632" y="1400"/>
                </a:lnTo>
                <a:lnTo>
                  <a:pt x="3632" y="1460"/>
                </a:lnTo>
                <a:lnTo>
                  <a:pt x="3632" y="1540"/>
                </a:lnTo>
                <a:lnTo>
                  <a:pt x="3632" y="1760"/>
                </a:lnTo>
                <a:lnTo>
                  <a:pt x="3632" y="2000"/>
                </a:lnTo>
                <a:lnTo>
                  <a:pt x="3632" y="2240"/>
                </a:lnTo>
                <a:lnTo>
                  <a:pt x="3632" y="2340"/>
                </a:lnTo>
                <a:lnTo>
                  <a:pt x="3632" y="2440"/>
                </a:lnTo>
                <a:lnTo>
                  <a:pt x="3632" y="2520"/>
                </a:lnTo>
                <a:lnTo>
                  <a:pt x="3632" y="2580"/>
                </a:lnTo>
                <a:lnTo>
                  <a:pt x="3632" y="2620"/>
                </a:lnTo>
                <a:lnTo>
                  <a:pt x="3632" y="2640"/>
                </a:lnTo>
                <a:lnTo>
                  <a:pt x="3632" y="2620"/>
                </a:lnTo>
                <a:lnTo>
                  <a:pt x="3632" y="2580"/>
                </a:lnTo>
                <a:lnTo>
                  <a:pt x="3632" y="2520"/>
                </a:lnTo>
                <a:lnTo>
                  <a:pt x="3632" y="2440"/>
                </a:lnTo>
                <a:lnTo>
                  <a:pt x="3632" y="2340"/>
                </a:lnTo>
                <a:lnTo>
                  <a:pt x="3632" y="2220"/>
                </a:lnTo>
                <a:lnTo>
                  <a:pt x="3632" y="1980"/>
                </a:lnTo>
                <a:lnTo>
                  <a:pt x="3632" y="1740"/>
                </a:lnTo>
                <a:lnTo>
                  <a:pt x="3632" y="1620"/>
                </a:lnTo>
                <a:lnTo>
                  <a:pt x="3632" y="1520"/>
                </a:lnTo>
                <a:lnTo>
                  <a:pt x="3632" y="1440"/>
                </a:lnTo>
                <a:lnTo>
                  <a:pt x="3632" y="1380"/>
                </a:lnTo>
                <a:lnTo>
                  <a:pt x="3632" y="1340"/>
                </a:lnTo>
                <a:lnTo>
                  <a:pt x="3632" y="1320"/>
                </a:lnTo>
                <a:lnTo>
                  <a:pt x="3632" y="1340"/>
                </a:lnTo>
                <a:lnTo>
                  <a:pt x="3632" y="1380"/>
                </a:lnTo>
                <a:lnTo>
                  <a:pt x="3632" y="1440"/>
                </a:lnTo>
                <a:lnTo>
                  <a:pt x="3632" y="1520"/>
                </a:lnTo>
                <a:lnTo>
                  <a:pt x="3632" y="1620"/>
                </a:lnTo>
                <a:lnTo>
                  <a:pt x="3632" y="1720"/>
                </a:lnTo>
                <a:lnTo>
                  <a:pt x="3632" y="1960"/>
                </a:lnTo>
                <a:lnTo>
                  <a:pt x="3632" y="2200"/>
                </a:lnTo>
                <a:lnTo>
                  <a:pt x="3632" y="2420"/>
                </a:lnTo>
                <a:lnTo>
                  <a:pt x="3632" y="2500"/>
                </a:lnTo>
                <a:lnTo>
                  <a:pt x="3632" y="2560"/>
                </a:lnTo>
                <a:lnTo>
                  <a:pt x="3632" y="2620"/>
                </a:lnTo>
                <a:lnTo>
                  <a:pt x="3632" y="2640"/>
                </a:lnTo>
                <a:lnTo>
                  <a:pt x="3632" y="2640"/>
                </a:lnTo>
                <a:lnTo>
                  <a:pt x="3632" y="2620"/>
                </a:lnTo>
                <a:lnTo>
                  <a:pt x="3632" y="2580"/>
                </a:lnTo>
                <a:lnTo>
                  <a:pt x="3632" y="2520"/>
                </a:lnTo>
                <a:lnTo>
                  <a:pt x="3632" y="2360"/>
                </a:lnTo>
                <a:lnTo>
                  <a:pt x="3632" y="2200"/>
                </a:lnTo>
                <a:lnTo>
                  <a:pt x="3652" y="2000"/>
                </a:lnTo>
                <a:lnTo>
                  <a:pt x="3652" y="1840"/>
                </a:lnTo>
                <a:lnTo>
                  <a:pt x="3652" y="1780"/>
                </a:lnTo>
                <a:lnTo>
                  <a:pt x="3652" y="1720"/>
                </a:lnTo>
                <a:lnTo>
                  <a:pt x="3652" y="1680"/>
                </a:lnTo>
                <a:lnTo>
                  <a:pt x="3652" y="1660"/>
                </a:lnTo>
                <a:lnTo>
                  <a:pt x="3652" y="1660"/>
                </a:lnTo>
                <a:lnTo>
                  <a:pt x="3652" y="1720"/>
                </a:lnTo>
                <a:lnTo>
                  <a:pt x="3652" y="1800"/>
                </a:lnTo>
                <a:lnTo>
                  <a:pt x="3652" y="1900"/>
                </a:lnTo>
                <a:lnTo>
                  <a:pt x="3652" y="2140"/>
                </a:lnTo>
                <a:lnTo>
                  <a:pt x="3652" y="2240"/>
                </a:lnTo>
                <a:lnTo>
                  <a:pt x="3652" y="2320"/>
                </a:lnTo>
                <a:lnTo>
                  <a:pt x="3652" y="2440"/>
                </a:lnTo>
                <a:lnTo>
                  <a:pt x="3652" y="2540"/>
                </a:lnTo>
                <a:lnTo>
                  <a:pt x="3652" y="2620"/>
                </a:lnTo>
                <a:lnTo>
                  <a:pt x="3652" y="2640"/>
                </a:lnTo>
                <a:lnTo>
                  <a:pt x="3652" y="2620"/>
                </a:lnTo>
                <a:lnTo>
                  <a:pt x="3652" y="2580"/>
                </a:lnTo>
                <a:lnTo>
                  <a:pt x="3652" y="2540"/>
                </a:lnTo>
                <a:lnTo>
                  <a:pt x="3652" y="2480"/>
                </a:lnTo>
                <a:lnTo>
                  <a:pt x="3652" y="2360"/>
                </a:lnTo>
                <a:lnTo>
                  <a:pt x="3652" y="2340"/>
                </a:lnTo>
                <a:lnTo>
                  <a:pt x="3652" y="2320"/>
                </a:lnTo>
                <a:lnTo>
                  <a:pt x="3652" y="2340"/>
                </a:lnTo>
                <a:lnTo>
                  <a:pt x="3652" y="2360"/>
                </a:lnTo>
                <a:lnTo>
                  <a:pt x="3652" y="2460"/>
                </a:lnTo>
                <a:lnTo>
                  <a:pt x="3672" y="2560"/>
                </a:lnTo>
                <a:lnTo>
                  <a:pt x="3672" y="2620"/>
                </a:lnTo>
                <a:lnTo>
                  <a:pt x="3672" y="2640"/>
                </a:lnTo>
                <a:lnTo>
                  <a:pt x="3672" y="2640"/>
                </a:lnTo>
                <a:lnTo>
                  <a:pt x="3672" y="2600"/>
                </a:lnTo>
                <a:lnTo>
                  <a:pt x="3672" y="2560"/>
                </a:lnTo>
                <a:lnTo>
                  <a:pt x="3672" y="2420"/>
                </a:lnTo>
                <a:lnTo>
                  <a:pt x="3672" y="2260"/>
                </a:lnTo>
                <a:lnTo>
                  <a:pt x="3672" y="2080"/>
                </a:lnTo>
                <a:lnTo>
                  <a:pt x="3672" y="1920"/>
                </a:lnTo>
                <a:lnTo>
                  <a:pt x="3672" y="1800"/>
                </a:lnTo>
                <a:lnTo>
                  <a:pt x="3672" y="1700"/>
                </a:lnTo>
                <a:lnTo>
                  <a:pt x="3672" y="1660"/>
                </a:lnTo>
                <a:lnTo>
                  <a:pt x="3672" y="1660"/>
                </a:lnTo>
                <a:lnTo>
                  <a:pt x="3672" y="1660"/>
                </a:lnTo>
                <a:lnTo>
                  <a:pt x="3672" y="1700"/>
                </a:lnTo>
                <a:lnTo>
                  <a:pt x="3672" y="1800"/>
                </a:lnTo>
                <a:lnTo>
                  <a:pt x="3672" y="1920"/>
                </a:lnTo>
                <a:lnTo>
                  <a:pt x="3672" y="2080"/>
                </a:lnTo>
                <a:lnTo>
                  <a:pt x="3672" y="2260"/>
                </a:lnTo>
                <a:lnTo>
                  <a:pt x="3672" y="2420"/>
                </a:lnTo>
                <a:lnTo>
                  <a:pt x="3672" y="2560"/>
                </a:lnTo>
                <a:lnTo>
                  <a:pt x="3672" y="2600"/>
                </a:lnTo>
                <a:lnTo>
                  <a:pt x="3672" y="2640"/>
                </a:lnTo>
                <a:lnTo>
                  <a:pt x="3672" y="2640"/>
                </a:lnTo>
                <a:lnTo>
                  <a:pt x="3672" y="2560"/>
                </a:lnTo>
                <a:lnTo>
                  <a:pt x="3672" y="2420"/>
                </a:lnTo>
                <a:lnTo>
                  <a:pt x="3672" y="2280"/>
                </a:lnTo>
                <a:lnTo>
                  <a:pt x="3672" y="2100"/>
                </a:lnTo>
                <a:lnTo>
                  <a:pt x="3692" y="1960"/>
                </a:lnTo>
                <a:lnTo>
                  <a:pt x="3692" y="1820"/>
                </a:lnTo>
                <a:lnTo>
                  <a:pt x="3692" y="1720"/>
                </a:lnTo>
                <a:lnTo>
                  <a:pt x="3692" y="1680"/>
                </a:lnTo>
                <a:lnTo>
                  <a:pt x="3692" y="1660"/>
                </a:lnTo>
                <a:lnTo>
                  <a:pt x="3692" y="1660"/>
                </a:lnTo>
                <a:lnTo>
                  <a:pt x="3692" y="1720"/>
                </a:lnTo>
                <a:lnTo>
                  <a:pt x="3692" y="1800"/>
                </a:lnTo>
                <a:lnTo>
                  <a:pt x="3692" y="1900"/>
                </a:lnTo>
                <a:lnTo>
                  <a:pt x="3692" y="2140"/>
                </a:lnTo>
                <a:lnTo>
                  <a:pt x="3692" y="2240"/>
                </a:lnTo>
                <a:lnTo>
                  <a:pt x="3692" y="2320"/>
                </a:lnTo>
                <a:lnTo>
                  <a:pt x="3692" y="2440"/>
                </a:lnTo>
                <a:lnTo>
                  <a:pt x="3692" y="2520"/>
                </a:lnTo>
                <a:lnTo>
                  <a:pt x="3692" y="2600"/>
                </a:lnTo>
                <a:lnTo>
                  <a:pt x="3692" y="2640"/>
                </a:lnTo>
                <a:lnTo>
                  <a:pt x="3692" y="2640"/>
                </a:lnTo>
                <a:lnTo>
                  <a:pt x="3692" y="2640"/>
                </a:lnTo>
                <a:lnTo>
                  <a:pt x="3712" y="2640"/>
                </a:lnTo>
                <a:lnTo>
                  <a:pt x="3712" y="2620"/>
                </a:lnTo>
                <a:lnTo>
                  <a:pt x="3712" y="2560"/>
                </a:lnTo>
                <a:lnTo>
                  <a:pt x="3712" y="2460"/>
                </a:lnTo>
                <a:lnTo>
                  <a:pt x="3712" y="2360"/>
                </a:lnTo>
                <a:lnTo>
                  <a:pt x="3712" y="2340"/>
                </a:lnTo>
                <a:lnTo>
                  <a:pt x="3712" y="2320"/>
                </a:lnTo>
                <a:lnTo>
                  <a:pt x="3712" y="2340"/>
                </a:lnTo>
                <a:lnTo>
                  <a:pt x="3712" y="2360"/>
                </a:lnTo>
                <a:lnTo>
                  <a:pt x="3712" y="2420"/>
                </a:lnTo>
                <a:lnTo>
                  <a:pt x="3712" y="2480"/>
                </a:lnTo>
                <a:lnTo>
                  <a:pt x="3712" y="2580"/>
                </a:lnTo>
                <a:lnTo>
                  <a:pt x="3712" y="2620"/>
                </a:lnTo>
                <a:lnTo>
                  <a:pt x="3712" y="2640"/>
                </a:lnTo>
                <a:lnTo>
                  <a:pt x="3712" y="2620"/>
                </a:lnTo>
                <a:lnTo>
                  <a:pt x="3712" y="2600"/>
                </a:lnTo>
                <a:lnTo>
                  <a:pt x="3712" y="2500"/>
                </a:lnTo>
                <a:lnTo>
                  <a:pt x="3712" y="2400"/>
                </a:lnTo>
                <a:lnTo>
                  <a:pt x="3712" y="2340"/>
                </a:lnTo>
                <a:lnTo>
                  <a:pt x="3712" y="2320"/>
                </a:lnTo>
                <a:lnTo>
                  <a:pt x="3712" y="2320"/>
                </a:lnTo>
                <a:lnTo>
                  <a:pt x="3712" y="2300"/>
                </a:lnTo>
                <a:lnTo>
                  <a:pt x="3712" y="2260"/>
                </a:lnTo>
                <a:lnTo>
                  <a:pt x="3712" y="2140"/>
                </a:lnTo>
                <a:lnTo>
                  <a:pt x="3732" y="2040"/>
                </a:lnTo>
                <a:lnTo>
                  <a:pt x="3732" y="2000"/>
                </a:lnTo>
                <a:lnTo>
                  <a:pt x="3732" y="1980"/>
                </a:lnTo>
                <a:lnTo>
                  <a:pt x="3732" y="1980"/>
                </a:lnTo>
                <a:lnTo>
                  <a:pt x="3732" y="2040"/>
                </a:lnTo>
                <a:lnTo>
                  <a:pt x="3732" y="2120"/>
                </a:lnTo>
                <a:lnTo>
                  <a:pt x="3732" y="2220"/>
                </a:lnTo>
                <a:lnTo>
                  <a:pt x="3732" y="2320"/>
                </a:lnTo>
                <a:lnTo>
                  <a:pt x="3732" y="2420"/>
                </a:lnTo>
                <a:lnTo>
                  <a:pt x="3732" y="2520"/>
                </a:lnTo>
                <a:lnTo>
                  <a:pt x="3732" y="2600"/>
                </a:lnTo>
                <a:lnTo>
                  <a:pt x="3732" y="2640"/>
                </a:lnTo>
                <a:lnTo>
                  <a:pt x="3732" y="2640"/>
                </a:lnTo>
                <a:lnTo>
                  <a:pt x="3732" y="2620"/>
                </a:lnTo>
                <a:lnTo>
                  <a:pt x="3732" y="2580"/>
                </a:lnTo>
                <a:lnTo>
                  <a:pt x="3732" y="2540"/>
                </a:lnTo>
                <a:lnTo>
                  <a:pt x="3732" y="2480"/>
                </a:lnTo>
                <a:lnTo>
                  <a:pt x="3752" y="2360"/>
                </a:lnTo>
                <a:lnTo>
                  <a:pt x="3752" y="2340"/>
                </a:lnTo>
                <a:lnTo>
                  <a:pt x="3752" y="2320"/>
                </a:lnTo>
                <a:lnTo>
                  <a:pt x="3752" y="2340"/>
                </a:lnTo>
                <a:lnTo>
                  <a:pt x="3752" y="2360"/>
                </a:lnTo>
                <a:lnTo>
                  <a:pt x="3752" y="2460"/>
                </a:lnTo>
                <a:lnTo>
                  <a:pt x="3752" y="2560"/>
                </a:lnTo>
                <a:lnTo>
                  <a:pt x="3752" y="2620"/>
                </a:lnTo>
                <a:lnTo>
                  <a:pt x="3752" y="2640"/>
                </a:lnTo>
                <a:lnTo>
                  <a:pt x="3752" y="2640"/>
                </a:lnTo>
                <a:lnTo>
                  <a:pt x="3752" y="2620"/>
                </a:lnTo>
                <a:lnTo>
                  <a:pt x="3752" y="2560"/>
                </a:lnTo>
                <a:lnTo>
                  <a:pt x="3752" y="2460"/>
                </a:lnTo>
                <a:lnTo>
                  <a:pt x="3752" y="2360"/>
                </a:lnTo>
                <a:lnTo>
                  <a:pt x="3752" y="2340"/>
                </a:lnTo>
                <a:lnTo>
                  <a:pt x="3752" y="2320"/>
                </a:lnTo>
                <a:lnTo>
                  <a:pt x="3752" y="2340"/>
                </a:lnTo>
                <a:lnTo>
                  <a:pt x="3752" y="2360"/>
                </a:lnTo>
                <a:lnTo>
                  <a:pt x="3752" y="2420"/>
                </a:lnTo>
                <a:lnTo>
                  <a:pt x="3752" y="2480"/>
                </a:lnTo>
                <a:lnTo>
                  <a:pt x="3752" y="2580"/>
                </a:lnTo>
                <a:lnTo>
                  <a:pt x="3752" y="2620"/>
                </a:lnTo>
                <a:lnTo>
                  <a:pt x="3752" y="2640"/>
                </a:lnTo>
                <a:lnTo>
                  <a:pt x="3752" y="2620"/>
                </a:lnTo>
                <a:lnTo>
                  <a:pt x="3752" y="2580"/>
                </a:lnTo>
                <a:lnTo>
                  <a:pt x="3752" y="2540"/>
                </a:lnTo>
                <a:lnTo>
                  <a:pt x="3752" y="2480"/>
                </a:lnTo>
                <a:lnTo>
                  <a:pt x="3772" y="2360"/>
                </a:lnTo>
                <a:lnTo>
                  <a:pt x="3772" y="2340"/>
                </a:lnTo>
                <a:lnTo>
                  <a:pt x="3772" y="2320"/>
                </a:lnTo>
                <a:lnTo>
                  <a:pt x="3772" y="2340"/>
                </a:lnTo>
                <a:lnTo>
                  <a:pt x="3772" y="2360"/>
                </a:lnTo>
                <a:lnTo>
                  <a:pt x="3772" y="2460"/>
                </a:lnTo>
                <a:lnTo>
                  <a:pt x="3772" y="2560"/>
                </a:lnTo>
                <a:lnTo>
                  <a:pt x="3772" y="2620"/>
                </a:lnTo>
                <a:lnTo>
                  <a:pt x="3772" y="2640"/>
                </a:lnTo>
                <a:lnTo>
                  <a:pt x="3772" y="2640"/>
                </a:lnTo>
                <a:lnTo>
                  <a:pt x="3772" y="2580"/>
                </a:lnTo>
                <a:lnTo>
                  <a:pt x="3772" y="2500"/>
                </a:lnTo>
                <a:lnTo>
                  <a:pt x="3772" y="2420"/>
                </a:lnTo>
                <a:lnTo>
                  <a:pt x="3772" y="2300"/>
                </a:lnTo>
                <a:lnTo>
                  <a:pt x="3772" y="2200"/>
                </a:lnTo>
                <a:lnTo>
                  <a:pt x="3772" y="2120"/>
                </a:lnTo>
                <a:lnTo>
                  <a:pt x="3772" y="2040"/>
                </a:lnTo>
                <a:lnTo>
                  <a:pt x="3772" y="1980"/>
                </a:lnTo>
                <a:lnTo>
                  <a:pt x="3772" y="1980"/>
                </a:lnTo>
                <a:lnTo>
                  <a:pt x="3792" y="1980"/>
                </a:lnTo>
                <a:lnTo>
                  <a:pt x="3792" y="2040"/>
                </a:lnTo>
                <a:lnTo>
                  <a:pt x="3792" y="2120"/>
                </a:lnTo>
                <a:lnTo>
                  <a:pt x="3792" y="2200"/>
                </a:lnTo>
                <a:lnTo>
                  <a:pt x="3792" y="2300"/>
                </a:lnTo>
                <a:lnTo>
                  <a:pt x="3792" y="2420"/>
                </a:lnTo>
                <a:lnTo>
                  <a:pt x="3792" y="2500"/>
                </a:lnTo>
                <a:lnTo>
                  <a:pt x="3792" y="2580"/>
                </a:lnTo>
                <a:lnTo>
                  <a:pt x="3792" y="2640"/>
                </a:lnTo>
                <a:lnTo>
                  <a:pt x="3792" y="2640"/>
                </a:lnTo>
                <a:lnTo>
                  <a:pt x="3792" y="2640"/>
                </a:lnTo>
                <a:lnTo>
                  <a:pt x="3792" y="2640"/>
                </a:lnTo>
                <a:lnTo>
                  <a:pt x="3792" y="2640"/>
                </a:lnTo>
                <a:lnTo>
                  <a:pt x="3812" y="2640"/>
                </a:lnTo>
                <a:lnTo>
                  <a:pt x="3812" y="2620"/>
                </a:lnTo>
                <a:lnTo>
                  <a:pt x="3812" y="2560"/>
                </a:lnTo>
                <a:lnTo>
                  <a:pt x="3812" y="2460"/>
                </a:lnTo>
                <a:lnTo>
                  <a:pt x="3812" y="2360"/>
                </a:lnTo>
                <a:lnTo>
                  <a:pt x="3812" y="2340"/>
                </a:lnTo>
                <a:lnTo>
                  <a:pt x="3812" y="2320"/>
                </a:lnTo>
                <a:lnTo>
                  <a:pt x="3812" y="2340"/>
                </a:lnTo>
                <a:lnTo>
                  <a:pt x="3812" y="2360"/>
                </a:lnTo>
                <a:lnTo>
                  <a:pt x="3812" y="2460"/>
                </a:lnTo>
                <a:lnTo>
                  <a:pt x="3812" y="2560"/>
                </a:lnTo>
                <a:lnTo>
                  <a:pt x="3812" y="2620"/>
                </a:lnTo>
                <a:lnTo>
                  <a:pt x="3812" y="2640"/>
                </a:lnTo>
                <a:lnTo>
                  <a:pt x="3812" y="2640"/>
                </a:lnTo>
                <a:lnTo>
                  <a:pt x="3812" y="2640"/>
                </a:lnTo>
                <a:lnTo>
                  <a:pt x="3832" y="2640"/>
                </a:lnTo>
                <a:lnTo>
                  <a:pt x="3832" y="2640"/>
                </a:lnTo>
                <a:lnTo>
                  <a:pt x="3832" y="2580"/>
                </a:lnTo>
                <a:lnTo>
                  <a:pt x="3832" y="2500"/>
                </a:lnTo>
                <a:lnTo>
                  <a:pt x="3832" y="2400"/>
                </a:lnTo>
                <a:lnTo>
                  <a:pt x="3832" y="2280"/>
                </a:lnTo>
                <a:lnTo>
                  <a:pt x="3832" y="2180"/>
                </a:lnTo>
                <a:lnTo>
                  <a:pt x="3832" y="2080"/>
                </a:lnTo>
                <a:lnTo>
                  <a:pt x="3832" y="2020"/>
                </a:lnTo>
                <a:lnTo>
                  <a:pt x="3832" y="1980"/>
                </a:lnTo>
                <a:lnTo>
                  <a:pt x="3832" y="1980"/>
                </a:lnTo>
                <a:lnTo>
                  <a:pt x="3832" y="2000"/>
                </a:lnTo>
                <a:lnTo>
                  <a:pt x="3832" y="2040"/>
                </a:lnTo>
                <a:lnTo>
                  <a:pt x="3832" y="2080"/>
                </a:lnTo>
                <a:lnTo>
                  <a:pt x="3832" y="2220"/>
                </a:lnTo>
                <a:lnTo>
                  <a:pt x="3832" y="2280"/>
                </a:lnTo>
                <a:lnTo>
                  <a:pt x="3832" y="2320"/>
                </a:lnTo>
                <a:lnTo>
                  <a:pt x="3832" y="2420"/>
                </a:lnTo>
                <a:lnTo>
                  <a:pt x="3832" y="2520"/>
                </a:lnTo>
                <a:lnTo>
                  <a:pt x="3832" y="2600"/>
                </a:lnTo>
                <a:lnTo>
                  <a:pt x="3832" y="2640"/>
                </a:lnTo>
                <a:lnTo>
                  <a:pt x="3832" y="2640"/>
                </a:lnTo>
                <a:lnTo>
                  <a:pt x="3832" y="2620"/>
                </a:lnTo>
                <a:lnTo>
                  <a:pt x="3832" y="2580"/>
                </a:lnTo>
                <a:lnTo>
                  <a:pt x="3832" y="2540"/>
                </a:lnTo>
                <a:lnTo>
                  <a:pt x="3832" y="2480"/>
                </a:lnTo>
                <a:lnTo>
                  <a:pt x="3852" y="2360"/>
                </a:lnTo>
                <a:lnTo>
                  <a:pt x="3852" y="2340"/>
                </a:lnTo>
                <a:lnTo>
                  <a:pt x="3852" y="2320"/>
                </a:lnTo>
                <a:lnTo>
                  <a:pt x="3852" y="2340"/>
                </a:lnTo>
                <a:lnTo>
                  <a:pt x="3852" y="2360"/>
                </a:lnTo>
                <a:lnTo>
                  <a:pt x="3852" y="2460"/>
                </a:lnTo>
                <a:lnTo>
                  <a:pt x="3852" y="2560"/>
                </a:lnTo>
                <a:lnTo>
                  <a:pt x="3852" y="2620"/>
                </a:lnTo>
                <a:lnTo>
                  <a:pt x="3852" y="2640"/>
                </a:lnTo>
                <a:lnTo>
                  <a:pt x="3852" y="2640"/>
                </a:lnTo>
                <a:lnTo>
                  <a:pt x="3852" y="2640"/>
                </a:lnTo>
                <a:lnTo>
                  <a:pt x="3852" y="2620"/>
                </a:lnTo>
                <a:lnTo>
                  <a:pt x="3852" y="2560"/>
                </a:lnTo>
                <a:lnTo>
                  <a:pt x="3852" y="2460"/>
                </a:lnTo>
                <a:lnTo>
                  <a:pt x="3872" y="2360"/>
                </a:lnTo>
                <a:lnTo>
                  <a:pt x="3872" y="2340"/>
                </a:lnTo>
                <a:lnTo>
                  <a:pt x="3872" y="2320"/>
                </a:lnTo>
                <a:lnTo>
                  <a:pt x="3872" y="2340"/>
                </a:lnTo>
                <a:lnTo>
                  <a:pt x="3872" y="2360"/>
                </a:lnTo>
                <a:lnTo>
                  <a:pt x="3872" y="2460"/>
                </a:lnTo>
                <a:lnTo>
                  <a:pt x="3872" y="2560"/>
                </a:lnTo>
                <a:lnTo>
                  <a:pt x="3872" y="2620"/>
                </a:lnTo>
                <a:lnTo>
                  <a:pt x="3872" y="2640"/>
                </a:lnTo>
                <a:lnTo>
                  <a:pt x="3872" y="2640"/>
                </a:lnTo>
                <a:lnTo>
                  <a:pt x="3872" y="2640"/>
                </a:lnTo>
                <a:lnTo>
                  <a:pt x="3872" y="2640"/>
                </a:lnTo>
                <a:lnTo>
                  <a:pt x="3872" y="2640"/>
                </a:lnTo>
                <a:lnTo>
                  <a:pt x="3892" y="2640"/>
                </a:lnTo>
                <a:lnTo>
                  <a:pt x="3892" y="2620"/>
                </a:lnTo>
                <a:lnTo>
                  <a:pt x="3892" y="2580"/>
                </a:lnTo>
                <a:lnTo>
                  <a:pt x="3892" y="2480"/>
                </a:lnTo>
                <a:lnTo>
                  <a:pt x="3892" y="2380"/>
                </a:lnTo>
                <a:lnTo>
                  <a:pt x="3892" y="2340"/>
                </a:lnTo>
                <a:lnTo>
                  <a:pt x="3892" y="2320"/>
                </a:lnTo>
                <a:lnTo>
                  <a:pt x="3892" y="2320"/>
                </a:lnTo>
                <a:lnTo>
                  <a:pt x="3892" y="2320"/>
                </a:lnTo>
                <a:lnTo>
                  <a:pt x="3892" y="2340"/>
                </a:lnTo>
                <a:lnTo>
                  <a:pt x="3892" y="2380"/>
                </a:lnTo>
                <a:lnTo>
                  <a:pt x="3892" y="2480"/>
                </a:lnTo>
                <a:lnTo>
                  <a:pt x="3912" y="2580"/>
                </a:lnTo>
                <a:lnTo>
                  <a:pt x="3912" y="2620"/>
                </a:lnTo>
                <a:lnTo>
                  <a:pt x="3912" y="2640"/>
                </a:lnTo>
                <a:lnTo>
                  <a:pt x="3912" y="2640"/>
                </a:lnTo>
                <a:lnTo>
                  <a:pt x="3912" y="2640"/>
                </a:lnTo>
                <a:lnTo>
                  <a:pt x="3912" y="2640"/>
                </a:lnTo>
                <a:lnTo>
                  <a:pt x="3912" y="2640"/>
                </a:lnTo>
                <a:lnTo>
                  <a:pt x="3912" y="2640"/>
                </a:lnTo>
                <a:lnTo>
                  <a:pt x="3932" y="2640"/>
                </a:lnTo>
                <a:lnTo>
                  <a:pt x="3932" y="2620"/>
                </a:lnTo>
                <a:lnTo>
                  <a:pt x="3932" y="2580"/>
                </a:lnTo>
                <a:lnTo>
                  <a:pt x="3932" y="2480"/>
                </a:lnTo>
                <a:lnTo>
                  <a:pt x="3932" y="2380"/>
                </a:lnTo>
                <a:lnTo>
                  <a:pt x="3932" y="2340"/>
                </a:lnTo>
                <a:lnTo>
                  <a:pt x="3932" y="2320"/>
                </a:lnTo>
                <a:lnTo>
                  <a:pt x="3932" y="2320"/>
                </a:lnTo>
                <a:lnTo>
                  <a:pt x="3932" y="2320"/>
                </a:lnTo>
                <a:lnTo>
                  <a:pt x="3932" y="2320"/>
                </a:lnTo>
                <a:lnTo>
                  <a:pt x="3952" y="2320"/>
                </a:lnTo>
                <a:lnTo>
                  <a:pt x="3952" y="2340"/>
                </a:lnTo>
                <a:lnTo>
                  <a:pt x="3952" y="2380"/>
                </a:lnTo>
                <a:lnTo>
                  <a:pt x="3952" y="2480"/>
                </a:lnTo>
                <a:lnTo>
                  <a:pt x="3952" y="2580"/>
                </a:lnTo>
                <a:lnTo>
                  <a:pt x="3952" y="2620"/>
                </a:lnTo>
                <a:lnTo>
                  <a:pt x="3952" y="2640"/>
                </a:lnTo>
                <a:lnTo>
                  <a:pt x="3952" y="2640"/>
                </a:lnTo>
                <a:lnTo>
                  <a:pt x="3952" y="2640"/>
                </a:lnTo>
                <a:lnTo>
                  <a:pt x="3952" y="2640"/>
                </a:lnTo>
                <a:lnTo>
                  <a:pt x="3952" y="2620"/>
                </a:lnTo>
                <a:lnTo>
                  <a:pt x="3952" y="2560"/>
                </a:lnTo>
                <a:lnTo>
                  <a:pt x="3952" y="2460"/>
                </a:lnTo>
                <a:lnTo>
                  <a:pt x="3971" y="2360"/>
                </a:lnTo>
                <a:lnTo>
                  <a:pt x="3971" y="2340"/>
                </a:lnTo>
                <a:lnTo>
                  <a:pt x="3971" y="2320"/>
                </a:lnTo>
                <a:lnTo>
                  <a:pt x="3971" y="2340"/>
                </a:lnTo>
                <a:lnTo>
                  <a:pt x="3971" y="2360"/>
                </a:lnTo>
                <a:lnTo>
                  <a:pt x="3971" y="2460"/>
                </a:lnTo>
                <a:lnTo>
                  <a:pt x="3971" y="2560"/>
                </a:lnTo>
                <a:lnTo>
                  <a:pt x="3971" y="2620"/>
                </a:lnTo>
                <a:lnTo>
                  <a:pt x="3971" y="2640"/>
                </a:lnTo>
                <a:lnTo>
                  <a:pt x="3971" y="2640"/>
                </a:lnTo>
                <a:lnTo>
                  <a:pt x="3971" y="2580"/>
                </a:lnTo>
                <a:lnTo>
                  <a:pt x="3971" y="2500"/>
                </a:lnTo>
                <a:lnTo>
                  <a:pt x="3971" y="2400"/>
                </a:lnTo>
                <a:lnTo>
                  <a:pt x="3971" y="2320"/>
                </a:lnTo>
                <a:lnTo>
                  <a:pt x="3971" y="2280"/>
                </a:lnTo>
                <a:lnTo>
                  <a:pt x="3971" y="2220"/>
                </a:lnTo>
                <a:lnTo>
                  <a:pt x="3971" y="2080"/>
                </a:lnTo>
                <a:lnTo>
                  <a:pt x="3991" y="2040"/>
                </a:lnTo>
                <a:lnTo>
                  <a:pt x="3991" y="2000"/>
                </a:lnTo>
                <a:lnTo>
                  <a:pt x="3991" y="1980"/>
                </a:lnTo>
                <a:lnTo>
                  <a:pt x="3991" y="1980"/>
                </a:lnTo>
                <a:lnTo>
                  <a:pt x="3991" y="2020"/>
                </a:lnTo>
                <a:lnTo>
                  <a:pt x="3991" y="2080"/>
                </a:lnTo>
                <a:lnTo>
                  <a:pt x="3991" y="2180"/>
                </a:lnTo>
                <a:lnTo>
                  <a:pt x="3991" y="2280"/>
                </a:lnTo>
                <a:lnTo>
                  <a:pt x="3991" y="2400"/>
                </a:lnTo>
                <a:lnTo>
                  <a:pt x="3991" y="2500"/>
                </a:lnTo>
                <a:lnTo>
                  <a:pt x="3991" y="2580"/>
                </a:lnTo>
                <a:lnTo>
                  <a:pt x="3991" y="2640"/>
                </a:lnTo>
                <a:lnTo>
                  <a:pt x="3991" y="2640"/>
                </a:lnTo>
                <a:lnTo>
                  <a:pt x="3991" y="2640"/>
                </a:lnTo>
                <a:lnTo>
                  <a:pt x="3991" y="2640"/>
                </a:lnTo>
                <a:lnTo>
                  <a:pt x="3991" y="2640"/>
                </a:lnTo>
                <a:lnTo>
                  <a:pt x="4011" y="2640"/>
                </a:lnTo>
                <a:lnTo>
                  <a:pt x="4011" y="2640"/>
                </a:lnTo>
                <a:lnTo>
                  <a:pt x="4011" y="2640"/>
                </a:lnTo>
                <a:lnTo>
                  <a:pt x="4011" y="2620"/>
                </a:lnTo>
                <a:lnTo>
                  <a:pt x="4011" y="2580"/>
                </a:lnTo>
                <a:lnTo>
                  <a:pt x="4011" y="2480"/>
                </a:lnTo>
                <a:lnTo>
                  <a:pt x="4011" y="2380"/>
                </a:lnTo>
                <a:lnTo>
                  <a:pt x="4011" y="2340"/>
                </a:lnTo>
                <a:lnTo>
                  <a:pt x="4011" y="2320"/>
                </a:lnTo>
                <a:lnTo>
                  <a:pt x="4011" y="2320"/>
                </a:lnTo>
                <a:lnTo>
                  <a:pt x="4031" y="2320"/>
                </a:lnTo>
                <a:lnTo>
                  <a:pt x="4031" y="2340"/>
                </a:lnTo>
                <a:lnTo>
                  <a:pt x="4031" y="2380"/>
                </a:lnTo>
                <a:lnTo>
                  <a:pt x="4031" y="2480"/>
                </a:lnTo>
                <a:lnTo>
                  <a:pt x="4031" y="2580"/>
                </a:lnTo>
                <a:lnTo>
                  <a:pt x="4031" y="2620"/>
                </a:lnTo>
                <a:lnTo>
                  <a:pt x="4031" y="2640"/>
                </a:lnTo>
                <a:lnTo>
                  <a:pt x="4031" y="2640"/>
                </a:lnTo>
                <a:lnTo>
                  <a:pt x="4031" y="2640"/>
                </a:lnTo>
                <a:lnTo>
                  <a:pt x="4031" y="2640"/>
                </a:lnTo>
                <a:lnTo>
                  <a:pt x="4051" y="2640"/>
                </a:lnTo>
                <a:lnTo>
                  <a:pt x="4051" y="2620"/>
                </a:lnTo>
                <a:lnTo>
                  <a:pt x="4051" y="2560"/>
                </a:lnTo>
                <a:lnTo>
                  <a:pt x="4051" y="2460"/>
                </a:lnTo>
                <a:lnTo>
                  <a:pt x="4051" y="2360"/>
                </a:lnTo>
                <a:lnTo>
                  <a:pt x="4051" y="2340"/>
                </a:lnTo>
                <a:lnTo>
                  <a:pt x="4051" y="2320"/>
                </a:lnTo>
                <a:lnTo>
                  <a:pt x="4051" y="2340"/>
                </a:lnTo>
                <a:lnTo>
                  <a:pt x="4051" y="2360"/>
                </a:lnTo>
                <a:lnTo>
                  <a:pt x="4051" y="2460"/>
                </a:lnTo>
                <a:lnTo>
                  <a:pt x="4051" y="2560"/>
                </a:lnTo>
                <a:lnTo>
                  <a:pt x="4051" y="2620"/>
                </a:lnTo>
                <a:lnTo>
                  <a:pt x="4051" y="2640"/>
                </a:lnTo>
                <a:lnTo>
                  <a:pt x="4051" y="2640"/>
                </a:lnTo>
                <a:lnTo>
                  <a:pt x="4051" y="2640"/>
                </a:lnTo>
                <a:lnTo>
                  <a:pt x="4051" y="2640"/>
                </a:lnTo>
                <a:lnTo>
                  <a:pt x="4071" y="2640"/>
                </a:lnTo>
                <a:lnTo>
                  <a:pt x="4071" y="2640"/>
                </a:lnTo>
                <a:lnTo>
                  <a:pt x="4071" y="2620"/>
                </a:lnTo>
                <a:lnTo>
                  <a:pt x="4071" y="2560"/>
                </a:lnTo>
                <a:lnTo>
                  <a:pt x="4071" y="2460"/>
                </a:lnTo>
                <a:lnTo>
                  <a:pt x="4071" y="2360"/>
                </a:lnTo>
                <a:lnTo>
                  <a:pt x="4071" y="2340"/>
                </a:lnTo>
                <a:lnTo>
                  <a:pt x="4071" y="2320"/>
                </a:lnTo>
                <a:lnTo>
                  <a:pt x="4071" y="2340"/>
                </a:lnTo>
                <a:lnTo>
                  <a:pt x="4071" y="2360"/>
                </a:lnTo>
                <a:lnTo>
                  <a:pt x="4071" y="2460"/>
                </a:lnTo>
                <a:lnTo>
                  <a:pt x="4071" y="2560"/>
                </a:lnTo>
                <a:lnTo>
                  <a:pt x="4071" y="2620"/>
                </a:lnTo>
                <a:lnTo>
                  <a:pt x="4071" y="2640"/>
                </a:lnTo>
                <a:lnTo>
                  <a:pt x="4071" y="2640"/>
                </a:lnTo>
                <a:lnTo>
                  <a:pt x="4091" y="2640"/>
                </a:lnTo>
                <a:lnTo>
                  <a:pt x="4091" y="2640"/>
                </a:lnTo>
                <a:lnTo>
                  <a:pt x="4091" y="2640"/>
                </a:lnTo>
                <a:lnTo>
                  <a:pt x="4091" y="2620"/>
                </a:lnTo>
                <a:lnTo>
                  <a:pt x="4091" y="2560"/>
                </a:lnTo>
                <a:lnTo>
                  <a:pt x="4091" y="2460"/>
                </a:lnTo>
                <a:lnTo>
                  <a:pt x="4091" y="2360"/>
                </a:lnTo>
                <a:lnTo>
                  <a:pt x="4091" y="2340"/>
                </a:lnTo>
                <a:lnTo>
                  <a:pt x="4091" y="2320"/>
                </a:lnTo>
                <a:lnTo>
                  <a:pt x="4091" y="2340"/>
                </a:lnTo>
                <a:lnTo>
                  <a:pt x="4091" y="2360"/>
                </a:lnTo>
                <a:lnTo>
                  <a:pt x="4091" y="2460"/>
                </a:lnTo>
                <a:lnTo>
                  <a:pt x="4091" y="2560"/>
                </a:lnTo>
                <a:lnTo>
                  <a:pt x="4091" y="2620"/>
                </a:lnTo>
                <a:lnTo>
                  <a:pt x="4091" y="2640"/>
                </a:lnTo>
                <a:lnTo>
                  <a:pt x="4091" y="2640"/>
                </a:lnTo>
                <a:lnTo>
                  <a:pt x="4111" y="2640"/>
                </a:lnTo>
                <a:lnTo>
                  <a:pt x="4111" y="2620"/>
                </a:lnTo>
                <a:lnTo>
                  <a:pt x="4111" y="2580"/>
                </a:lnTo>
                <a:lnTo>
                  <a:pt x="4111" y="2480"/>
                </a:lnTo>
                <a:lnTo>
                  <a:pt x="4111" y="2380"/>
                </a:lnTo>
                <a:lnTo>
                  <a:pt x="4111" y="2340"/>
                </a:lnTo>
                <a:lnTo>
                  <a:pt x="4111" y="2320"/>
                </a:lnTo>
                <a:lnTo>
                  <a:pt x="4111" y="2320"/>
                </a:lnTo>
                <a:lnTo>
                  <a:pt x="4111" y="2260"/>
                </a:lnTo>
                <a:lnTo>
                  <a:pt x="4111" y="2180"/>
                </a:lnTo>
                <a:lnTo>
                  <a:pt x="4111" y="2080"/>
                </a:lnTo>
                <a:lnTo>
                  <a:pt x="4111" y="1960"/>
                </a:lnTo>
                <a:lnTo>
                  <a:pt x="4111" y="1860"/>
                </a:lnTo>
                <a:lnTo>
                  <a:pt x="4111" y="1780"/>
                </a:lnTo>
                <a:lnTo>
                  <a:pt x="4111" y="1700"/>
                </a:lnTo>
                <a:lnTo>
                  <a:pt x="4111" y="1660"/>
                </a:lnTo>
                <a:lnTo>
                  <a:pt x="4111" y="1660"/>
                </a:lnTo>
                <a:lnTo>
                  <a:pt x="4111" y="1660"/>
                </a:lnTo>
                <a:lnTo>
                  <a:pt x="4111" y="1700"/>
                </a:lnTo>
                <a:lnTo>
                  <a:pt x="4111" y="1740"/>
                </a:lnTo>
                <a:lnTo>
                  <a:pt x="4131" y="1860"/>
                </a:lnTo>
                <a:lnTo>
                  <a:pt x="4131" y="1980"/>
                </a:lnTo>
                <a:lnTo>
                  <a:pt x="4131" y="2060"/>
                </a:lnTo>
                <a:lnTo>
                  <a:pt x="4131" y="2140"/>
                </a:lnTo>
                <a:lnTo>
                  <a:pt x="4131" y="2340"/>
                </a:lnTo>
                <a:lnTo>
                  <a:pt x="4131" y="2440"/>
                </a:lnTo>
                <a:lnTo>
                  <a:pt x="4131" y="2540"/>
                </a:lnTo>
                <a:lnTo>
                  <a:pt x="4131" y="2600"/>
                </a:lnTo>
                <a:lnTo>
                  <a:pt x="4131" y="2640"/>
                </a:lnTo>
                <a:lnTo>
                  <a:pt x="4131" y="2640"/>
                </a:lnTo>
                <a:lnTo>
                  <a:pt x="4131" y="2620"/>
                </a:lnTo>
                <a:lnTo>
                  <a:pt x="4131" y="2580"/>
                </a:lnTo>
                <a:lnTo>
                  <a:pt x="4131" y="2520"/>
                </a:lnTo>
                <a:lnTo>
                  <a:pt x="4131" y="2400"/>
                </a:lnTo>
                <a:lnTo>
                  <a:pt x="4131" y="2360"/>
                </a:lnTo>
                <a:lnTo>
                  <a:pt x="4131" y="2320"/>
                </a:lnTo>
                <a:lnTo>
                  <a:pt x="4131" y="2320"/>
                </a:lnTo>
                <a:lnTo>
                  <a:pt x="4131" y="2340"/>
                </a:lnTo>
                <a:lnTo>
                  <a:pt x="4131" y="2380"/>
                </a:lnTo>
                <a:lnTo>
                  <a:pt x="4131" y="2480"/>
                </a:lnTo>
                <a:lnTo>
                  <a:pt x="4131" y="2580"/>
                </a:lnTo>
                <a:lnTo>
                  <a:pt x="4131" y="2620"/>
                </a:lnTo>
                <a:lnTo>
                  <a:pt x="4131" y="2640"/>
                </a:lnTo>
                <a:lnTo>
                  <a:pt x="4131" y="2640"/>
                </a:lnTo>
                <a:lnTo>
                  <a:pt x="4151" y="2640"/>
                </a:lnTo>
                <a:lnTo>
                  <a:pt x="4151" y="2640"/>
                </a:lnTo>
                <a:lnTo>
                  <a:pt x="4151" y="2640"/>
                </a:lnTo>
                <a:lnTo>
                  <a:pt x="4151" y="2600"/>
                </a:lnTo>
                <a:lnTo>
                  <a:pt x="4151" y="2520"/>
                </a:lnTo>
                <a:lnTo>
                  <a:pt x="4151" y="2420"/>
                </a:lnTo>
                <a:lnTo>
                  <a:pt x="4151" y="2320"/>
                </a:lnTo>
                <a:lnTo>
                  <a:pt x="4151" y="2240"/>
                </a:lnTo>
                <a:lnTo>
                  <a:pt x="4151" y="2140"/>
                </a:lnTo>
                <a:lnTo>
                  <a:pt x="4151" y="1920"/>
                </a:lnTo>
                <a:lnTo>
                  <a:pt x="4171" y="1820"/>
                </a:lnTo>
                <a:lnTo>
                  <a:pt x="4171" y="1740"/>
                </a:lnTo>
                <a:lnTo>
                  <a:pt x="4171" y="1680"/>
                </a:lnTo>
                <a:lnTo>
                  <a:pt x="4171" y="1660"/>
                </a:lnTo>
                <a:lnTo>
                  <a:pt x="4171" y="1660"/>
                </a:lnTo>
                <a:lnTo>
                  <a:pt x="4171" y="1680"/>
                </a:lnTo>
                <a:lnTo>
                  <a:pt x="4171" y="1760"/>
                </a:lnTo>
                <a:lnTo>
                  <a:pt x="4171" y="1860"/>
                </a:lnTo>
                <a:lnTo>
                  <a:pt x="4171" y="1980"/>
                </a:lnTo>
                <a:lnTo>
                  <a:pt x="4171" y="2120"/>
                </a:lnTo>
                <a:lnTo>
                  <a:pt x="4171" y="2220"/>
                </a:lnTo>
                <a:lnTo>
                  <a:pt x="4171" y="2300"/>
                </a:lnTo>
                <a:lnTo>
                  <a:pt x="4171" y="2320"/>
                </a:lnTo>
                <a:lnTo>
                  <a:pt x="4171" y="2320"/>
                </a:lnTo>
                <a:lnTo>
                  <a:pt x="4171" y="2300"/>
                </a:lnTo>
                <a:lnTo>
                  <a:pt x="4171" y="2220"/>
                </a:lnTo>
                <a:lnTo>
                  <a:pt x="4171" y="2120"/>
                </a:lnTo>
                <a:lnTo>
                  <a:pt x="4171" y="2020"/>
                </a:lnTo>
                <a:lnTo>
                  <a:pt x="4171" y="1900"/>
                </a:lnTo>
                <a:lnTo>
                  <a:pt x="4171" y="1780"/>
                </a:lnTo>
                <a:lnTo>
                  <a:pt x="4171" y="1700"/>
                </a:lnTo>
                <a:lnTo>
                  <a:pt x="4171" y="1660"/>
                </a:lnTo>
                <a:lnTo>
                  <a:pt x="4171" y="1660"/>
                </a:lnTo>
                <a:lnTo>
                  <a:pt x="4171" y="1660"/>
                </a:lnTo>
                <a:lnTo>
                  <a:pt x="4171" y="1700"/>
                </a:lnTo>
                <a:lnTo>
                  <a:pt x="4171" y="1740"/>
                </a:lnTo>
                <a:lnTo>
                  <a:pt x="4171" y="1860"/>
                </a:lnTo>
                <a:lnTo>
                  <a:pt x="4171" y="1980"/>
                </a:lnTo>
                <a:lnTo>
                  <a:pt x="4171" y="2060"/>
                </a:lnTo>
                <a:lnTo>
                  <a:pt x="4171" y="2140"/>
                </a:lnTo>
                <a:lnTo>
                  <a:pt x="4171" y="2340"/>
                </a:lnTo>
                <a:lnTo>
                  <a:pt x="4171" y="2440"/>
                </a:lnTo>
                <a:lnTo>
                  <a:pt x="4171" y="2540"/>
                </a:lnTo>
                <a:lnTo>
                  <a:pt x="4171" y="2600"/>
                </a:lnTo>
                <a:lnTo>
                  <a:pt x="4171" y="2640"/>
                </a:lnTo>
                <a:lnTo>
                  <a:pt x="4171" y="2640"/>
                </a:lnTo>
                <a:lnTo>
                  <a:pt x="4171" y="2640"/>
                </a:lnTo>
                <a:lnTo>
                  <a:pt x="4171" y="2600"/>
                </a:lnTo>
                <a:lnTo>
                  <a:pt x="4171" y="2560"/>
                </a:lnTo>
                <a:lnTo>
                  <a:pt x="4191" y="2440"/>
                </a:lnTo>
                <a:lnTo>
                  <a:pt x="4191" y="2320"/>
                </a:lnTo>
                <a:lnTo>
                  <a:pt x="4191" y="2240"/>
                </a:lnTo>
                <a:lnTo>
                  <a:pt x="4191" y="2140"/>
                </a:lnTo>
                <a:lnTo>
                  <a:pt x="4191" y="1920"/>
                </a:lnTo>
                <a:lnTo>
                  <a:pt x="4191" y="1820"/>
                </a:lnTo>
                <a:lnTo>
                  <a:pt x="4191" y="1740"/>
                </a:lnTo>
                <a:lnTo>
                  <a:pt x="4191" y="1680"/>
                </a:lnTo>
                <a:lnTo>
                  <a:pt x="4191" y="1660"/>
                </a:lnTo>
                <a:lnTo>
                  <a:pt x="4191" y="1680"/>
                </a:lnTo>
                <a:lnTo>
                  <a:pt x="4191" y="1760"/>
                </a:lnTo>
                <a:lnTo>
                  <a:pt x="4191" y="1860"/>
                </a:lnTo>
                <a:lnTo>
                  <a:pt x="4191" y="1980"/>
                </a:lnTo>
                <a:lnTo>
                  <a:pt x="4191" y="2080"/>
                </a:lnTo>
                <a:lnTo>
                  <a:pt x="4191" y="2200"/>
                </a:lnTo>
                <a:lnTo>
                  <a:pt x="4191" y="2280"/>
                </a:lnTo>
                <a:lnTo>
                  <a:pt x="4191" y="2320"/>
                </a:lnTo>
                <a:lnTo>
                  <a:pt x="4191" y="2320"/>
                </a:lnTo>
                <a:lnTo>
                  <a:pt x="4191" y="2280"/>
                </a:lnTo>
                <a:lnTo>
                  <a:pt x="4191" y="2220"/>
                </a:lnTo>
                <a:lnTo>
                  <a:pt x="4191" y="2140"/>
                </a:lnTo>
                <a:lnTo>
                  <a:pt x="4191" y="2080"/>
                </a:lnTo>
                <a:lnTo>
                  <a:pt x="4191" y="2020"/>
                </a:lnTo>
                <a:lnTo>
                  <a:pt x="4191" y="1980"/>
                </a:lnTo>
                <a:lnTo>
                  <a:pt x="4191" y="1980"/>
                </a:lnTo>
                <a:lnTo>
                  <a:pt x="4191" y="2020"/>
                </a:lnTo>
                <a:lnTo>
                  <a:pt x="4191" y="2100"/>
                </a:lnTo>
                <a:lnTo>
                  <a:pt x="4191" y="2220"/>
                </a:lnTo>
                <a:lnTo>
                  <a:pt x="4191" y="2320"/>
                </a:lnTo>
                <a:lnTo>
                  <a:pt x="4211" y="2440"/>
                </a:lnTo>
                <a:lnTo>
                  <a:pt x="4211" y="2540"/>
                </a:lnTo>
                <a:lnTo>
                  <a:pt x="4211" y="2620"/>
                </a:lnTo>
                <a:lnTo>
                  <a:pt x="4211" y="2640"/>
                </a:lnTo>
                <a:lnTo>
                  <a:pt x="4211" y="2620"/>
                </a:lnTo>
                <a:lnTo>
                  <a:pt x="4211" y="2580"/>
                </a:lnTo>
                <a:lnTo>
                  <a:pt x="4211" y="2520"/>
                </a:lnTo>
                <a:lnTo>
                  <a:pt x="4211" y="2440"/>
                </a:lnTo>
                <a:lnTo>
                  <a:pt x="4211" y="2340"/>
                </a:lnTo>
                <a:lnTo>
                  <a:pt x="4211" y="2220"/>
                </a:lnTo>
                <a:lnTo>
                  <a:pt x="4211" y="1980"/>
                </a:lnTo>
                <a:lnTo>
                  <a:pt x="4211" y="1900"/>
                </a:lnTo>
                <a:lnTo>
                  <a:pt x="4211" y="1800"/>
                </a:lnTo>
                <a:lnTo>
                  <a:pt x="4211" y="1580"/>
                </a:lnTo>
                <a:lnTo>
                  <a:pt x="4211" y="1320"/>
                </a:lnTo>
                <a:lnTo>
                  <a:pt x="4211" y="1040"/>
                </a:lnTo>
                <a:lnTo>
                  <a:pt x="4211" y="800"/>
                </a:lnTo>
                <a:lnTo>
                  <a:pt x="4211" y="580"/>
                </a:lnTo>
                <a:lnTo>
                  <a:pt x="4211" y="480"/>
                </a:lnTo>
                <a:lnTo>
                  <a:pt x="4211" y="400"/>
                </a:lnTo>
                <a:lnTo>
                  <a:pt x="4211" y="360"/>
                </a:lnTo>
                <a:lnTo>
                  <a:pt x="4211" y="320"/>
                </a:lnTo>
                <a:lnTo>
                  <a:pt x="4211" y="320"/>
                </a:lnTo>
                <a:lnTo>
                  <a:pt x="4211" y="320"/>
                </a:lnTo>
                <a:lnTo>
                  <a:pt x="4211" y="340"/>
                </a:lnTo>
                <a:lnTo>
                  <a:pt x="4211" y="400"/>
                </a:lnTo>
                <a:lnTo>
                  <a:pt x="4211" y="520"/>
                </a:lnTo>
                <a:lnTo>
                  <a:pt x="4211" y="680"/>
                </a:lnTo>
                <a:lnTo>
                  <a:pt x="4211" y="860"/>
                </a:lnTo>
                <a:lnTo>
                  <a:pt x="4211" y="1040"/>
                </a:lnTo>
                <a:lnTo>
                  <a:pt x="4211" y="1200"/>
                </a:lnTo>
                <a:lnTo>
                  <a:pt x="4211" y="1320"/>
                </a:lnTo>
                <a:lnTo>
                  <a:pt x="4211" y="1540"/>
                </a:lnTo>
                <a:lnTo>
                  <a:pt x="4211" y="1760"/>
                </a:lnTo>
                <a:lnTo>
                  <a:pt x="4211" y="1840"/>
                </a:lnTo>
                <a:lnTo>
                  <a:pt x="4211" y="1920"/>
                </a:lnTo>
                <a:lnTo>
                  <a:pt x="4211" y="1960"/>
                </a:lnTo>
                <a:lnTo>
                  <a:pt x="4211" y="1980"/>
                </a:lnTo>
                <a:lnTo>
                  <a:pt x="4211" y="1980"/>
                </a:lnTo>
                <a:lnTo>
                  <a:pt x="4211" y="1960"/>
                </a:lnTo>
                <a:lnTo>
                  <a:pt x="4211" y="1880"/>
                </a:lnTo>
                <a:lnTo>
                  <a:pt x="4211" y="1780"/>
                </a:lnTo>
                <a:lnTo>
                  <a:pt x="4211" y="1640"/>
                </a:lnTo>
                <a:lnTo>
                  <a:pt x="4231" y="1520"/>
                </a:lnTo>
                <a:lnTo>
                  <a:pt x="4231" y="1420"/>
                </a:lnTo>
                <a:lnTo>
                  <a:pt x="4231" y="1340"/>
                </a:lnTo>
                <a:lnTo>
                  <a:pt x="4231" y="1320"/>
                </a:lnTo>
                <a:lnTo>
                  <a:pt x="4231" y="1320"/>
                </a:lnTo>
                <a:lnTo>
                  <a:pt x="4231" y="1340"/>
                </a:lnTo>
                <a:lnTo>
                  <a:pt x="4231" y="1420"/>
                </a:lnTo>
                <a:lnTo>
                  <a:pt x="4231" y="1520"/>
                </a:lnTo>
                <a:lnTo>
                  <a:pt x="4231" y="1620"/>
                </a:lnTo>
                <a:lnTo>
                  <a:pt x="4231" y="1740"/>
                </a:lnTo>
                <a:lnTo>
                  <a:pt x="4231" y="1860"/>
                </a:lnTo>
                <a:lnTo>
                  <a:pt x="4231" y="1940"/>
                </a:lnTo>
                <a:lnTo>
                  <a:pt x="4231" y="1980"/>
                </a:lnTo>
                <a:lnTo>
                  <a:pt x="4231" y="1980"/>
                </a:lnTo>
                <a:lnTo>
                  <a:pt x="4231" y="1960"/>
                </a:lnTo>
                <a:lnTo>
                  <a:pt x="4231" y="1920"/>
                </a:lnTo>
                <a:lnTo>
                  <a:pt x="4231" y="1860"/>
                </a:lnTo>
                <a:lnTo>
                  <a:pt x="4231" y="1740"/>
                </a:lnTo>
                <a:lnTo>
                  <a:pt x="4231" y="1700"/>
                </a:lnTo>
                <a:lnTo>
                  <a:pt x="4231" y="1660"/>
                </a:lnTo>
                <a:lnTo>
                  <a:pt x="4231" y="1660"/>
                </a:lnTo>
                <a:lnTo>
                  <a:pt x="4231" y="1660"/>
                </a:lnTo>
                <a:lnTo>
                  <a:pt x="4251" y="1660"/>
                </a:lnTo>
                <a:lnTo>
                  <a:pt x="4251" y="1740"/>
                </a:lnTo>
                <a:lnTo>
                  <a:pt x="4251" y="1860"/>
                </a:lnTo>
                <a:lnTo>
                  <a:pt x="4251" y="2000"/>
                </a:lnTo>
                <a:lnTo>
                  <a:pt x="4251" y="2140"/>
                </a:lnTo>
                <a:lnTo>
                  <a:pt x="4251" y="2300"/>
                </a:lnTo>
                <a:lnTo>
                  <a:pt x="4251" y="2440"/>
                </a:lnTo>
                <a:lnTo>
                  <a:pt x="4251" y="2560"/>
                </a:lnTo>
                <a:lnTo>
                  <a:pt x="4251" y="2640"/>
                </a:lnTo>
                <a:lnTo>
                  <a:pt x="4251" y="2640"/>
                </a:lnTo>
                <a:lnTo>
                  <a:pt x="4251" y="2620"/>
                </a:lnTo>
                <a:lnTo>
                  <a:pt x="4251" y="2580"/>
                </a:lnTo>
                <a:lnTo>
                  <a:pt x="4251" y="2480"/>
                </a:lnTo>
                <a:lnTo>
                  <a:pt x="4251" y="2380"/>
                </a:lnTo>
                <a:lnTo>
                  <a:pt x="4251" y="2340"/>
                </a:lnTo>
                <a:lnTo>
                  <a:pt x="4251" y="2320"/>
                </a:lnTo>
                <a:lnTo>
                  <a:pt x="4251" y="2320"/>
                </a:lnTo>
                <a:lnTo>
                  <a:pt x="4251" y="2260"/>
                </a:lnTo>
                <a:lnTo>
                  <a:pt x="4251" y="2180"/>
                </a:lnTo>
                <a:lnTo>
                  <a:pt x="4251" y="2100"/>
                </a:lnTo>
                <a:lnTo>
                  <a:pt x="4251" y="1980"/>
                </a:lnTo>
                <a:lnTo>
                  <a:pt x="4271" y="1880"/>
                </a:lnTo>
                <a:lnTo>
                  <a:pt x="4271" y="1800"/>
                </a:lnTo>
                <a:lnTo>
                  <a:pt x="4271" y="1720"/>
                </a:lnTo>
                <a:lnTo>
                  <a:pt x="4271" y="1660"/>
                </a:lnTo>
                <a:lnTo>
                  <a:pt x="4271" y="1660"/>
                </a:lnTo>
                <a:lnTo>
                  <a:pt x="4271" y="1720"/>
                </a:lnTo>
                <a:lnTo>
                  <a:pt x="4271" y="1780"/>
                </a:lnTo>
                <a:lnTo>
                  <a:pt x="4271" y="1980"/>
                </a:lnTo>
                <a:lnTo>
                  <a:pt x="4271" y="2160"/>
                </a:lnTo>
                <a:lnTo>
                  <a:pt x="4271" y="2240"/>
                </a:lnTo>
                <a:lnTo>
                  <a:pt x="4271" y="2320"/>
                </a:lnTo>
                <a:lnTo>
                  <a:pt x="4271" y="2440"/>
                </a:lnTo>
                <a:lnTo>
                  <a:pt x="4271" y="2560"/>
                </a:lnTo>
                <a:lnTo>
                  <a:pt x="4271" y="2600"/>
                </a:lnTo>
                <a:lnTo>
                  <a:pt x="4271" y="2640"/>
                </a:lnTo>
                <a:lnTo>
                  <a:pt x="4271" y="2640"/>
                </a:lnTo>
                <a:lnTo>
                  <a:pt x="4271" y="2640"/>
                </a:lnTo>
                <a:lnTo>
                  <a:pt x="4271" y="2600"/>
                </a:lnTo>
                <a:lnTo>
                  <a:pt x="4271" y="2540"/>
                </a:lnTo>
                <a:lnTo>
                  <a:pt x="4271" y="2440"/>
                </a:lnTo>
                <a:lnTo>
                  <a:pt x="4271" y="2340"/>
                </a:lnTo>
                <a:lnTo>
                  <a:pt x="4291" y="2140"/>
                </a:lnTo>
                <a:lnTo>
                  <a:pt x="4291" y="2060"/>
                </a:lnTo>
                <a:lnTo>
                  <a:pt x="4291" y="1980"/>
                </a:lnTo>
                <a:lnTo>
                  <a:pt x="4291" y="1860"/>
                </a:lnTo>
                <a:lnTo>
                  <a:pt x="4291" y="1760"/>
                </a:lnTo>
                <a:lnTo>
                  <a:pt x="4291" y="1680"/>
                </a:lnTo>
                <a:lnTo>
                  <a:pt x="4291" y="1660"/>
                </a:lnTo>
                <a:lnTo>
                  <a:pt x="4291" y="1660"/>
                </a:lnTo>
                <a:lnTo>
                  <a:pt x="4291" y="1680"/>
                </a:lnTo>
                <a:lnTo>
                  <a:pt x="4291" y="1760"/>
                </a:lnTo>
                <a:lnTo>
                  <a:pt x="4291" y="1860"/>
                </a:lnTo>
                <a:lnTo>
                  <a:pt x="4291" y="1980"/>
                </a:lnTo>
                <a:lnTo>
                  <a:pt x="4291" y="2060"/>
                </a:lnTo>
                <a:lnTo>
                  <a:pt x="4291" y="2160"/>
                </a:lnTo>
                <a:lnTo>
                  <a:pt x="4291" y="2420"/>
                </a:lnTo>
                <a:lnTo>
                  <a:pt x="4291" y="2520"/>
                </a:lnTo>
                <a:lnTo>
                  <a:pt x="4291" y="2600"/>
                </a:lnTo>
                <a:lnTo>
                  <a:pt x="4291" y="2640"/>
                </a:lnTo>
                <a:lnTo>
                  <a:pt x="4291" y="2660"/>
                </a:lnTo>
                <a:lnTo>
                  <a:pt x="4291" y="2640"/>
                </a:lnTo>
                <a:lnTo>
                  <a:pt x="4291" y="2600"/>
                </a:lnTo>
                <a:lnTo>
                  <a:pt x="4291" y="2560"/>
                </a:lnTo>
                <a:lnTo>
                  <a:pt x="4291" y="2480"/>
                </a:lnTo>
                <a:lnTo>
                  <a:pt x="4291" y="2400"/>
                </a:lnTo>
                <a:lnTo>
                  <a:pt x="4291" y="2200"/>
                </a:lnTo>
                <a:lnTo>
                  <a:pt x="4291" y="1980"/>
                </a:lnTo>
                <a:lnTo>
                  <a:pt x="4291" y="1760"/>
                </a:lnTo>
                <a:lnTo>
                  <a:pt x="4291" y="1560"/>
                </a:lnTo>
                <a:lnTo>
                  <a:pt x="4291" y="1480"/>
                </a:lnTo>
                <a:lnTo>
                  <a:pt x="4291" y="1400"/>
                </a:lnTo>
                <a:lnTo>
                  <a:pt x="4291" y="1360"/>
                </a:lnTo>
                <a:lnTo>
                  <a:pt x="4291" y="1320"/>
                </a:lnTo>
                <a:lnTo>
                  <a:pt x="4291" y="1300"/>
                </a:lnTo>
                <a:lnTo>
                  <a:pt x="4291" y="1320"/>
                </a:lnTo>
                <a:lnTo>
                  <a:pt x="4291" y="1360"/>
                </a:lnTo>
                <a:lnTo>
                  <a:pt x="4291" y="1460"/>
                </a:lnTo>
                <a:lnTo>
                  <a:pt x="4291" y="1560"/>
                </a:lnTo>
                <a:lnTo>
                  <a:pt x="4311" y="1700"/>
                </a:lnTo>
                <a:lnTo>
                  <a:pt x="4311" y="1820"/>
                </a:lnTo>
                <a:lnTo>
                  <a:pt x="4311" y="1920"/>
                </a:lnTo>
                <a:lnTo>
                  <a:pt x="4311" y="1980"/>
                </a:lnTo>
                <a:lnTo>
                  <a:pt x="4311" y="1980"/>
                </a:lnTo>
                <a:lnTo>
                  <a:pt x="4311" y="1920"/>
                </a:lnTo>
                <a:lnTo>
                  <a:pt x="4311" y="1840"/>
                </a:lnTo>
                <a:lnTo>
                  <a:pt x="4311" y="1740"/>
                </a:lnTo>
                <a:lnTo>
                  <a:pt x="4311" y="1660"/>
                </a:lnTo>
                <a:lnTo>
                  <a:pt x="4311" y="1600"/>
                </a:lnTo>
                <a:lnTo>
                  <a:pt x="4311" y="1540"/>
                </a:lnTo>
                <a:lnTo>
                  <a:pt x="4311" y="1400"/>
                </a:lnTo>
                <a:lnTo>
                  <a:pt x="4311" y="1360"/>
                </a:lnTo>
                <a:lnTo>
                  <a:pt x="4311" y="1320"/>
                </a:lnTo>
                <a:lnTo>
                  <a:pt x="4311" y="1300"/>
                </a:lnTo>
                <a:lnTo>
                  <a:pt x="4311" y="1320"/>
                </a:lnTo>
                <a:lnTo>
                  <a:pt x="4311" y="1380"/>
                </a:lnTo>
                <a:lnTo>
                  <a:pt x="4311" y="1500"/>
                </a:lnTo>
                <a:lnTo>
                  <a:pt x="4311" y="1640"/>
                </a:lnTo>
                <a:lnTo>
                  <a:pt x="4311" y="1800"/>
                </a:lnTo>
                <a:lnTo>
                  <a:pt x="4331" y="1960"/>
                </a:lnTo>
                <a:lnTo>
                  <a:pt x="4331" y="2100"/>
                </a:lnTo>
                <a:lnTo>
                  <a:pt x="4331" y="2240"/>
                </a:lnTo>
                <a:lnTo>
                  <a:pt x="4331" y="2320"/>
                </a:lnTo>
                <a:lnTo>
                  <a:pt x="4331" y="2320"/>
                </a:lnTo>
                <a:lnTo>
                  <a:pt x="4331" y="2300"/>
                </a:lnTo>
                <a:lnTo>
                  <a:pt x="4331" y="2260"/>
                </a:lnTo>
                <a:lnTo>
                  <a:pt x="4331" y="2140"/>
                </a:lnTo>
                <a:lnTo>
                  <a:pt x="4331" y="2040"/>
                </a:lnTo>
                <a:lnTo>
                  <a:pt x="4331" y="2000"/>
                </a:lnTo>
                <a:lnTo>
                  <a:pt x="4331" y="1980"/>
                </a:lnTo>
                <a:lnTo>
                  <a:pt x="4331" y="1980"/>
                </a:lnTo>
                <a:lnTo>
                  <a:pt x="4331" y="2040"/>
                </a:lnTo>
                <a:lnTo>
                  <a:pt x="4331" y="2120"/>
                </a:lnTo>
                <a:lnTo>
                  <a:pt x="4331" y="2220"/>
                </a:lnTo>
                <a:lnTo>
                  <a:pt x="4331" y="2340"/>
                </a:lnTo>
                <a:lnTo>
                  <a:pt x="4331" y="2440"/>
                </a:lnTo>
                <a:lnTo>
                  <a:pt x="4331" y="2520"/>
                </a:lnTo>
                <a:lnTo>
                  <a:pt x="4331" y="2600"/>
                </a:lnTo>
                <a:lnTo>
                  <a:pt x="4331" y="2640"/>
                </a:lnTo>
                <a:lnTo>
                  <a:pt x="4331" y="2640"/>
                </a:lnTo>
                <a:lnTo>
                  <a:pt x="4331" y="2620"/>
                </a:lnTo>
                <a:lnTo>
                  <a:pt x="4331" y="2580"/>
                </a:lnTo>
                <a:lnTo>
                  <a:pt x="4331" y="2520"/>
                </a:lnTo>
                <a:lnTo>
                  <a:pt x="4351" y="2400"/>
                </a:lnTo>
                <a:lnTo>
                  <a:pt x="4351" y="2360"/>
                </a:lnTo>
                <a:lnTo>
                  <a:pt x="4351" y="2320"/>
                </a:lnTo>
                <a:lnTo>
                  <a:pt x="4351" y="2320"/>
                </a:lnTo>
                <a:lnTo>
                  <a:pt x="4351" y="2340"/>
                </a:lnTo>
                <a:lnTo>
                  <a:pt x="4351" y="2380"/>
                </a:lnTo>
                <a:lnTo>
                  <a:pt x="4351" y="2480"/>
                </a:lnTo>
                <a:lnTo>
                  <a:pt x="4351" y="2580"/>
                </a:lnTo>
                <a:lnTo>
                  <a:pt x="4351" y="2620"/>
                </a:lnTo>
                <a:lnTo>
                  <a:pt x="4351" y="2640"/>
                </a:lnTo>
                <a:lnTo>
                  <a:pt x="4351" y="2640"/>
                </a:lnTo>
                <a:lnTo>
                  <a:pt x="4351" y="2580"/>
                </a:lnTo>
                <a:lnTo>
                  <a:pt x="4351" y="2500"/>
                </a:lnTo>
                <a:lnTo>
                  <a:pt x="4351" y="2380"/>
                </a:lnTo>
                <a:lnTo>
                  <a:pt x="4351" y="2260"/>
                </a:lnTo>
                <a:lnTo>
                  <a:pt x="4371" y="2160"/>
                </a:lnTo>
                <a:lnTo>
                  <a:pt x="4371" y="2060"/>
                </a:lnTo>
                <a:lnTo>
                  <a:pt x="4371" y="2000"/>
                </a:lnTo>
                <a:lnTo>
                  <a:pt x="4371" y="1980"/>
                </a:lnTo>
                <a:lnTo>
                  <a:pt x="4371" y="1980"/>
                </a:lnTo>
                <a:lnTo>
                  <a:pt x="4371" y="2020"/>
                </a:lnTo>
                <a:lnTo>
                  <a:pt x="4371" y="2100"/>
                </a:lnTo>
                <a:lnTo>
                  <a:pt x="4371" y="2200"/>
                </a:lnTo>
                <a:lnTo>
                  <a:pt x="4371" y="2320"/>
                </a:lnTo>
                <a:lnTo>
                  <a:pt x="4371" y="2460"/>
                </a:lnTo>
                <a:lnTo>
                  <a:pt x="4371" y="2560"/>
                </a:lnTo>
                <a:lnTo>
                  <a:pt x="4371" y="2620"/>
                </a:lnTo>
                <a:lnTo>
                  <a:pt x="4371" y="2640"/>
                </a:lnTo>
                <a:lnTo>
                  <a:pt x="4371" y="2640"/>
                </a:lnTo>
                <a:lnTo>
                  <a:pt x="4371" y="2620"/>
                </a:lnTo>
                <a:lnTo>
                  <a:pt x="4371" y="2580"/>
                </a:lnTo>
                <a:lnTo>
                  <a:pt x="4371" y="2540"/>
                </a:lnTo>
                <a:lnTo>
                  <a:pt x="4371" y="2460"/>
                </a:lnTo>
                <a:lnTo>
                  <a:pt x="4371" y="2300"/>
                </a:lnTo>
                <a:lnTo>
                  <a:pt x="4371" y="2140"/>
                </a:lnTo>
                <a:lnTo>
                  <a:pt x="4371" y="1960"/>
                </a:lnTo>
                <a:lnTo>
                  <a:pt x="4371" y="1800"/>
                </a:lnTo>
                <a:lnTo>
                  <a:pt x="4371" y="1740"/>
                </a:lnTo>
                <a:lnTo>
                  <a:pt x="4371" y="1700"/>
                </a:lnTo>
                <a:lnTo>
                  <a:pt x="4371" y="1680"/>
                </a:lnTo>
                <a:lnTo>
                  <a:pt x="4371" y="1660"/>
                </a:lnTo>
                <a:lnTo>
                  <a:pt x="4371" y="1660"/>
                </a:lnTo>
                <a:lnTo>
                  <a:pt x="4371" y="1700"/>
                </a:lnTo>
                <a:lnTo>
                  <a:pt x="4371" y="1740"/>
                </a:lnTo>
                <a:lnTo>
                  <a:pt x="4371" y="1800"/>
                </a:lnTo>
                <a:lnTo>
                  <a:pt x="4371" y="1940"/>
                </a:lnTo>
                <a:lnTo>
                  <a:pt x="4371" y="2100"/>
                </a:lnTo>
                <a:lnTo>
                  <a:pt x="4371" y="2280"/>
                </a:lnTo>
                <a:lnTo>
                  <a:pt x="4371" y="2440"/>
                </a:lnTo>
                <a:lnTo>
                  <a:pt x="4371" y="2560"/>
                </a:lnTo>
                <a:lnTo>
                  <a:pt x="4371" y="2620"/>
                </a:lnTo>
                <a:lnTo>
                  <a:pt x="4371" y="2640"/>
                </a:lnTo>
                <a:lnTo>
                  <a:pt x="4371" y="2660"/>
                </a:lnTo>
                <a:lnTo>
                  <a:pt x="4371" y="2660"/>
                </a:lnTo>
                <a:lnTo>
                  <a:pt x="4371" y="2620"/>
                </a:lnTo>
                <a:lnTo>
                  <a:pt x="4371" y="2560"/>
                </a:lnTo>
                <a:lnTo>
                  <a:pt x="4371" y="2440"/>
                </a:lnTo>
                <a:lnTo>
                  <a:pt x="4371" y="2360"/>
                </a:lnTo>
                <a:lnTo>
                  <a:pt x="4371" y="2320"/>
                </a:lnTo>
                <a:lnTo>
                  <a:pt x="4371" y="2220"/>
                </a:lnTo>
                <a:lnTo>
                  <a:pt x="4371" y="2100"/>
                </a:lnTo>
                <a:lnTo>
                  <a:pt x="4391" y="2020"/>
                </a:lnTo>
                <a:lnTo>
                  <a:pt x="4391" y="2000"/>
                </a:lnTo>
                <a:lnTo>
                  <a:pt x="4391" y="1980"/>
                </a:lnTo>
                <a:lnTo>
                  <a:pt x="4391" y="2000"/>
                </a:lnTo>
                <a:lnTo>
                  <a:pt x="4391" y="2020"/>
                </a:lnTo>
                <a:lnTo>
                  <a:pt x="4391" y="2120"/>
                </a:lnTo>
                <a:lnTo>
                  <a:pt x="4391" y="2240"/>
                </a:lnTo>
                <a:lnTo>
                  <a:pt x="4391" y="2280"/>
                </a:lnTo>
                <a:lnTo>
                  <a:pt x="4391" y="2320"/>
                </a:lnTo>
                <a:lnTo>
                  <a:pt x="4391" y="2320"/>
                </a:lnTo>
                <a:lnTo>
                  <a:pt x="4391" y="2340"/>
                </a:lnTo>
                <a:lnTo>
                  <a:pt x="4391" y="2380"/>
                </a:lnTo>
                <a:lnTo>
                  <a:pt x="4391" y="2480"/>
                </a:lnTo>
                <a:lnTo>
                  <a:pt x="4391" y="2580"/>
                </a:lnTo>
                <a:lnTo>
                  <a:pt x="4391" y="2620"/>
                </a:lnTo>
                <a:lnTo>
                  <a:pt x="4391" y="2640"/>
                </a:lnTo>
                <a:lnTo>
                  <a:pt x="4391" y="2640"/>
                </a:lnTo>
                <a:lnTo>
                  <a:pt x="4410" y="2640"/>
                </a:lnTo>
                <a:lnTo>
                  <a:pt x="4410" y="2640"/>
                </a:lnTo>
                <a:lnTo>
                  <a:pt x="4410" y="2580"/>
                </a:lnTo>
                <a:lnTo>
                  <a:pt x="4410" y="2500"/>
                </a:lnTo>
                <a:lnTo>
                  <a:pt x="4410" y="2400"/>
                </a:lnTo>
                <a:lnTo>
                  <a:pt x="4410" y="2320"/>
                </a:lnTo>
                <a:lnTo>
                  <a:pt x="4410" y="1980"/>
                </a:lnTo>
                <a:lnTo>
                  <a:pt x="4410" y="1880"/>
                </a:lnTo>
                <a:lnTo>
                  <a:pt x="4410" y="1780"/>
                </a:lnTo>
                <a:lnTo>
                  <a:pt x="4430" y="1700"/>
                </a:lnTo>
                <a:lnTo>
                  <a:pt x="4430" y="1660"/>
                </a:lnTo>
                <a:lnTo>
                  <a:pt x="4430" y="1660"/>
                </a:lnTo>
                <a:lnTo>
                  <a:pt x="4430" y="1680"/>
                </a:lnTo>
                <a:lnTo>
                  <a:pt x="4430" y="1700"/>
                </a:lnTo>
                <a:lnTo>
                  <a:pt x="4430" y="1800"/>
                </a:lnTo>
                <a:lnTo>
                  <a:pt x="4430" y="1900"/>
                </a:lnTo>
                <a:lnTo>
                  <a:pt x="4430" y="1960"/>
                </a:lnTo>
                <a:lnTo>
                  <a:pt x="4430" y="1980"/>
                </a:lnTo>
                <a:lnTo>
                  <a:pt x="4430" y="1980"/>
                </a:lnTo>
                <a:lnTo>
                  <a:pt x="4430" y="2000"/>
                </a:lnTo>
                <a:lnTo>
                  <a:pt x="4430" y="2040"/>
                </a:lnTo>
                <a:lnTo>
                  <a:pt x="4430" y="2140"/>
                </a:lnTo>
                <a:lnTo>
                  <a:pt x="4430" y="2260"/>
                </a:lnTo>
                <a:lnTo>
                  <a:pt x="4430" y="2300"/>
                </a:lnTo>
                <a:lnTo>
                  <a:pt x="4430" y="2320"/>
                </a:lnTo>
                <a:lnTo>
                  <a:pt x="4430" y="2320"/>
                </a:lnTo>
                <a:lnTo>
                  <a:pt x="4430" y="2340"/>
                </a:lnTo>
                <a:lnTo>
                  <a:pt x="4430" y="2400"/>
                </a:lnTo>
                <a:lnTo>
                  <a:pt x="4430" y="2500"/>
                </a:lnTo>
                <a:lnTo>
                  <a:pt x="4450" y="2600"/>
                </a:lnTo>
                <a:lnTo>
                  <a:pt x="4450" y="2620"/>
                </a:lnTo>
                <a:lnTo>
                  <a:pt x="4450" y="2640"/>
                </a:lnTo>
                <a:lnTo>
                  <a:pt x="4450" y="2620"/>
                </a:lnTo>
                <a:lnTo>
                  <a:pt x="4450" y="2600"/>
                </a:lnTo>
                <a:lnTo>
                  <a:pt x="4450" y="2500"/>
                </a:lnTo>
                <a:lnTo>
                  <a:pt x="4450" y="2400"/>
                </a:lnTo>
                <a:lnTo>
                  <a:pt x="4450" y="2340"/>
                </a:lnTo>
                <a:lnTo>
                  <a:pt x="4450" y="2320"/>
                </a:lnTo>
                <a:lnTo>
                  <a:pt x="4450" y="2320"/>
                </a:lnTo>
                <a:lnTo>
                  <a:pt x="4450" y="2320"/>
                </a:lnTo>
                <a:lnTo>
                  <a:pt x="4450" y="2240"/>
                </a:lnTo>
                <a:lnTo>
                  <a:pt x="4450" y="2100"/>
                </a:lnTo>
                <a:lnTo>
                  <a:pt x="4450" y="1940"/>
                </a:lnTo>
                <a:lnTo>
                  <a:pt x="4450" y="1780"/>
                </a:lnTo>
                <a:lnTo>
                  <a:pt x="4470" y="1620"/>
                </a:lnTo>
                <a:lnTo>
                  <a:pt x="4470" y="1480"/>
                </a:lnTo>
                <a:lnTo>
                  <a:pt x="4470" y="1380"/>
                </a:lnTo>
                <a:lnTo>
                  <a:pt x="4470" y="1340"/>
                </a:lnTo>
                <a:lnTo>
                  <a:pt x="4470" y="1320"/>
                </a:lnTo>
                <a:lnTo>
                  <a:pt x="4470" y="1320"/>
                </a:lnTo>
                <a:lnTo>
                  <a:pt x="4470" y="1380"/>
                </a:lnTo>
                <a:lnTo>
                  <a:pt x="4470" y="1460"/>
                </a:lnTo>
                <a:lnTo>
                  <a:pt x="4470" y="1560"/>
                </a:lnTo>
                <a:lnTo>
                  <a:pt x="4470" y="1800"/>
                </a:lnTo>
                <a:lnTo>
                  <a:pt x="4470" y="1900"/>
                </a:lnTo>
                <a:lnTo>
                  <a:pt x="4470" y="1980"/>
                </a:lnTo>
                <a:lnTo>
                  <a:pt x="4470" y="2100"/>
                </a:lnTo>
                <a:lnTo>
                  <a:pt x="4470" y="2200"/>
                </a:lnTo>
                <a:lnTo>
                  <a:pt x="4470" y="2260"/>
                </a:lnTo>
                <a:lnTo>
                  <a:pt x="4470" y="2320"/>
                </a:lnTo>
                <a:lnTo>
                  <a:pt x="4470" y="2320"/>
                </a:lnTo>
                <a:lnTo>
                  <a:pt x="4470" y="2260"/>
                </a:lnTo>
                <a:lnTo>
                  <a:pt x="4470" y="2160"/>
                </a:lnTo>
                <a:lnTo>
                  <a:pt x="4470" y="2040"/>
                </a:lnTo>
                <a:lnTo>
                  <a:pt x="4470" y="1920"/>
                </a:lnTo>
                <a:lnTo>
                  <a:pt x="4470" y="1820"/>
                </a:lnTo>
                <a:lnTo>
                  <a:pt x="4470" y="1720"/>
                </a:lnTo>
                <a:lnTo>
                  <a:pt x="4470" y="1660"/>
                </a:lnTo>
                <a:lnTo>
                  <a:pt x="4470" y="1660"/>
                </a:lnTo>
                <a:lnTo>
                  <a:pt x="4470" y="1660"/>
                </a:lnTo>
                <a:lnTo>
                  <a:pt x="4470" y="1680"/>
                </a:lnTo>
                <a:lnTo>
                  <a:pt x="4470" y="1720"/>
                </a:lnTo>
                <a:lnTo>
                  <a:pt x="4470" y="1820"/>
                </a:lnTo>
                <a:lnTo>
                  <a:pt x="4470" y="1960"/>
                </a:lnTo>
                <a:lnTo>
                  <a:pt x="4470" y="2100"/>
                </a:lnTo>
                <a:lnTo>
                  <a:pt x="4490" y="2280"/>
                </a:lnTo>
                <a:lnTo>
                  <a:pt x="4490" y="2420"/>
                </a:lnTo>
                <a:lnTo>
                  <a:pt x="4490" y="2560"/>
                </a:lnTo>
                <a:lnTo>
                  <a:pt x="4490" y="2640"/>
                </a:lnTo>
                <a:lnTo>
                  <a:pt x="4490" y="2640"/>
                </a:lnTo>
                <a:lnTo>
                  <a:pt x="4490" y="2640"/>
                </a:lnTo>
                <a:lnTo>
                  <a:pt x="4490" y="2620"/>
                </a:lnTo>
                <a:lnTo>
                  <a:pt x="4490" y="2580"/>
                </a:lnTo>
                <a:lnTo>
                  <a:pt x="4490" y="2480"/>
                </a:lnTo>
                <a:lnTo>
                  <a:pt x="4490" y="2380"/>
                </a:lnTo>
                <a:lnTo>
                  <a:pt x="4490" y="2340"/>
                </a:lnTo>
                <a:lnTo>
                  <a:pt x="4490" y="2320"/>
                </a:lnTo>
                <a:lnTo>
                  <a:pt x="4490" y="2320"/>
                </a:lnTo>
                <a:lnTo>
                  <a:pt x="4510" y="2320"/>
                </a:lnTo>
                <a:lnTo>
                  <a:pt x="4510" y="2340"/>
                </a:lnTo>
                <a:lnTo>
                  <a:pt x="4510" y="2400"/>
                </a:lnTo>
                <a:lnTo>
                  <a:pt x="4510" y="2500"/>
                </a:lnTo>
                <a:lnTo>
                  <a:pt x="4510" y="2600"/>
                </a:lnTo>
                <a:lnTo>
                  <a:pt x="4510" y="2620"/>
                </a:lnTo>
                <a:lnTo>
                  <a:pt x="4510" y="2640"/>
                </a:lnTo>
                <a:lnTo>
                  <a:pt x="4510" y="2620"/>
                </a:lnTo>
                <a:lnTo>
                  <a:pt x="4510" y="2540"/>
                </a:lnTo>
                <a:lnTo>
                  <a:pt x="4510" y="2440"/>
                </a:lnTo>
                <a:lnTo>
                  <a:pt x="4510" y="2320"/>
                </a:lnTo>
                <a:lnTo>
                  <a:pt x="4510" y="2240"/>
                </a:lnTo>
                <a:lnTo>
                  <a:pt x="4510" y="2140"/>
                </a:lnTo>
                <a:lnTo>
                  <a:pt x="4510" y="1900"/>
                </a:lnTo>
                <a:lnTo>
                  <a:pt x="4510" y="1800"/>
                </a:lnTo>
                <a:lnTo>
                  <a:pt x="4510" y="1720"/>
                </a:lnTo>
                <a:lnTo>
                  <a:pt x="4510" y="1660"/>
                </a:lnTo>
                <a:lnTo>
                  <a:pt x="4510" y="1660"/>
                </a:lnTo>
                <a:lnTo>
                  <a:pt x="4510" y="1680"/>
                </a:lnTo>
                <a:lnTo>
                  <a:pt x="4510" y="1720"/>
                </a:lnTo>
                <a:lnTo>
                  <a:pt x="4510" y="1820"/>
                </a:lnTo>
                <a:lnTo>
                  <a:pt x="4510" y="1960"/>
                </a:lnTo>
                <a:lnTo>
                  <a:pt x="4510" y="2120"/>
                </a:lnTo>
                <a:lnTo>
                  <a:pt x="4510" y="2300"/>
                </a:lnTo>
                <a:lnTo>
                  <a:pt x="4510" y="2440"/>
                </a:lnTo>
                <a:lnTo>
                  <a:pt x="4510" y="2560"/>
                </a:lnTo>
                <a:lnTo>
                  <a:pt x="4510" y="2620"/>
                </a:lnTo>
                <a:lnTo>
                  <a:pt x="4510" y="2640"/>
                </a:lnTo>
                <a:lnTo>
                  <a:pt x="4510" y="2660"/>
                </a:lnTo>
                <a:lnTo>
                  <a:pt x="4510" y="2640"/>
                </a:lnTo>
                <a:lnTo>
                  <a:pt x="4510" y="2580"/>
                </a:lnTo>
                <a:lnTo>
                  <a:pt x="4510" y="2520"/>
                </a:lnTo>
                <a:lnTo>
                  <a:pt x="4530" y="2460"/>
                </a:lnTo>
                <a:lnTo>
                  <a:pt x="4530" y="2380"/>
                </a:lnTo>
                <a:lnTo>
                  <a:pt x="4530" y="2340"/>
                </a:lnTo>
                <a:lnTo>
                  <a:pt x="4530" y="2320"/>
                </a:lnTo>
                <a:lnTo>
                  <a:pt x="4530" y="2340"/>
                </a:lnTo>
                <a:lnTo>
                  <a:pt x="4530" y="2360"/>
                </a:lnTo>
                <a:lnTo>
                  <a:pt x="4530" y="2460"/>
                </a:lnTo>
                <a:lnTo>
                  <a:pt x="4530" y="2560"/>
                </a:lnTo>
                <a:lnTo>
                  <a:pt x="4530" y="2620"/>
                </a:lnTo>
                <a:lnTo>
                  <a:pt x="4530" y="2640"/>
                </a:lnTo>
                <a:lnTo>
                  <a:pt x="4530" y="2640"/>
                </a:lnTo>
                <a:lnTo>
                  <a:pt x="4530" y="2640"/>
                </a:lnTo>
                <a:lnTo>
                  <a:pt x="4530" y="2620"/>
                </a:lnTo>
                <a:lnTo>
                  <a:pt x="4530" y="2560"/>
                </a:lnTo>
                <a:lnTo>
                  <a:pt x="4530" y="2460"/>
                </a:lnTo>
                <a:lnTo>
                  <a:pt x="4550" y="2360"/>
                </a:lnTo>
                <a:lnTo>
                  <a:pt x="4550" y="2340"/>
                </a:lnTo>
                <a:lnTo>
                  <a:pt x="4550" y="2320"/>
                </a:lnTo>
                <a:lnTo>
                  <a:pt x="4550" y="2340"/>
                </a:lnTo>
                <a:lnTo>
                  <a:pt x="4550" y="2360"/>
                </a:lnTo>
                <a:lnTo>
                  <a:pt x="4550" y="2420"/>
                </a:lnTo>
                <a:lnTo>
                  <a:pt x="4550" y="2480"/>
                </a:lnTo>
                <a:lnTo>
                  <a:pt x="4550" y="2580"/>
                </a:lnTo>
                <a:lnTo>
                  <a:pt x="4550" y="2620"/>
                </a:lnTo>
                <a:lnTo>
                  <a:pt x="4550" y="2640"/>
                </a:lnTo>
                <a:lnTo>
                  <a:pt x="4550" y="2620"/>
                </a:lnTo>
                <a:lnTo>
                  <a:pt x="4550" y="2580"/>
                </a:lnTo>
                <a:lnTo>
                  <a:pt x="4550" y="2540"/>
                </a:lnTo>
                <a:lnTo>
                  <a:pt x="4550" y="2480"/>
                </a:lnTo>
                <a:lnTo>
                  <a:pt x="4550" y="2360"/>
                </a:lnTo>
                <a:lnTo>
                  <a:pt x="4550" y="2340"/>
                </a:lnTo>
                <a:lnTo>
                  <a:pt x="4550" y="2320"/>
                </a:lnTo>
                <a:lnTo>
                  <a:pt x="4550" y="2340"/>
                </a:lnTo>
                <a:lnTo>
                  <a:pt x="4550" y="2360"/>
                </a:lnTo>
                <a:lnTo>
                  <a:pt x="4550" y="2460"/>
                </a:lnTo>
                <a:lnTo>
                  <a:pt x="4550" y="2560"/>
                </a:lnTo>
                <a:lnTo>
                  <a:pt x="4550" y="2620"/>
                </a:lnTo>
                <a:lnTo>
                  <a:pt x="4550" y="2640"/>
                </a:lnTo>
                <a:lnTo>
                  <a:pt x="4550" y="2640"/>
                </a:lnTo>
                <a:lnTo>
                  <a:pt x="4550" y="2640"/>
                </a:lnTo>
                <a:lnTo>
                  <a:pt x="4570" y="2640"/>
                </a:lnTo>
                <a:lnTo>
                  <a:pt x="4570" y="2620"/>
                </a:lnTo>
                <a:lnTo>
                  <a:pt x="4570" y="2580"/>
                </a:lnTo>
                <a:lnTo>
                  <a:pt x="4570" y="2480"/>
                </a:lnTo>
                <a:lnTo>
                  <a:pt x="4570" y="2380"/>
                </a:lnTo>
                <a:lnTo>
                  <a:pt x="4570" y="2340"/>
                </a:lnTo>
                <a:lnTo>
                  <a:pt x="4570" y="2320"/>
                </a:lnTo>
                <a:lnTo>
                  <a:pt x="4570" y="2320"/>
                </a:lnTo>
                <a:lnTo>
                  <a:pt x="4570" y="2340"/>
                </a:lnTo>
                <a:lnTo>
                  <a:pt x="4570" y="2380"/>
                </a:lnTo>
                <a:lnTo>
                  <a:pt x="4570" y="2480"/>
                </a:lnTo>
                <a:lnTo>
                  <a:pt x="4570" y="2580"/>
                </a:lnTo>
                <a:lnTo>
                  <a:pt x="4570" y="2620"/>
                </a:lnTo>
                <a:lnTo>
                  <a:pt x="4570" y="2640"/>
                </a:lnTo>
                <a:lnTo>
                  <a:pt x="4570" y="2640"/>
                </a:lnTo>
                <a:lnTo>
                  <a:pt x="4590" y="2640"/>
                </a:lnTo>
                <a:lnTo>
                  <a:pt x="4590" y="2640"/>
                </a:lnTo>
                <a:lnTo>
                  <a:pt x="4590" y="2640"/>
                </a:lnTo>
                <a:lnTo>
                  <a:pt x="4590" y="2640"/>
                </a:lnTo>
                <a:lnTo>
                  <a:pt x="4590" y="2640"/>
                </a:lnTo>
                <a:lnTo>
                  <a:pt x="4590" y="2580"/>
                </a:lnTo>
                <a:lnTo>
                  <a:pt x="4590" y="2500"/>
                </a:lnTo>
                <a:lnTo>
                  <a:pt x="4610" y="2400"/>
                </a:lnTo>
                <a:lnTo>
                  <a:pt x="4610" y="2320"/>
                </a:lnTo>
                <a:lnTo>
                  <a:pt x="4610" y="2280"/>
                </a:lnTo>
                <a:lnTo>
                  <a:pt x="4610" y="2220"/>
                </a:lnTo>
                <a:lnTo>
                  <a:pt x="4610" y="2080"/>
                </a:lnTo>
                <a:lnTo>
                  <a:pt x="4610" y="2040"/>
                </a:lnTo>
                <a:lnTo>
                  <a:pt x="4610" y="2000"/>
                </a:lnTo>
                <a:lnTo>
                  <a:pt x="4610" y="1980"/>
                </a:lnTo>
                <a:lnTo>
                  <a:pt x="4610" y="1980"/>
                </a:lnTo>
                <a:lnTo>
                  <a:pt x="4610" y="2020"/>
                </a:lnTo>
                <a:lnTo>
                  <a:pt x="4610" y="2100"/>
                </a:lnTo>
                <a:lnTo>
                  <a:pt x="4610" y="2200"/>
                </a:lnTo>
                <a:lnTo>
                  <a:pt x="4610" y="2300"/>
                </a:lnTo>
                <a:lnTo>
                  <a:pt x="4610" y="2420"/>
                </a:lnTo>
                <a:lnTo>
                  <a:pt x="4610" y="2520"/>
                </a:lnTo>
                <a:lnTo>
                  <a:pt x="4610" y="2600"/>
                </a:lnTo>
                <a:lnTo>
                  <a:pt x="4610" y="2640"/>
                </a:lnTo>
                <a:lnTo>
                  <a:pt x="4610" y="2640"/>
                </a:lnTo>
                <a:lnTo>
                  <a:pt x="4610" y="2620"/>
                </a:lnTo>
                <a:lnTo>
                  <a:pt x="4610" y="2580"/>
                </a:lnTo>
                <a:lnTo>
                  <a:pt x="4610" y="2520"/>
                </a:lnTo>
                <a:lnTo>
                  <a:pt x="4610" y="2400"/>
                </a:lnTo>
                <a:lnTo>
                  <a:pt x="4610" y="2360"/>
                </a:lnTo>
                <a:lnTo>
                  <a:pt x="4610" y="2320"/>
                </a:lnTo>
                <a:lnTo>
                  <a:pt x="4610" y="2320"/>
                </a:lnTo>
                <a:lnTo>
                  <a:pt x="4630" y="2320"/>
                </a:lnTo>
                <a:lnTo>
                  <a:pt x="4630" y="2340"/>
                </a:lnTo>
                <a:lnTo>
                  <a:pt x="4630" y="2380"/>
                </a:lnTo>
                <a:lnTo>
                  <a:pt x="4630" y="2480"/>
                </a:lnTo>
                <a:lnTo>
                  <a:pt x="4630" y="2580"/>
                </a:lnTo>
                <a:lnTo>
                  <a:pt x="4630" y="2620"/>
                </a:lnTo>
                <a:lnTo>
                  <a:pt x="4630" y="2640"/>
                </a:lnTo>
                <a:lnTo>
                  <a:pt x="4630" y="2640"/>
                </a:lnTo>
                <a:lnTo>
                  <a:pt x="4630" y="2620"/>
                </a:lnTo>
                <a:lnTo>
                  <a:pt x="4630" y="2560"/>
                </a:lnTo>
                <a:lnTo>
                  <a:pt x="4630" y="2460"/>
                </a:lnTo>
                <a:lnTo>
                  <a:pt x="4630" y="2360"/>
                </a:lnTo>
                <a:lnTo>
                  <a:pt x="4630" y="2340"/>
                </a:lnTo>
                <a:lnTo>
                  <a:pt x="4630" y="2320"/>
                </a:lnTo>
                <a:lnTo>
                  <a:pt x="4630" y="2340"/>
                </a:lnTo>
                <a:lnTo>
                  <a:pt x="4630" y="2360"/>
                </a:lnTo>
                <a:lnTo>
                  <a:pt x="4630" y="2420"/>
                </a:lnTo>
                <a:lnTo>
                  <a:pt x="4630" y="2480"/>
                </a:lnTo>
                <a:lnTo>
                  <a:pt x="4630" y="2580"/>
                </a:lnTo>
                <a:lnTo>
                  <a:pt x="4630" y="2620"/>
                </a:lnTo>
                <a:lnTo>
                  <a:pt x="4630" y="2640"/>
                </a:lnTo>
                <a:lnTo>
                  <a:pt x="4630" y="2640"/>
                </a:lnTo>
                <a:lnTo>
                  <a:pt x="4630" y="2600"/>
                </a:lnTo>
                <a:lnTo>
                  <a:pt x="4630" y="2520"/>
                </a:lnTo>
                <a:lnTo>
                  <a:pt x="4650" y="2420"/>
                </a:lnTo>
                <a:lnTo>
                  <a:pt x="4650" y="2320"/>
                </a:lnTo>
                <a:lnTo>
                  <a:pt x="4650" y="2280"/>
                </a:lnTo>
                <a:lnTo>
                  <a:pt x="4650" y="2220"/>
                </a:lnTo>
                <a:lnTo>
                  <a:pt x="4650" y="2080"/>
                </a:lnTo>
                <a:lnTo>
                  <a:pt x="4650" y="2040"/>
                </a:lnTo>
                <a:lnTo>
                  <a:pt x="4650" y="2000"/>
                </a:lnTo>
                <a:lnTo>
                  <a:pt x="4650" y="1980"/>
                </a:lnTo>
                <a:lnTo>
                  <a:pt x="4650" y="1980"/>
                </a:lnTo>
                <a:lnTo>
                  <a:pt x="4650" y="2020"/>
                </a:lnTo>
                <a:lnTo>
                  <a:pt x="4650" y="2080"/>
                </a:lnTo>
                <a:lnTo>
                  <a:pt x="4650" y="2180"/>
                </a:lnTo>
                <a:lnTo>
                  <a:pt x="4650" y="2280"/>
                </a:lnTo>
                <a:lnTo>
                  <a:pt x="4650" y="2400"/>
                </a:lnTo>
                <a:lnTo>
                  <a:pt x="4650" y="2500"/>
                </a:lnTo>
                <a:lnTo>
                  <a:pt x="4650" y="2580"/>
                </a:lnTo>
                <a:lnTo>
                  <a:pt x="4650" y="2640"/>
                </a:lnTo>
                <a:lnTo>
                  <a:pt x="4650" y="2640"/>
                </a:lnTo>
                <a:lnTo>
                  <a:pt x="4650" y="2620"/>
                </a:lnTo>
                <a:lnTo>
                  <a:pt x="4650" y="2560"/>
                </a:lnTo>
                <a:lnTo>
                  <a:pt x="4650" y="2460"/>
                </a:lnTo>
                <a:lnTo>
                  <a:pt x="4670" y="2360"/>
                </a:lnTo>
                <a:lnTo>
                  <a:pt x="4670" y="2340"/>
                </a:lnTo>
                <a:lnTo>
                  <a:pt x="4670" y="2320"/>
                </a:lnTo>
                <a:lnTo>
                  <a:pt x="4670" y="2340"/>
                </a:lnTo>
                <a:lnTo>
                  <a:pt x="4670" y="2360"/>
                </a:lnTo>
                <a:lnTo>
                  <a:pt x="4670" y="2460"/>
                </a:lnTo>
                <a:lnTo>
                  <a:pt x="4670" y="2560"/>
                </a:lnTo>
                <a:lnTo>
                  <a:pt x="4670" y="2620"/>
                </a:lnTo>
                <a:lnTo>
                  <a:pt x="4670" y="2640"/>
                </a:lnTo>
                <a:lnTo>
                  <a:pt x="4670" y="2640"/>
                </a:lnTo>
                <a:lnTo>
                  <a:pt x="4670" y="2640"/>
                </a:lnTo>
                <a:lnTo>
                  <a:pt x="4670" y="2620"/>
                </a:lnTo>
                <a:lnTo>
                  <a:pt x="4670" y="2580"/>
                </a:lnTo>
                <a:lnTo>
                  <a:pt x="4670" y="2480"/>
                </a:lnTo>
                <a:lnTo>
                  <a:pt x="4670" y="2380"/>
                </a:lnTo>
                <a:lnTo>
                  <a:pt x="4670" y="2340"/>
                </a:lnTo>
                <a:lnTo>
                  <a:pt x="4670" y="2320"/>
                </a:lnTo>
                <a:lnTo>
                  <a:pt x="4670" y="2320"/>
                </a:lnTo>
                <a:lnTo>
                  <a:pt x="4690" y="2320"/>
                </a:lnTo>
                <a:lnTo>
                  <a:pt x="4690" y="2340"/>
                </a:lnTo>
                <a:lnTo>
                  <a:pt x="4690" y="2380"/>
                </a:lnTo>
                <a:lnTo>
                  <a:pt x="4690" y="2480"/>
                </a:lnTo>
                <a:lnTo>
                  <a:pt x="4690" y="2580"/>
                </a:lnTo>
                <a:lnTo>
                  <a:pt x="4690" y="2620"/>
                </a:lnTo>
                <a:lnTo>
                  <a:pt x="4690" y="2640"/>
                </a:lnTo>
                <a:lnTo>
                  <a:pt x="4690" y="2640"/>
                </a:lnTo>
                <a:lnTo>
                  <a:pt x="4690" y="2640"/>
                </a:lnTo>
                <a:lnTo>
                  <a:pt x="4690" y="2620"/>
                </a:lnTo>
                <a:lnTo>
                  <a:pt x="4690" y="2560"/>
                </a:lnTo>
                <a:lnTo>
                  <a:pt x="4690" y="2460"/>
                </a:lnTo>
                <a:lnTo>
                  <a:pt x="4710" y="2360"/>
                </a:lnTo>
                <a:lnTo>
                  <a:pt x="4710" y="2340"/>
                </a:lnTo>
                <a:lnTo>
                  <a:pt x="4710" y="2320"/>
                </a:lnTo>
                <a:lnTo>
                  <a:pt x="4710" y="2340"/>
                </a:lnTo>
                <a:lnTo>
                  <a:pt x="4710" y="2360"/>
                </a:lnTo>
                <a:lnTo>
                  <a:pt x="4710" y="2420"/>
                </a:lnTo>
                <a:lnTo>
                  <a:pt x="4710" y="2480"/>
                </a:lnTo>
                <a:lnTo>
                  <a:pt x="4710" y="2580"/>
                </a:lnTo>
                <a:lnTo>
                  <a:pt x="4710" y="2620"/>
                </a:lnTo>
                <a:lnTo>
                  <a:pt x="4710" y="2640"/>
                </a:lnTo>
                <a:lnTo>
                  <a:pt x="4710" y="2620"/>
                </a:lnTo>
                <a:lnTo>
                  <a:pt x="4710" y="2600"/>
                </a:lnTo>
                <a:lnTo>
                  <a:pt x="4710" y="2500"/>
                </a:lnTo>
                <a:lnTo>
                  <a:pt x="4710" y="2400"/>
                </a:lnTo>
                <a:lnTo>
                  <a:pt x="4710" y="2340"/>
                </a:lnTo>
                <a:lnTo>
                  <a:pt x="4710" y="2320"/>
                </a:lnTo>
                <a:lnTo>
                  <a:pt x="4710" y="2320"/>
                </a:lnTo>
                <a:lnTo>
                  <a:pt x="4710" y="2320"/>
                </a:lnTo>
                <a:lnTo>
                  <a:pt x="4710" y="2320"/>
                </a:lnTo>
                <a:lnTo>
                  <a:pt x="4730" y="2320"/>
                </a:lnTo>
                <a:lnTo>
                  <a:pt x="4730" y="2340"/>
                </a:lnTo>
                <a:lnTo>
                  <a:pt x="4730" y="2400"/>
                </a:lnTo>
                <a:lnTo>
                  <a:pt x="4730" y="2500"/>
                </a:lnTo>
                <a:lnTo>
                  <a:pt x="4730" y="2600"/>
                </a:lnTo>
                <a:lnTo>
                  <a:pt x="4730" y="2620"/>
                </a:lnTo>
                <a:lnTo>
                  <a:pt x="4730" y="2640"/>
                </a:lnTo>
                <a:lnTo>
                  <a:pt x="4730" y="2620"/>
                </a:lnTo>
                <a:lnTo>
                  <a:pt x="4730" y="2580"/>
                </a:lnTo>
                <a:lnTo>
                  <a:pt x="4730" y="2540"/>
                </a:lnTo>
                <a:lnTo>
                  <a:pt x="4730" y="2480"/>
                </a:lnTo>
                <a:lnTo>
                  <a:pt x="4730" y="2360"/>
                </a:lnTo>
                <a:lnTo>
                  <a:pt x="4730" y="2340"/>
                </a:lnTo>
                <a:lnTo>
                  <a:pt x="4730" y="2320"/>
                </a:lnTo>
                <a:lnTo>
                  <a:pt x="4730" y="2340"/>
                </a:lnTo>
                <a:lnTo>
                  <a:pt x="4730" y="2360"/>
                </a:lnTo>
                <a:lnTo>
                  <a:pt x="4730" y="2460"/>
                </a:lnTo>
                <a:lnTo>
                  <a:pt x="4730" y="2560"/>
                </a:lnTo>
                <a:lnTo>
                  <a:pt x="4730" y="2620"/>
                </a:lnTo>
                <a:lnTo>
                  <a:pt x="4730" y="2640"/>
                </a:lnTo>
                <a:lnTo>
                  <a:pt x="4730" y="2640"/>
                </a:lnTo>
                <a:lnTo>
                  <a:pt x="4750" y="2640"/>
                </a:lnTo>
                <a:lnTo>
                  <a:pt x="4750" y="2620"/>
                </a:lnTo>
                <a:lnTo>
                  <a:pt x="4750" y="2560"/>
                </a:lnTo>
                <a:lnTo>
                  <a:pt x="4750" y="2460"/>
                </a:lnTo>
                <a:lnTo>
                  <a:pt x="4750" y="2360"/>
                </a:lnTo>
                <a:lnTo>
                  <a:pt x="4750" y="2340"/>
                </a:lnTo>
                <a:lnTo>
                  <a:pt x="4750" y="2320"/>
                </a:lnTo>
                <a:lnTo>
                  <a:pt x="4750" y="2340"/>
                </a:lnTo>
                <a:lnTo>
                  <a:pt x="4750" y="2360"/>
                </a:lnTo>
                <a:lnTo>
                  <a:pt x="4750" y="2460"/>
                </a:lnTo>
                <a:lnTo>
                  <a:pt x="4750" y="2560"/>
                </a:lnTo>
                <a:lnTo>
                  <a:pt x="4750" y="2620"/>
                </a:lnTo>
                <a:lnTo>
                  <a:pt x="4750" y="2640"/>
                </a:lnTo>
                <a:lnTo>
                  <a:pt x="4750" y="2640"/>
                </a:lnTo>
                <a:lnTo>
                  <a:pt x="4750" y="2640"/>
                </a:lnTo>
                <a:lnTo>
                  <a:pt x="4770" y="2640"/>
                </a:lnTo>
                <a:lnTo>
                  <a:pt x="4770" y="2640"/>
                </a:lnTo>
                <a:lnTo>
                  <a:pt x="4770" y="2620"/>
                </a:lnTo>
                <a:lnTo>
                  <a:pt x="4770" y="2560"/>
                </a:lnTo>
                <a:lnTo>
                  <a:pt x="4770" y="2460"/>
                </a:lnTo>
                <a:lnTo>
                  <a:pt x="4770" y="2360"/>
                </a:lnTo>
                <a:lnTo>
                  <a:pt x="4770" y="2340"/>
                </a:lnTo>
                <a:lnTo>
                  <a:pt x="4770" y="2320"/>
                </a:lnTo>
                <a:lnTo>
                  <a:pt x="4770" y="2340"/>
                </a:lnTo>
                <a:lnTo>
                  <a:pt x="4770" y="2360"/>
                </a:lnTo>
                <a:lnTo>
                  <a:pt x="4770" y="2460"/>
                </a:lnTo>
                <a:lnTo>
                  <a:pt x="4770" y="2560"/>
                </a:lnTo>
                <a:lnTo>
                  <a:pt x="4770" y="2620"/>
                </a:lnTo>
                <a:lnTo>
                  <a:pt x="4770" y="2640"/>
                </a:lnTo>
                <a:lnTo>
                  <a:pt x="4770" y="2640"/>
                </a:lnTo>
                <a:lnTo>
                  <a:pt x="4770" y="2620"/>
                </a:lnTo>
                <a:lnTo>
                  <a:pt x="4770" y="2560"/>
                </a:lnTo>
                <a:lnTo>
                  <a:pt x="4770" y="2460"/>
                </a:lnTo>
                <a:lnTo>
                  <a:pt x="4790" y="2360"/>
                </a:lnTo>
                <a:lnTo>
                  <a:pt x="4790" y="2340"/>
                </a:lnTo>
                <a:lnTo>
                  <a:pt x="4790" y="2320"/>
                </a:lnTo>
                <a:lnTo>
                  <a:pt x="4790" y="2340"/>
                </a:lnTo>
                <a:lnTo>
                  <a:pt x="4790" y="2360"/>
                </a:lnTo>
                <a:lnTo>
                  <a:pt x="4790" y="2460"/>
                </a:lnTo>
                <a:lnTo>
                  <a:pt x="4790" y="2560"/>
                </a:lnTo>
                <a:lnTo>
                  <a:pt x="4790" y="2620"/>
                </a:lnTo>
                <a:lnTo>
                  <a:pt x="4790" y="2640"/>
                </a:lnTo>
                <a:lnTo>
                  <a:pt x="4790" y="2640"/>
                </a:lnTo>
                <a:lnTo>
                  <a:pt x="4790" y="2640"/>
                </a:lnTo>
                <a:lnTo>
                  <a:pt x="4790" y="2640"/>
                </a:lnTo>
                <a:lnTo>
                  <a:pt x="4810" y="2640"/>
                </a:lnTo>
                <a:lnTo>
                  <a:pt x="4810" y="2640"/>
                </a:lnTo>
                <a:lnTo>
                  <a:pt x="4810" y="2580"/>
                </a:lnTo>
                <a:lnTo>
                  <a:pt x="4810" y="2500"/>
                </a:lnTo>
                <a:lnTo>
                  <a:pt x="4810" y="2400"/>
                </a:lnTo>
                <a:lnTo>
                  <a:pt x="4810" y="2280"/>
                </a:lnTo>
                <a:lnTo>
                  <a:pt x="4810" y="2180"/>
                </a:lnTo>
                <a:lnTo>
                  <a:pt x="4810" y="2080"/>
                </a:lnTo>
                <a:lnTo>
                  <a:pt x="4810" y="2020"/>
                </a:lnTo>
                <a:lnTo>
                  <a:pt x="4810" y="1980"/>
                </a:lnTo>
                <a:lnTo>
                  <a:pt x="4810" y="1980"/>
                </a:lnTo>
                <a:lnTo>
                  <a:pt x="4810" y="2000"/>
                </a:lnTo>
                <a:lnTo>
                  <a:pt x="4810" y="2040"/>
                </a:lnTo>
                <a:lnTo>
                  <a:pt x="4810" y="2080"/>
                </a:lnTo>
                <a:lnTo>
                  <a:pt x="4810" y="2220"/>
                </a:lnTo>
                <a:lnTo>
                  <a:pt x="4810" y="2280"/>
                </a:lnTo>
                <a:lnTo>
                  <a:pt x="4810" y="2320"/>
                </a:lnTo>
                <a:lnTo>
                  <a:pt x="4810" y="2400"/>
                </a:lnTo>
                <a:lnTo>
                  <a:pt x="4810" y="2500"/>
                </a:lnTo>
                <a:lnTo>
                  <a:pt x="4810" y="2580"/>
                </a:lnTo>
                <a:lnTo>
                  <a:pt x="4810" y="2640"/>
                </a:lnTo>
                <a:lnTo>
                  <a:pt x="4810" y="2640"/>
                </a:lnTo>
                <a:lnTo>
                  <a:pt x="4830" y="2640"/>
                </a:lnTo>
                <a:lnTo>
                  <a:pt x="4830" y="2620"/>
                </a:lnTo>
                <a:lnTo>
                  <a:pt x="4830" y="2560"/>
                </a:lnTo>
                <a:lnTo>
                  <a:pt x="4830" y="2460"/>
                </a:lnTo>
                <a:lnTo>
                  <a:pt x="4830" y="2360"/>
                </a:lnTo>
                <a:lnTo>
                  <a:pt x="4830" y="2340"/>
                </a:lnTo>
                <a:lnTo>
                  <a:pt x="4830" y="2320"/>
                </a:lnTo>
                <a:lnTo>
                  <a:pt x="4830" y="2340"/>
                </a:lnTo>
                <a:lnTo>
                  <a:pt x="4830" y="2360"/>
                </a:lnTo>
                <a:lnTo>
                  <a:pt x="4830" y="2420"/>
                </a:lnTo>
                <a:lnTo>
                  <a:pt x="4830" y="2480"/>
                </a:lnTo>
                <a:lnTo>
                  <a:pt x="4830" y="2580"/>
                </a:lnTo>
                <a:lnTo>
                  <a:pt x="4830" y="2620"/>
                </a:lnTo>
                <a:lnTo>
                  <a:pt x="4830" y="2640"/>
                </a:lnTo>
                <a:lnTo>
                  <a:pt x="4830" y="2640"/>
                </a:lnTo>
                <a:lnTo>
                  <a:pt x="4830" y="2600"/>
                </a:lnTo>
                <a:lnTo>
                  <a:pt x="4830" y="2520"/>
                </a:lnTo>
                <a:lnTo>
                  <a:pt x="4830" y="2420"/>
                </a:lnTo>
                <a:lnTo>
                  <a:pt x="4830" y="2320"/>
                </a:lnTo>
                <a:lnTo>
                  <a:pt x="4830" y="2220"/>
                </a:lnTo>
                <a:lnTo>
                  <a:pt x="4830" y="2100"/>
                </a:lnTo>
                <a:lnTo>
                  <a:pt x="4849" y="2020"/>
                </a:lnTo>
                <a:lnTo>
                  <a:pt x="4849" y="2000"/>
                </a:lnTo>
                <a:lnTo>
                  <a:pt x="4849" y="1980"/>
                </a:lnTo>
                <a:lnTo>
                  <a:pt x="4849" y="2000"/>
                </a:lnTo>
                <a:lnTo>
                  <a:pt x="4849" y="2020"/>
                </a:lnTo>
                <a:lnTo>
                  <a:pt x="4849" y="2100"/>
                </a:lnTo>
                <a:lnTo>
                  <a:pt x="4849" y="2220"/>
                </a:lnTo>
                <a:lnTo>
                  <a:pt x="4849" y="2320"/>
                </a:lnTo>
                <a:lnTo>
                  <a:pt x="4849" y="2400"/>
                </a:lnTo>
                <a:lnTo>
                  <a:pt x="4849" y="2500"/>
                </a:lnTo>
                <a:lnTo>
                  <a:pt x="4849" y="2580"/>
                </a:lnTo>
                <a:lnTo>
                  <a:pt x="4849" y="2640"/>
                </a:lnTo>
                <a:lnTo>
                  <a:pt x="4849" y="2640"/>
                </a:lnTo>
                <a:lnTo>
                  <a:pt x="4849" y="2620"/>
                </a:lnTo>
                <a:lnTo>
                  <a:pt x="4849" y="2560"/>
                </a:lnTo>
                <a:lnTo>
                  <a:pt x="4849" y="2460"/>
                </a:lnTo>
                <a:lnTo>
                  <a:pt x="4849" y="2360"/>
                </a:lnTo>
                <a:lnTo>
                  <a:pt x="4849" y="2340"/>
                </a:lnTo>
                <a:lnTo>
                  <a:pt x="4849" y="2320"/>
                </a:lnTo>
                <a:lnTo>
                  <a:pt x="4849" y="2340"/>
                </a:lnTo>
                <a:lnTo>
                  <a:pt x="4849" y="2360"/>
                </a:lnTo>
                <a:lnTo>
                  <a:pt x="4849" y="2460"/>
                </a:lnTo>
                <a:lnTo>
                  <a:pt x="4869" y="2560"/>
                </a:lnTo>
                <a:lnTo>
                  <a:pt x="4869" y="2620"/>
                </a:lnTo>
                <a:lnTo>
                  <a:pt x="4869" y="2640"/>
                </a:lnTo>
                <a:lnTo>
                  <a:pt x="4869" y="2640"/>
                </a:lnTo>
                <a:lnTo>
                  <a:pt x="4869" y="2640"/>
                </a:lnTo>
                <a:lnTo>
                  <a:pt x="4869" y="2620"/>
                </a:lnTo>
                <a:lnTo>
                  <a:pt x="4869" y="2560"/>
                </a:lnTo>
                <a:lnTo>
                  <a:pt x="4869" y="2460"/>
                </a:lnTo>
                <a:lnTo>
                  <a:pt x="4869" y="2360"/>
                </a:lnTo>
                <a:lnTo>
                  <a:pt x="4869" y="2340"/>
                </a:lnTo>
                <a:lnTo>
                  <a:pt x="4869" y="2320"/>
                </a:lnTo>
                <a:lnTo>
                  <a:pt x="4869" y="2340"/>
                </a:lnTo>
                <a:lnTo>
                  <a:pt x="4869" y="2360"/>
                </a:lnTo>
                <a:lnTo>
                  <a:pt x="4869" y="2460"/>
                </a:lnTo>
                <a:lnTo>
                  <a:pt x="4889" y="2560"/>
                </a:lnTo>
                <a:lnTo>
                  <a:pt x="4889" y="2620"/>
                </a:lnTo>
                <a:lnTo>
                  <a:pt x="4889" y="2640"/>
                </a:lnTo>
                <a:lnTo>
                  <a:pt x="4889" y="2640"/>
                </a:lnTo>
                <a:lnTo>
                  <a:pt x="4889" y="2640"/>
                </a:lnTo>
                <a:lnTo>
                  <a:pt x="4889" y="2640"/>
                </a:lnTo>
                <a:lnTo>
                  <a:pt x="4889" y="2620"/>
                </a:lnTo>
                <a:lnTo>
                  <a:pt x="4889" y="2580"/>
                </a:lnTo>
                <a:lnTo>
                  <a:pt x="4889" y="2480"/>
                </a:lnTo>
                <a:lnTo>
                  <a:pt x="4889" y="2380"/>
                </a:lnTo>
                <a:lnTo>
                  <a:pt x="4889" y="2340"/>
                </a:lnTo>
                <a:lnTo>
                  <a:pt x="4889" y="2320"/>
                </a:lnTo>
                <a:lnTo>
                  <a:pt x="4889" y="2320"/>
                </a:lnTo>
                <a:lnTo>
                  <a:pt x="4909" y="2320"/>
                </a:lnTo>
                <a:lnTo>
                  <a:pt x="4909" y="2280"/>
                </a:lnTo>
                <a:lnTo>
                  <a:pt x="4909" y="2240"/>
                </a:lnTo>
                <a:lnTo>
                  <a:pt x="4909" y="2100"/>
                </a:lnTo>
                <a:lnTo>
                  <a:pt x="4909" y="2040"/>
                </a:lnTo>
                <a:lnTo>
                  <a:pt x="4909" y="2000"/>
                </a:lnTo>
                <a:lnTo>
                  <a:pt x="4909" y="1980"/>
                </a:lnTo>
                <a:lnTo>
                  <a:pt x="4909" y="1980"/>
                </a:lnTo>
                <a:lnTo>
                  <a:pt x="4909" y="2000"/>
                </a:lnTo>
                <a:lnTo>
                  <a:pt x="4909" y="2020"/>
                </a:lnTo>
                <a:lnTo>
                  <a:pt x="4909" y="2120"/>
                </a:lnTo>
                <a:lnTo>
                  <a:pt x="4909" y="2240"/>
                </a:lnTo>
                <a:lnTo>
                  <a:pt x="4909" y="2380"/>
                </a:lnTo>
                <a:lnTo>
                  <a:pt x="4909" y="2500"/>
                </a:lnTo>
                <a:lnTo>
                  <a:pt x="4909" y="2600"/>
                </a:lnTo>
                <a:lnTo>
                  <a:pt x="4909" y="2620"/>
                </a:lnTo>
                <a:lnTo>
                  <a:pt x="4909" y="2640"/>
                </a:lnTo>
                <a:lnTo>
                  <a:pt x="4909" y="2660"/>
                </a:lnTo>
                <a:lnTo>
                  <a:pt x="4909" y="2640"/>
                </a:lnTo>
                <a:lnTo>
                  <a:pt x="4909" y="2600"/>
                </a:lnTo>
                <a:lnTo>
                  <a:pt x="4909" y="2560"/>
                </a:lnTo>
                <a:lnTo>
                  <a:pt x="4909" y="2480"/>
                </a:lnTo>
                <a:lnTo>
                  <a:pt x="4909" y="2380"/>
                </a:lnTo>
                <a:lnTo>
                  <a:pt x="4909" y="2180"/>
                </a:lnTo>
                <a:lnTo>
                  <a:pt x="4909" y="1940"/>
                </a:lnTo>
                <a:lnTo>
                  <a:pt x="4909" y="1700"/>
                </a:lnTo>
                <a:lnTo>
                  <a:pt x="4909" y="1520"/>
                </a:lnTo>
                <a:lnTo>
                  <a:pt x="4909" y="1440"/>
                </a:lnTo>
                <a:lnTo>
                  <a:pt x="4909" y="1380"/>
                </a:lnTo>
                <a:lnTo>
                  <a:pt x="4909" y="1340"/>
                </a:lnTo>
                <a:lnTo>
                  <a:pt x="4909" y="1320"/>
                </a:lnTo>
                <a:lnTo>
                  <a:pt x="4909" y="1340"/>
                </a:lnTo>
                <a:lnTo>
                  <a:pt x="4909" y="1360"/>
                </a:lnTo>
                <a:lnTo>
                  <a:pt x="4909" y="1420"/>
                </a:lnTo>
                <a:lnTo>
                  <a:pt x="4909" y="1500"/>
                </a:lnTo>
                <a:lnTo>
                  <a:pt x="4909" y="1700"/>
                </a:lnTo>
                <a:lnTo>
                  <a:pt x="4909" y="1920"/>
                </a:lnTo>
                <a:lnTo>
                  <a:pt x="4929" y="2140"/>
                </a:lnTo>
                <a:lnTo>
                  <a:pt x="4929" y="2360"/>
                </a:lnTo>
                <a:lnTo>
                  <a:pt x="4929" y="2460"/>
                </a:lnTo>
                <a:lnTo>
                  <a:pt x="4929" y="2540"/>
                </a:lnTo>
                <a:lnTo>
                  <a:pt x="4929" y="2600"/>
                </a:lnTo>
                <a:lnTo>
                  <a:pt x="4929" y="2640"/>
                </a:lnTo>
                <a:lnTo>
                  <a:pt x="4929" y="2680"/>
                </a:lnTo>
                <a:lnTo>
                  <a:pt x="4929" y="2660"/>
                </a:lnTo>
                <a:lnTo>
                  <a:pt x="4929" y="2600"/>
                </a:lnTo>
                <a:lnTo>
                  <a:pt x="4929" y="2540"/>
                </a:lnTo>
                <a:lnTo>
                  <a:pt x="4929" y="2460"/>
                </a:lnTo>
                <a:lnTo>
                  <a:pt x="4929" y="2400"/>
                </a:lnTo>
                <a:lnTo>
                  <a:pt x="4929" y="2340"/>
                </a:lnTo>
                <a:lnTo>
                  <a:pt x="4929" y="2320"/>
                </a:lnTo>
                <a:lnTo>
                  <a:pt x="4929" y="2340"/>
                </a:lnTo>
                <a:lnTo>
                  <a:pt x="4929" y="2360"/>
                </a:lnTo>
                <a:lnTo>
                  <a:pt x="4929" y="2420"/>
                </a:lnTo>
                <a:lnTo>
                  <a:pt x="4929" y="2480"/>
                </a:lnTo>
                <a:lnTo>
                  <a:pt x="4929" y="2580"/>
                </a:lnTo>
                <a:lnTo>
                  <a:pt x="4929" y="2620"/>
                </a:lnTo>
                <a:lnTo>
                  <a:pt x="4929" y="2640"/>
                </a:lnTo>
                <a:lnTo>
                  <a:pt x="4929" y="2620"/>
                </a:lnTo>
                <a:lnTo>
                  <a:pt x="4929" y="2600"/>
                </a:lnTo>
                <a:lnTo>
                  <a:pt x="4929" y="2500"/>
                </a:lnTo>
                <a:lnTo>
                  <a:pt x="4929" y="2400"/>
                </a:lnTo>
                <a:lnTo>
                  <a:pt x="4929" y="2340"/>
                </a:lnTo>
                <a:lnTo>
                  <a:pt x="4929" y="2320"/>
                </a:lnTo>
                <a:lnTo>
                  <a:pt x="4929" y="2320"/>
                </a:lnTo>
                <a:lnTo>
                  <a:pt x="4929" y="2340"/>
                </a:lnTo>
                <a:lnTo>
                  <a:pt x="4929" y="2400"/>
                </a:lnTo>
                <a:lnTo>
                  <a:pt x="4929" y="2500"/>
                </a:lnTo>
                <a:lnTo>
                  <a:pt x="4949" y="2600"/>
                </a:lnTo>
                <a:lnTo>
                  <a:pt x="4949" y="2620"/>
                </a:lnTo>
                <a:lnTo>
                  <a:pt x="4949" y="2640"/>
                </a:lnTo>
                <a:lnTo>
                  <a:pt x="4949" y="2620"/>
                </a:lnTo>
                <a:lnTo>
                  <a:pt x="4949" y="2540"/>
                </a:lnTo>
                <a:lnTo>
                  <a:pt x="4949" y="2440"/>
                </a:lnTo>
                <a:lnTo>
                  <a:pt x="4949" y="2320"/>
                </a:lnTo>
                <a:lnTo>
                  <a:pt x="4949" y="2240"/>
                </a:lnTo>
                <a:lnTo>
                  <a:pt x="4949" y="2160"/>
                </a:lnTo>
                <a:lnTo>
                  <a:pt x="4949" y="1980"/>
                </a:lnTo>
                <a:lnTo>
                  <a:pt x="4949" y="1780"/>
                </a:lnTo>
                <a:lnTo>
                  <a:pt x="4949" y="1720"/>
                </a:lnTo>
                <a:lnTo>
                  <a:pt x="4949" y="1660"/>
                </a:lnTo>
                <a:lnTo>
                  <a:pt x="4949" y="1660"/>
                </a:lnTo>
                <a:lnTo>
                  <a:pt x="4949" y="1700"/>
                </a:lnTo>
                <a:lnTo>
                  <a:pt x="4949" y="1740"/>
                </a:lnTo>
                <a:lnTo>
                  <a:pt x="4949" y="1860"/>
                </a:lnTo>
                <a:lnTo>
                  <a:pt x="4969" y="1920"/>
                </a:lnTo>
                <a:lnTo>
                  <a:pt x="4969" y="1960"/>
                </a:lnTo>
                <a:lnTo>
                  <a:pt x="4969" y="1980"/>
                </a:lnTo>
                <a:lnTo>
                  <a:pt x="4969" y="1980"/>
                </a:lnTo>
                <a:lnTo>
                  <a:pt x="4969" y="1960"/>
                </a:lnTo>
                <a:lnTo>
                  <a:pt x="4969" y="1940"/>
                </a:lnTo>
                <a:lnTo>
                  <a:pt x="4969" y="1840"/>
                </a:lnTo>
                <a:lnTo>
                  <a:pt x="4969" y="1720"/>
                </a:lnTo>
                <a:lnTo>
                  <a:pt x="4969" y="1580"/>
                </a:lnTo>
                <a:lnTo>
                  <a:pt x="4969" y="1460"/>
                </a:lnTo>
                <a:lnTo>
                  <a:pt x="4969" y="1360"/>
                </a:lnTo>
                <a:lnTo>
                  <a:pt x="4969" y="1320"/>
                </a:lnTo>
                <a:lnTo>
                  <a:pt x="4969" y="1300"/>
                </a:lnTo>
                <a:lnTo>
                  <a:pt x="4969" y="1320"/>
                </a:lnTo>
                <a:lnTo>
                  <a:pt x="4969" y="1360"/>
                </a:lnTo>
                <a:lnTo>
                  <a:pt x="4969" y="1400"/>
                </a:lnTo>
                <a:lnTo>
                  <a:pt x="4969" y="1460"/>
                </a:lnTo>
                <a:lnTo>
                  <a:pt x="4969" y="1540"/>
                </a:lnTo>
                <a:lnTo>
                  <a:pt x="4969" y="1740"/>
                </a:lnTo>
                <a:lnTo>
                  <a:pt x="4969" y="1960"/>
                </a:lnTo>
                <a:lnTo>
                  <a:pt x="4969" y="2180"/>
                </a:lnTo>
                <a:lnTo>
                  <a:pt x="4969" y="2380"/>
                </a:lnTo>
                <a:lnTo>
                  <a:pt x="4969" y="2460"/>
                </a:lnTo>
                <a:lnTo>
                  <a:pt x="4969" y="2540"/>
                </a:lnTo>
                <a:lnTo>
                  <a:pt x="4969" y="2600"/>
                </a:lnTo>
                <a:lnTo>
                  <a:pt x="4969" y="2640"/>
                </a:lnTo>
                <a:lnTo>
                  <a:pt x="4969" y="2680"/>
                </a:lnTo>
                <a:lnTo>
                  <a:pt x="4969" y="2680"/>
                </a:lnTo>
                <a:lnTo>
                  <a:pt x="4969" y="2640"/>
                </a:lnTo>
                <a:lnTo>
                  <a:pt x="4969" y="2580"/>
                </a:lnTo>
                <a:lnTo>
                  <a:pt x="4969" y="2440"/>
                </a:lnTo>
                <a:lnTo>
                  <a:pt x="4969" y="2380"/>
                </a:lnTo>
                <a:lnTo>
                  <a:pt x="4969" y="2320"/>
                </a:lnTo>
                <a:lnTo>
                  <a:pt x="4969" y="2280"/>
                </a:lnTo>
                <a:lnTo>
                  <a:pt x="4969" y="2220"/>
                </a:lnTo>
                <a:lnTo>
                  <a:pt x="4969" y="2080"/>
                </a:lnTo>
                <a:lnTo>
                  <a:pt x="4969" y="2040"/>
                </a:lnTo>
                <a:lnTo>
                  <a:pt x="4969" y="2000"/>
                </a:lnTo>
                <a:lnTo>
                  <a:pt x="4969" y="1980"/>
                </a:lnTo>
                <a:lnTo>
                  <a:pt x="4969" y="1980"/>
                </a:lnTo>
                <a:lnTo>
                  <a:pt x="4969" y="2020"/>
                </a:lnTo>
                <a:lnTo>
                  <a:pt x="4969" y="2080"/>
                </a:lnTo>
                <a:lnTo>
                  <a:pt x="4969" y="2180"/>
                </a:lnTo>
                <a:lnTo>
                  <a:pt x="4969" y="2280"/>
                </a:lnTo>
                <a:lnTo>
                  <a:pt x="4989" y="2400"/>
                </a:lnTo>
                <a:lnTo>
                  <a:pt x="4989" y="2500"/>
                </a:lnTo>
                <a:lnTo>
                  <a:pt x="4989" y="2580"/>
                </a:lnTo>
                <a:lnTo>
                  <a:pt x="4989" y="2640"/>
                </a:lnTo>
                <a:lnTo>
                  <a:pt x="4989" y="2640"/>
                </a:lnTo>
                <a:lnTo>
                  <a:pt x="4989" y="2580"/>
                </a:lnTo>
                <a:lnTo>
                  <a:pt x="4989" y="2520"/>
                </a:lnTo>
                <a:lnTo>
                  <a:pt x="4989" y="2320"/>
                </a:lnTo>
                <a:lnTo>
                  <a:pt x="4989" y="2140"/>
                </a:lnTo>
                <a:lnTo>
                  <a:pt x="4989" y="2060"/>
                </a:lnTo>
                <a:lnTo>
                  <a:pt x="4989" y="1980"/>
                </a:lnTo>
                <a:lnTo>
                  <a:pt x="4989" y="1860"/>
                </a:lnTo>
                <a:lnTo>
                  <a:pt x="4989" y="1780"/>
                </a:lnTo>
                <a:lnTo>
                  <a:pt x="4989" y="1700"/>
                </a:lnTo>
                <a:lnTo>
                  <a:pt x="4989" y="1660"/>
                </a:lnTo>
                <a:lnTo>
                  <a:pt x="4989" y="1660"/>
                </a:lnTo>
                <a:lnTo>
                  <a:pt x="5009" y="1660"/>
                </a:lnTo>
                <a:lnTo>
                  <a:pt x="5009" y="1640"/>
                </a:lnTo>
                <a:lnTo>
                  <a:pt x="5009" y="1600"/>
                </a:lnTo>
                <a:lnTo>
                  <a:pt x="5009" y="1480"/>
                </a:lnTo>
                <a:lnTo>
                  <a:pt x="5009" y="1380"/>
                </a:lnTo>
                <a:lnTo>
                  <a:pt x="5009" y="1340"/>
                </a:lnTo>
                <a:lnTo>
                  <a:pt x="5009" y="1320"/>
                </a:lnTo>
                <a:lnTo>
                  <a:pt x="5009" y="1320"/>
                </a:lnTo>
                <a:lnTo>
                  <a:pt x="5009" y="1380"/>
                </a:lnTo>
                <a:lnTo>
                  <a:pt x="5009" y="1440"/>
                </a:lnTo>
                <a:lnTo>
                  <a:pt x="5009" y="1600"/>
                </a:lnTo>
                <a:lnTo>
                  <a:pt x="5009" y="1800"/>
                </a:lnTo>
                <a:lnTo>
                  <a:pt x="5009" y="1980"/>
                </a:lnTo>
                <a:lnTo>
                  <a:pt x="5009" y="2060"/>
                </a:lnTo>
                <a:lnTo>
                  <a:pt x="5009" y="2160"/>
                </a:lnTo>
                <a:lnTo>
                  <a:pt x="5009" y="2380"/>
                </a:lnTo>
                <a:lnTo>
                  <a:pt x="5009" y="2460"/>
                </a:lnTo>
                <a:lnTo>
                  <a:pt x="5009" y="2540"/>
                </a:lnTo>
                <a:lnTo>
                  <a:pt x="5009" y="2600"/>
                </a:lnTo>
                <a:lnTo>
                  <a:pt x="5009" y="2640"/>
                </a:lnTo>
                <a:lnTo>
                  <a:pt x="5009" y="2640"/>
                </a:lnTo>
                <a:lnTo>
                  <a:pt x="5009" y="2620"/>
                </a:lnTo>
                <a:lnTo>
                  <a:pt x="5009" y="2600"/>
                </a:lnTo>
                <a:lnTo>
                  <a:pt x="5009" y="2540"/>
                </a:lnTo>
                <a:lnTo>
                  <a:pt x="5029" y="2420"/>
                </a:lnTo>
                <a:lnTo>
                  <a:pt x="5029" y="2320"/>
                </a:lnTo>
                <a:lnTo>
                  <a:pt x="5029" y="2280"/>
                </a:lnTo>
                <a:lnTo>
                  <a:pt x="5029" y="2220"/>
                </a:lnTo>
                <a:lnTo>
                  <a:pt x="5029" y="2080"/>
                </a:lnTo>
                <a:lnTo>
                  <a:pt x="5029" y="2040"/>
                </a:lnTo>
                <a:lnTo>
                  <a:pt x="5029" y="2000"/>
                </a:lnTo>
                <a:lnTo>
                  <a:pt x="5029" y="1980"/>
                </a:lnTo>
                <a:lnTo>
                  <a:pt x="5029" y="1980"/>
                </a:lnTo>
                <a:lnTo>
                  <a:pt x="5029" y="2020"/>
                </a:lnTo>
                <a:lnTo>
                  <a:pt x="5029" y="2080"/>
                </a:lnTo>
                <a:lnTo>
                  <a:pt x="5029" y="2180"/>
                </a:lnTo>
                <a:lnTo>
                  <a:pt x="5029" y="2280"/>
                </a:lnTo>
                <a:lnTo>
                  <a:pt x="5029" y="2400"/>
                </a:lnTo>
                <a:lnTo>
                  <a:pt x="5029" y="2500"/>
                </a:lnTo>
                <a:lnTo>
                  <a:pt x="5029" y="2580"/>
                </a:lnTo>
                <a:lnTo>
                  <a:pt x="5029" y="2640"/>
                </a:lnTo>
                <a:lnTo>
                  <a:pt x="5029" y="2640"/>
                </a:lnTo>
                <a:lnTo>
                  <a:pt x="5029" y="2580"/>
                </a:lnTo>
                <a:lnTo>
                  <a:pt x="5029" y="2500"/>
                </a:lnTo>
                <a:lnTo>
                  <a:pt x="5049" y="2400"/>
                </a:lnTo>
                <a:lnTo>
                  <a:pt x="5049" y="2320"/>
                </a:lnTo>
                <a:lnTo>
                  <a:pt x="5049" y="1980"/>
                </a:lnTo>
                <a:lnTo>
                  <a:pt x="5049" y="1880"/>
                </a:lnTo>
                <a:lnTo>
                  <a:pt x="5049" y="1780"/>
                </a:lnTo>
                <a:lnTo>
                  <a:pt x="5049" y="1700"/>
                </a:lnTo>
                <a:lnTo>
                  <a:pt x="5049" y="1660"/>
                </a:lnTo>
                <a:lnTo>
                  <a:pt x="5049" y="1660"/>
                </a:lnTo>
                <a:lnTo>
                  <a:pt x="5049" y="1680"/>
                </a:lnTo>
                <a:lnTo>
                  <a:pt x="5049" y="1740"/>
                </a:lnTo>
                <a:lnTo>
                  <a:pt x="5049" y="1800"/>
                </a:lnTo>
                <a:lnTo>
                  <a:pt x="5049" y="1880"/>
                </a:lnTo>
                <a:lnTo>
                  <a:pt x="5049" y="1940"/>
                </a:lnTo>
                <a:lnTo>
                  <a:pt x="5049" y="2000"/>
                </a:lnTo>
                <a:lnTo>
                  <a:pt x="5049" y="2020"/>
                </a:lnTo>
                <a:lnTo>
                  <a:pt x="5049" y="1980"/>
                </a:lnTo>
                <a:lnTo>
                  <a:pt x="5049" y="1920"/>
                </a:lnTo>
                <a:lnTo>
                  <a:pt x="5049" y="1840"/>
                </a:lnTo>
                <a:lnTo>
                  <a:pt x="5049" y="1740"/>
                </a:lnTo>
                <a:lnTo>
                  <a:pt x="5049" y="1620"/>
                </a:lnTo>
                <a:lnTo>
                  <a:pt x="5049" y="1360"/>
                </a:lnTo>
                <a:lnTo>
                  <a:pt x="5049" y="1060"/>
                </a:lnTo>
                <a:lnTo>
                  <a:pt x="5049" y="780"/>
                </a:lnTo>
                <a:lnTo>
                  <a:pt x="5049" y="660"/>
                </a:lnTo>
                <a:lnTo>
                  <a:pt x="5049" y="540"/>
                </a:lnTo>
                <a:lnTo>
                  <a:pt x="5049" y="460"/>
                </a:lnTo>
                <a:lnTo>
                  <a:pt x="5049" y="380"/>
                </a:lnTo>
                <a:lnTo>
                  <a:pt x="5049" y="340"/>
                </a:lnTo>
                <a:lnTo>
                  <a:pt x="5049" y="320"/>
                </a:lnTo>
                <a:lnTo>
                  <a:pt x="5049" y="340"/>
                </a:lnTo>
                <a:lnTo>
                  <a:pt x="5049" y="380"/>
                </a:lnTo>
                <a:lnTo>
                  <a:pt x="5049" y="460"/>
                </a:lnTo>
                <a:lnTo>
                  <a:pt x="5049" y="540"/>
                </a:lnTo>
                <a:lnTo>
                  <a:pt x="5049" y="660"/>
                </a:lnTo>
                <a:lnTo>
                  <a:pt x="5049" y="780"/>
                </a:lnTo>
                <a:lnTo>
                  <a:pt x="5049" y="1060"/>
                </a:lnTo>
                <a:lnTo>
                  <a:pt x="5069" y="1360"/>
                </a:lnTo>
                <a:lnTo>
                  <a:pt x="5069" y="1620"/>
                </a:lnTo>
                <a:lnTo>
                  <a:pt x="5069" y="1740"/>
                </a:lnTo>
                <a:lnTo>
                  <a:pt x="5069" y="1840"/>
                </a:lnTo>
                <a:lnTo>
                  <a:pt x="5069" y="1920"/>
                </a:lnTo>
                <a:lnTo>
                  <a:pt x="5069" y="1980"/>
                </a:lnTo>
                <a:lnTo>
                  <a:pt x="5069" y="2000"/>
                </a:lnTo>
                <a:lnTo>
                  <a:pt x="5069" y="2020"/>
                </a:lnTo>
                <a:lnTo>
                  <a:pt x="5069" y="2000"/>
                </a:lnTo>
                <a:lnTo>
                  <a:pt x="5069" y="1940"/>
                </a:lnTo>
                <a:lnTo>
                  <a:pt x="5069" y="1860"/>
                </a:lnTo>
                <a:lnTo>
                  <a:pt x="5069" y="1780"/>
                </a:lnTo>
                <a:lnTo>
                  <a:pt x="5069" y="1720"/>
                </a:lnTo>
                <a:lnTo>
                  <a:pt x="5069" y="1660"/>
                </a:lnTo>
                <a:lnTo>
                  <a:pt x="5069" y="1660"/>
                </a:lnTo>
                <a:lnTo>
                  <a:pt x="5069" y="1700"/>
                </a:lnTo>
                <a:lnTo>
                  <a:pt x="5069" y="1780"/>
                </a:lnTo>
                <a:lnTo>
                  <a:pt x="5069" y="1880"/>
                </a:lnTo>
                <a:lnTo>
                  <a:pt x="5069" y="2000"/>
                </a:lnTo>
                <a:lnTo>
                  <a:pt x="5069" y="2100"/>
                </a:lnTo>
                <a:lnTo>
                  <a:pt x="5069" y="2200"/>
                </a:lnTo>
                <a:lnTo>
                  <a:pt x="5069" y="2280"/>
                </a:lnTo>
                <a:lnTo>
                  <a:pt x="5069" y="2320"/>
                </a:lnTo>
                <a:lnTo>
                  <a:pt x="5069" y="2320"/>
                </a:lnTo>
                <a:lnTo>
                  <a:pt x="5069" y="2280"/>
                </a:lnTo>
                <a:lnTo>
                  <a:pt x="5069" y="2220"/>
                </a:lnTo>
                <a:lnTo>
                  <a:pt x="5069" y="2140"/>
                </a:lnTo>
                <a:lnTo>
                  <a:pt x="5069" y="2080"/>
                </a:lnTo>
                <a:lnTo>
                  <a:pt x="5069" y="2020"/>
                </a:lnTo>
                <a:lnTo>
                  <a:pt x="5069" y="1980"/>
                </a:lnTo>
                <a:lnTo>
                  <a:pt x="5069" y="1980"/>
                </a:lnTo>
                <a:lnTo>
                  <a:pt x="5069" y="2020"/>
                </a:lnTo>
                <a:lnTo>
                  <a:pt x="5069" y="2100"/>
                </a:lnTo>
                <a:lnTo>
                  <a:pt x="5069" y="2220"/>
                </a:lnTo>
                <a:lnTo>
                  <a:pt x="5069" y="2320"/>
                </a:lnTo>
                <a:lnTo>
                  <a:pt x="5089" y="2440"/>
                </a:lnTo>
                <a:lnTo>
                  <a:pt x="5089" y="2540"/>
                </a:lnTo>
                <a:lnTo>
                  <a:pt x="5089" y="2620"/>
                </a:lnTo>
                <a:lnTo>
                  <a:pt x="5089" y="2640"/>
                </a:lnTo>
                <a:lnTo>
                  <a:pt x="5089" y="2620"/>
                </a:lnTo>
                <a:lnTo>
                  <a:pt x="5089" y="2560"/>
                </a:lnTo>
                <a:lnTo>
                  <a:pt x="5089" y="2460"/>
                </a:lnTo>
                <a:lnTo>
                  <a:pt x="5089" y="2360"/>
                </a:lnTo>
                <a:lnTo>
                  <a:pt x="5089" y="2240"/>
                </a:lnTo>
                <a:lnTo>
                  <a:pt x="5089" y="2120"/>
                </a:lnTo>
                <a:lnTo>
                  <a:pt x="5089" y="2040"/>
                </a:lnTo>
                <a:lnTo>
                  <a:pt x="5089" y="1980"/>
                </a:lnTo>
                <a:lnTo>
                  <a:pt x="5089" y="1980"/>
                </a:lnTo>
                <a:lnTo>
                  <a:pt x="5089" y="2040"/>
                </a:lnTo>
                <a:lnTo>
                  <a:pt x="5089" y="2160"/>
                </a:lnTo>
                <a:lnTo>
                  <a:pt x="5089" y="2280"/>
                </a:lnTo>
                <a:lnTo>
                  <a:pt x="5089" y="2420"/>
                </a:lnTo>
                <a:lnTo>
                  <a:pt x="5089" y="2540"/>
                </a:lnTo>
                <a:lnTo>
                  <a:pt x="5089" y="2620"/>
                </a:lnTo>
                <a:lnTo>
                  <a:pt x="5089" y="2660"/>
                </a:lnTo>
                <a:lnTo>
                  <a:pt x="5089" y="2660"/>
                </a:lnTo>
                <a:lnTo>
                  <a:pt x="5089" y="2660"/>
                </a:lnTo>
                <a:lnTo>
                  <a:pt x="5089" y="2640"/>
                </a:lnTo>
                <a:lnTo>
                  <a:pt x="5089" y="2600"/>
                </a:lnTo>
                <a:lnTo>
                  <a:pt x="5089" y="2520"/>
                </a:lnTo>
                <a:lnTo>
                  <a:pt x="5089" y="2440"/>
                </a:lnTo>
                <a:lnTo>
                  <a:pt x="5089" y="2340"/>
                </a:lnTo>
                <a:lnTo>
                  <a:pt x="5089" y="2080"/>
                </a:lnTo>
                <a:lnTo>
                  <a:pt x="5089" y="1800"/>
                </a:lnTo>
                <a:lnTo>
                  <a:pt x="5089" y="1540"/>
                </a:lnTo>
                <a:lnTo>
                  <a:pt x="5089" y="1280"/>
                </a:lnTo>
                <a:lnTo>
                  <a:pt x="5089" y="1180"/>
                </a:lnTo>
                <a:lnTo>
                  <a:pt x="5089" y="1100"/>
                </a:lnTo>
                <a:lnTo>
                  <a:pt x="5089" y="1020"/>
                </a:lnTo>
                <a:lnTo>
                  <a:pt x="5089" y="980"/>
                </a:lnTo>
                <a:lnTo>
                  <a:pt x="5089" y="960"/>
                </a:lnTo>
                <a:lnTo>
                  <a:pt x="5089" y="960"/>
                </a:lnTo>
                <a:lnTo>
                  <a:pt x="5089" y="980"/>
                </a:lnTo>
                <a:lnTo>
                  <a:pt x="5089" y="1060"/>
                </a:lnTo>
                <a:lnTo>
                  <a:pt x="5089" y="1160"/>
                </a:lnTo>
                <a:lnTo>
                  <a:pt x="5109" y="1280"/>
                </a:lnTo>
                <a:lnTo>
                  <a:pt x="5109" y="1420"/>
                </a:lnTo>
                <a:lnTo>
                  <a:pt x="5109" y="1540"/>
                </a:lnTo>
                <a:lnTo>
                  <a:pt x="5109" y="1660"/>
                </a:lnTo>
                <a:lnTo>
                  <a:pt x="5109" y="1780"/>
                </a:lnTo>
                <a:lnTo>
                  <a:pt x="5109" y="1940"/>
                </a:lnTo>
                <a:lnTo>
                  <a:pt x="5109" y="2100"/>
                </a:lnTo>
                <a:lnTo>
                  <a:pt x="5109" y="2280"/>
                </a:lnTo>
                <a:lnTo>
                  <a:pt x="5109" y="2420"/>
                </a:lnTo>
                <a:lnTo>
                  <a:pt x="5109" y="2540"/>
                </a:lnTo>
                <a:lnTo>
                  <a:pt x="5109" y="2600"/>
                </a:lnTo>
                <a:lnTo>
                  <a:pt x="5109" y="2620"/>
                </a:lnTo>
                <a:lnTo>
                  <a:pt x="5109" y="2640"/>
                </a:lnTo>
                <a:lnTo>
                  <a:pt x="5109" y="2640"/>
                </a:lnTo>
                <a:lnTo>
                  <a:pt x="5109" y="2620"/>
                </a:lnTo>
                <a:lnTo>
                  <a:pt x="5109" y="2580"/>
                </a:lnTo>
                <a:lnTo>
                  <a:pt x="5109" y="2520"/>
                </a:lnTo>
                <a:lnTo>
                  <a:pt x="5109" y="2460"/>
                </a:lnTo>
                <a:lnTo>
                  <a:pt x="5109" y="2280"/>
                </a:lnTo>
                <a:lnTo>
                  <a:pt x="5109" y="2080"/>
                </a:lnTo>
                <a:lnTo>
                  <a:pt x="5109" y="1860"/>
                </a:lnTo>
                <a:lnTo>
                  <a:pt x="5109" y="1660"/>
                </a:lnTo>
                <a:lnTo>
                  <a:pt x="5109" y="1460"/>
                </a:lnTo>
                <a:lnTo>
                  <a:pt x="5109" y="1320"/>
                </a:lnTo>
                <a:lnTo>
                  <a:pt x="5109" y="1180"/>
                </a:lnTo>
                <a:lnTo>
                  <a:pt x="5109" y="1040"/>
                </a:lnTo>
                <a:lnTo>
                  <a:pt x="5109" y="900"/>
                </a:lnTo>
                <a:lnTo>
                  <a:pt x="5109" y="780"/>
                </a:lnTo>
                <a:lnTo>
                  <a:pt x="5109" y="680"/>
                </a:lnTo>
                <a:lnTo>
                  <a:pt x="5109" y="620"/>
                </a:lnTo>
                <a:lnTo>
                  <a:pt x="5109" y="620"/>
                </a:lnTo>
                <a:lnTo>
                  <a:pt x="5109" y="620"/>
                </a:lnTo>
                <a:lnTo>
                  <a:pt x="5109" y="620"/>
                </a:lnTo>
                <a:lnTo>
                  <a:pt x="5109" y="660"/>
                </a:lnTo>
                <a:lnTo>
                  <a:pt x="5109" y="720"/>
                </a:lnTo>
                <a:lnTo>
                  <a:pt x="5109" y="800"/>
                </a:lnTo>
                <a:lnTo>
                  <a:pt x="5109" y="900"/>
                </a:lnTo>
                <a:lnTo>
                  <a:pt x="5109" y="1020"/>
                </a:lnTo>
                <a:lnTo>
                  <a:pt x="5109" y="1300"/>
                </a:lnTo>
                <a:lnTo>
                  <a:pt x="5109" y="1600"/>
                </a:lnTo>
                <a:lnTo>
                  <a:pt x="5129" y="1920"/>
                </a:lnTo>
                <a:lnTo>
                  <a:pt x="5129" y="2220"/>
                </a:lnTo>
                <a:lnTo>
                  <a:pt x="5129" y="2360"/>
                </a:lnTo>
                <a:lnTo>
                  <a:pt x="5129" y="2460"/>
                </a:lnTo>
                <a:lnTo>
                  <a:pt x="5129" y="2560"/>
                </a:lnTo>
                <a:lnTo>
                  <a:pt x="5129" y="2640"/>
                </a:lnTo>
                <a:lnTo>
                  <a:pt x="5129" y="2640"/>
                </a:lnTo>
                <a:lnTo>
                  <a:pt x="5129" y="2580"/>
                </a:lnTo>
                <a:lnTo>
                  <a:pt x="5129" y="2500"/>
                </a:lnTo>
                <a:lnTo>
                  <a:pt x="5129" y="2400"/>
                </a:lnTo>
                <a:lnTo>
                  <a:pt x="5129" y="2320"/>
                </a:lnTo>
                <a:lnTo>
                  <a:pt x="5129" y="2280"/>
                </a:lnTo>
                <a:lnTo>
                  <a:pt x="5129" y="2220"/>
                </a:lnTo>
                <a:lnTo>
                  <a:pt x="5129" y="2080"/>
                </a:lnTo>
                <a:lnTo>
                  <a:pt x="5129" y="2040"/>
                </a:lnTo>
                <a:lnTo>
                  <a:pt x="5129" y="2000"/>
                </a:lnTo>
                <a:lnTo>
                  <a:pt x="5129" y="1980"/>
                </a:lnTo>
                <a:lnTo>
                  <a:pt x="5129" y="1980"/>
                </a:lnTo>
                <a:lnTo>
                  <a:pt x="5129" y="2000"/>
                </a:lnTo>
                <a:lnTo>
                  <a:pt x="5129" y="2020"/>
                </a:lnTo>
                <a:lnTo>
                  <a:pt x="5129" y="2120"/>
                </a:lnTo>
                <a:lnTo>
                  <a:pt x="5129" y="2240"/>
                </a:lnTo>
                <a:lnTo>
                  <a:pt x="5129" y="2380"/>
                </a:lnTo>
                <a:lnTo>
                  <a:pt x="5149" y="2500"/>
                </a:lnTo>
                <a:lnTo>
                  <a:pt x="5149" y="2600"/>
                </a:lnTo>
                <a:lnTo>
                  <a:pt x="5149" y="2620"/>
                </a:lnTo>
                <a:lnTo>
                  <a:pt x="5149" y="2640"/>
                </a:lnTo>
                <a:lnTo>
                  <a:pt x="5149" y="2660"/>
                </a:lnTo>
                <a:lnTo>
                  <a:pt x="5149" y="2640"/>
                </a:lnTo>
                <a:lnTo>
                  <a:pt x="5149" y="2600"/>
                </a:lnTo>
                <a:lnTo>
                  <a:pt x="5149" y="2560"/>
                </a:lnTo>
                <a:lnTo>
                  <a:pt x="5149" y="2480"/>
                </a:lnTo>
                <a:lnTo>
                  <a:pt x="5149" y="2400"/>
                </a:lnTo>
                <a:lnTo>
                  <a:pt x="5149" y="2180"/>
                </a:lnTo>
                <a:lnTo>
                  <a:pt x="5149" y="1960"/>
                </a:lnTo>
                <a:lnTo>
                  <a:pt x="5149" y="1740"/>
                </a:lnTo>
                <a:lnTo>
                  <a:pt x="5149" y="1540"/>
                </a:lnTo>
                <a:lnTo>
                  <a:pt x="5149" y="1460"/>
                </a:lnTo>
                <a:lnTo>
                  <a:pt x="5149" y="1380"/>
                </a:lnTo>
                <a:lnTo>
                  <a:pt x="5149" y="1340"/>
                </a:lnTo>
                <a:lnTo>
                  <a:pt x="5149" y="1320"/>
                </a:lnTo>
                <a:lnTo>
                  <a:pt x="5149" y="1320"/>
                </a:lnTo>
                <a:lnTo>
                  <a:pt x="5149" y="1340"/>
                </a:lnTo>
                <a:lnTo>
                  <a:pt x="5149" y="1380"/>
                </a:lnTo>
                <a:lnTo>
                  <a:pt x="5149" y="1440"/>
                </a:lnTo>
                <a:lnTo>
                  <a:pt x="5149" y="1560"/>
                </a:lnTo>
                <a:lnTo>
                  <a:pt x="5149" y="1740"/>
                </a:lnTo>
                <a:lnTo>
                  <a:pt x="5149" y="1920"/>
                </a:lnTo>
                <a:lnTo>
                  <a:pt x="5149" y="2080"/>
                </a:lnTo>
                <a:lnTo>
                  <a:pt x="5149" y="2220"/>
                </a:lnTo>
                <a:lnTo>
                  <a:pt x="5149" y="2280"/>
                </a:lnTo>
                <a:lnTo>
                  <a:pt x="5149" y="2320"/>
                </a:lnTo>
                <a:lnTo>
                  <a:pt x="5149" y="2320"/>
                </a:lnTo>
                <a:lnTo>
                  <a:pt x="5149" y="2240"/>
                </a:lnTo>
                <a:lnTo>
                  <a:pt x="5149" y="2100"/>
                </a:lnTo>
                <a:lnTo>
                  <a:pt x="5149" y="1960"/>
                </a:lnTo>
                <a:lnTo>
                  <a:pt x="5149" y="1800"/>
                </a:lnTo>
                <a:lnTo>
                  <a:pt x="5149" y="1640"/>
                </a:lnTo>
                <a:lnTo>
                  <a:pt x="5149" y="1500"/>
                </a:lnTo>
                <a:lnTo>
                  <a:pt x="5149" y="1380"/>
                </a:lnTo>
                <a:lnTo>
                  <a:pt x="5149" y="1320"/>
                </a:lnTo>
                <a:lnTo>
                  <a:pt x="5149" y="1300"/>
                </a:lnTo>
                <a:lnTo>
                  <a:pt x="5149" y="1300"/>
                </a:lnTo>
                <a:lnTo>
                  <a:pt x="5149" y="1340"/>
                </a:lnTo>
                <a:lnTo>
                  <a:pt x="5149" y="1380"/>
                </a:lnTo>
                <a:lnTo>
                  <a:pt x="5169" y="1520"/>
                </a:lnTo>
                <a:lnTo>
                  <a:pt x="5169" y="1660"/>
                </a:lnTo>
                <a:lnTo>
                  <a:pt x="5169" y="1740"/>
                </a:lnTo>
                <a:lnTo>
                  <a:pt x="5169" y="1820"/>
                </a:lnTo>
                <a:lnTo>
                  <a:pt x="5169" y="2040"/>
                </a:lnTo>
                <a:lnTo>
                  <a:pt x="5169" y="2140"/>
                </a:lnTo>
                <a:lnTo>
                  <a:pt x="5169" y="2220"/>
                </a:lnTo>
                <a:lnTo>
                  <a:pt x="5169" y="2280"/>
                </a:lnTo>
                <a:lnTo>
                  <a:pt x="5169" y="2320"/>
                </a:lnTo>
                <a:lnTo>
                  <a:pt x="5169" y="2320"/>
                </a:lnTo>
                <a:lnTo>
                  <a:pt x="5169" y="2280"/>
                </a:lnTo>
                <a:lnTo>
                  <a:pt x="5169" y="2220"/>
                </a:lnTo>
                <a:lnTo>
                  <a:pt x="5169" y="2140"/>
                </a:lnTo>
                <a:lnTo>
                  <a:pt x="5169" y="2080"/>
                </a:lnTo>
                <a:lnTo>
                  <a:pt x="5169" y="2020"/>
                </a:lnTo>
                <a:lnTo>
                  <a:pt x="5169" y="1980"/>
                </a:lnTo>
                <a:lnTo>
                  <a:pt x="5169" y="1980"/>
                </a:lnTo>
                <a:lnTo>
                  <a:pt x="5169" y="2020"/>
                </a:lnTo>
                <a:lnTo>
                  <a:pt x="5169" y="2080"/>
                </a:lnTo>
                <a:lnTo>
                  <a:pt x="5169" y="2180"/>
                </a:lnTo>
                <a:lnTo>
                  <a:pt x="5169" y="2280"/>
                </a:lnTo>
                <a:lnTo>
                  <a:pt x="5169" y="2400"/>
                </a:lnTo>
                <a:lnTo>
                  <a:pt x="5169" y="2500"/>
                </a:lnTo>
                <a:lnTo>
                  <a:pt x="5169" y="2580"/>
                </a:lnTo>
                <a:lnTo>
                  <a:pt x="5169" y="2640"/>
                </a:lnTo>
                <a:lnTo>
                  <a:pt x="5169" y="2640"/>
                </a:lnTo>
                <a:lnTo>
                  <a:pt x="5189" y="2640"/>
                </a:lnTo>
                <a:lnTo>
                  <a:pt x="5189" y="2620"/>
                </a:lnTo>
                <a:lnTo>
                  <a:pt x="5189" y="2560"/>
                </a:lnTo>
                <a:lnTo>
                  <a:pt x="5189" y="2460"/>
                </a:lnTo>
                <a:lnTo>
                  <a:pt x="5189" y="2360"/>
                </a:lnTo>
                <a:lnTo>
                  <a:pt x="5189" y="2340"/>
                </a:lnTo>
                <a:lnTo>
                  <a:pt x="5189" y="2320"/>
                </a:lnTo>
                <a:lnTo>
                  <a:pt x="5189" y="2340"/>
                </a:lnTo>
                <a:lnTo>
                  <a:pt x="5189" y="2360"/>
                </a:lnTo>
                <a:lnTo>
                  <a:pt x="5189" y="2420"/>
                </a:lnTo>
                <a:lnTo>
                  <a:pt x="5189" y="2480"/>
                </a:lnTo>
                <a:lnTo>
                  <a:pt x="5189" y="2580"/>
                </a:lnTo>
                <a:lnTo>
                  <a:pt x="5189" y="2620"/>
                </a:lnTo>
                <a:lnTo>
                  <a:pt x="5189" y="2640"/>
                </a:lnTo>
                <a:lnTo>
                  <a:pt x="5189" y="2620"/>
                </a:lnTo>
                <a:lnTo>
                  <a:pt x="5189" y="2600"/>
                </a:lnTo>
                <a:lnTo>
                  <a:pt x="5189" y="2500"/>
                </a:lnTo>
                <a:lnTo>
                  <a:pt x="5189" y="2400"/>
                </a:lnTo>
                <a:lnTo>
                  <a:pt x="5189" y="2340"/>
                </a:lnTo>
                <a:lnTo>
                  <a:pt x="5189" y="2320"/>
                </a:lnTo>
                <a:lnTo>
                  <a:pt x="5189" y="2320"/>
                </a:lnTo>
                <a:lnTo>
                  <a:pt x="5189" y="2320"/>
                </a:lnTo>
                <a:lnTo>
                  <a:pt x="5209" y="2320"/>
                </a:lnTo>
                <a:lnTo>
                  <a:pt x="5209" y="2260"/>
                </a:lnTo>
                <a:lnTo>
                  <a:pt x="5209" y="2180"/>
                </a:lnTo>
                <a:lnTo>
                  <a:pt x="5209" y="2080"/>
                </a:lnTo>
                <a:lnTo>
                  <a:pt x="5209" y="1960"/>
                </a:lnTo>
                <a:lnTo>
                  <a:pt x="5209" y="1700"/>
                </a:lnTo>
                <a:lnTo>
                  <a:pt x="5209" y="1420"/>
                </a:lnTo>
                <a:lnTo>
                  <a:pt x="5209" y="1160"/>
                </a:lnTo>
                <a:lnTo>
                  <a:pt x="5209" y="920"/>
                </a:lnTo>
                <a:lnTo>
                  <a:pt x="5209" y="840"/>
                </a:lnTo>
                <a:lnTo>
                  <a:pt x="5209" y="760"/>
                </a:lnTo>
                <a:lnTo>
                  <a:pt x="5209" y="700"/>
                </a:lnTo>
                <a:lnTo>
                  <a:pt x="5209" y="660"/>
                </a:lnTo>
                <a:lnTo>
                  <a:pt x="5209" y="640"/>
                </a:lnTo>
                <a:lnTo>
                  <a:pt x="5209" y="660"/>
                </a:lnTo>
                <a:lnTo>
                  <a:pt x="5209" y="680"/>
                </a:lnTo>
                <a:lnTo>
                  <a:pt x="5209" y="720"/>
                </a:lnTo>
                <a:lnTo>
                  <a:pt x="5209" y="840"/>
                </a:lnTo>
                <a:lnTo>
                  <a:pt x="5209" y="1000"/>
                </a:lnTo>
                <a:lnTo>
                  <a:pt x="5209" y="1160"/>
                </a:lnTo>
                <a:lnTo>
                  <a:pt x="5209" y="1340"/>
                </a:lnTo>
                <a:lnTo>
                  <a:pt x="5209" y="1520"/>
                </a:lnTo>
                <a:lnTo>
                  <a:pt x="5209" y="1660"/>
                </a:lnTo>
                <a:lnTo>
                  <a:pt x="5209" y="1800"/>
                </a:lnTo>
                <a:lnTo>
                  <a:pt x="5209" y="1940"/>
                </a:lnTo>
                <a:lnTo>
                  <a:pt x="5209" y="2240"/>
                </a:lnTo>
                <a:lnTo>
                  <a:pt x="5209" y="2360"/>
                </a:lnTo>
                <a:lnTo>
                  <a:pt x="5209" y="2480"/>
                </a:lnTo>
                <a:lnTo>
                  <a:pt x="5209" y="2580"/>
                </a:lnTo>
                <a:lnTo>
                  <a:pt x="5209" y="2640"/>
                </a:lnTo>
                <a:lnTo>
                  <a:pt x="5209" y="2660"/>
                </a:lnTo>
                <a:lnTo>
                  <a:pt x="5209" y="2640"/>
                </a:lnTo>
                <a:lnTo>
                  <a:pt x="5209" y="2580"/>
                </a:lnTo>
                <a:lnTo>
                  <a:pt x="5209" y="2520"/>
                </a:lnTo>
                <a:lnTo>
                  <a:pt x="5229" y="2460"/>
                </a:lnTo>
                <a:lnTo>
                  <a:pt x="5229" y="2380"/>
                </a:lnTo>
                <a:lnTo>
                  <a:pt x="5229" y="2340"/>
                </a:lnTo>
                <a:lnTo>
                  <a:pt x="5229" y="2320"/>
                </a:lnTo>
                <a:lnTo>
                  <a:pt x="5229" y="2340"/>
                </a:lnTo>
                <a:lnTo>
                  <a:pt x="5229" y="2380"/>
                </a:lnTo>
                <a:lnTo>
                  <a:pt x="5229" y="2440"/>
                </a:lnTo>
                <a:lnTo>
                  <a:pt x="5229" y="2500"/>
                </a:lnTo>
                <a:lnTo>
                  <a:pt x="5229" y="2560"/>
                </a:lnTo>
                <a:lnTo>
                  <a:pt x="5229" y="2620"/>
                </a:lnTo>
                <a:lnTo>
                  <a:pt x="5229" y="2640"/>
                </a:lnTo>
                <a:lnTo>
                  <a:pt x="5229" y="2640"/>
                </a:lnTo>
                <a:lnTo>
                  <a:pt x="5229" y="2600"/>
                </a:lnTo>
                <a:lnTo>
                  <a:pt x="5229" y="2520"/>
                </a:lnTo>
                <a:lnTo>
                  <a:pt x="5229" y="2420"/>
                </a:lnTo>
                <a:lnTo>
                  <a:pt x="5229" y="2300"/>
                </a:lnTo>
                <a:lnTo>
                  <a:pt x="5229" y="2200"/>
                </a:lnTo>
                <a:lnTo>
                  <a:pt x="5229" y="2100"/>
                </a:lnTo>
                <a:lnTo>
                  <a:pt x="5229" y="2020"/>
                </a:lnTo>
                <a:lnTo>
                  <a:pt x="5229" y="1980"/>
                </a:lnTo>
                <a:lnTo>
                  <a:pt x="5229" y="1980"/>
                </a:lnTo>
                <a:lnTo>
                  <a:pt x="5229" y="2000"/>
                </a:lnTo>
                <a:lnTo>
                  <a:pt x="5229" y="2040"/>
                </a:lnTo>
                <a:lnTo>
                  <a:pt x="5229" y="2100"/>
                </a:lnTo>
                <a:lnTo>
                  <a:pt x="5229" y="2240"/>
                </a:lnTo>
                <a:lnTo>
                  <a:pt x="5229" y="2280"/>
                </a:lnTo>
                <a:lnTo>
                  <a:pt x="5229" y="2320"/>
                </a:lnTo>
                <a:lnTo>
                  <a:pt x="5229" y="2320"/>
                </a:lnTo>
                <a:lnTo>
                  <a:pt x="5229" y="2340"/>
                </a:lnTo>
                <a:lnTo>
                  <a:pt x="5229" y="2380"/>
                </a:lnTo>
                <a:lnTo>
                  <a:pt x="5229" y="2480"/>
                </a:lnTo>
                <a:lnTo>
                  <a:pt x="5249" y="2580"/>
                </a:lnTo>
                <a:lnTo>
                  <a:pt x="5249" y="2620"/>
                </a:lnTo>
                <a:lnTo>
                  <a:pt x="5249" y="2640"/>
                </a:lnTo>
                <a:lnTo>
                  <a:pt x="5249" y="2640"/>
                </a:lnTo>
                <a:lnTo>
                  <a:pt x="5249" y="2640"/>
                </a:lnTo>
                <a:lnTo>
                  <a:pt x="5249" y="2580"/>
                </a:lnTo>
                <a:lnTo>
                  <a:pt x="5249" y="2500"/>
                </a:lnTo>
                <a:lnTo>
                  <a:pt x="5249" y="2400"/>
                </a:lnTo>
                <a:lnTo>
                  <a:pt x="5249" y="2280"/>
                </a:lnTo>
                <a:lnTo>
                  <a:pt x="5249" y="2180"/>
                </a:lnTo>
                <a:lnTo>
                  <a:pt x="5249" y="2080"/>
                </a:lnTo>
                <a:lnTo>
                  <a:pt x="5249" y="2020"/>
                </a:lnTo>
                <a:lnTo>
                  <a:pt x="5249" y="1980"/>
                </a:lnTo>
                <a:lnTo>
                  <a:pt x="5249" y="1980"/>
                </a:lnTo>
                <a:lnTo>
                  <a:pt x="5249" y="2000"/>
                </a:lnTo>
                <a:lnTo>
                  <a:pt x="5249" y="2040"/>
                </a:lnTo>
                <a:lnTo>
                  <a:pt x="5249" y="2080"/>
                </a:lnTo>
                <a:lnTo>
                  <a:pt x="5269" y="2220"/>
                </a:lnTo>
                <a:lnTo>
                  <a:pt x="5269" y="2280"/>
                </a:lnTo>
                <a:lnTo>
                  <a:pt x="5269" y="2320"/>
                </a:lnTo>
                <a:lnTo>
                  <a:pt x="5269" y="2400"/>
                </a:lnTo>
                <a:lnTo>
                  <a:pt x="5269" y="2500"/>
                </a:lnTo>
                <a:lnTo>
                  <a:pt x="5269" y="2580"/>
                </a:lnTo>
                <a:lnTo>
                  <a:pt x="5269" y="2640"/>
                </a:lnTo>
                <a:lnTo>
                  <a:pt x="5269" y="2640"/>
                </a:lnTo>
                <a:lnTo>
                  <a:pt x="5269" y="2640"/>
                </a:lnTo>
                <a:lnTo>
                  <a:pt x="5269" y="2640"/>
                </a:lnTo>
                <a:lnTo>
                  <a:pt x="5269" y="2640"/>
                </a:lnTo>
                <a:lnTo>
                  <a:pt x="5289" y="2640"/>
                </a:lnTo>
                <a:lnTo>
                  <a:pt x="5289" y="2600"/>
                </a:lnTo>
                <a:lnTo>
                  <a:pt x="5289" y="2520"/>
                </a:lnTo>
                <a:lnTo>
                  <a:pt x="5289" y="2440"/>
                </a:lnTo>
                <a:lnTo>
                  <a:pt x="5289" y="2320"/>
                </a:lnTo>
                <a:lnTo>
                  <a:pt x="5289" y="2260"/>
                </a:lnTo>
                <a:lnTo>
                  <a:pt x="5289" y="2180"/>
                </a:lnTo>
                <a:lnTo>
                  <a:pt x="5289" y="1980"/>
                </a:lnTo>
                <a:lnTo>
                  <a:pt x="5289" y="1760"/>
                </a:lnTo>
                <a:lnTo>
                  <a:pt x="5289" y="1520"/>
                </a:lnTo>
                <a:lnTo>
                  <a:pt x="5289" y="1300"/>
                </a:lnTo>
                <a:lnTo>
                  <a:pt x="5289" y="1220"/>
                </a:lnTo>
                <a:lnTo>
                  <a:pt x="5289" y="1120"/>
                </a:lnTo>
                <a:lnTo>
                  <a:pt x="5289" y="1060"/>
                </a:lnTo>
                <a:lnTo>
                  <a:pt x="5289" y="1020"/>
                </a:lnTo>
                <a:lnTo>
                  <a:pt x="5289" y="980"/>
                </a:lnTo>
                <a:lnTo>
                  <a:pt x="5289" y="980"/>
                </a:lnTo>
                <a:lnTo>
                  <a:pt x="5289" y="1000"/>
                </a:lnTo>
                <a:lnTo>
                  <a:pt x="5289" y="1060"/>
                </a:lnTo>
                <a:lnTo>
                  <a:pt x="5289" y="1120"/>
                </a:lnTo>
                <a:lnTo>
                  <a:pt x="5289" y="1220"/>
                </a:lnTo>
                <a:lnTo>
                  <a:pt x="5289" y="1340"/>
                </a:lnTo>
                <a:lnTo>
                  <a:pt x="5289" y="1460"/>
                </a:lnTo>
                <a:lnTo>
                  <a:pt x="5289" y="1720"/>
                </a:lnTo>
                <a:lnTo>
                  <a:pt x="5289" y="2000"/>
                </a:lnTo>
                <a:lnTo>
                  <a:pt x="5289" y="2280"/>
                </a:lnTo>
                <a:lnTo>
                  <a:pt x="5289" y="2380"/>
                </a:lnTo>
                <a:lnTo>
                  <a:pt x="5289" y="2500"/>
                </a:lnTo>
                <a:lnTo>
                  <a:pt x="5289" y="2580"/>
                </a:lnTo>
                <a:lnTo>
                  <a:pt x="5289" y="2640"/>
                </a:lnTo>
                <a:lnTo>
                  <a:pt x="5289" y="2640"/>
                </a:lnTo>
                <a:lnTo>
                  <a:pt x="5308" y="2640"/>
                </a:lnTo>
                <a:lnTo>
                  <a:pt x="5308" y="2620"/>
                </a:lnTo>
                <a:lnTo>
                  <a:pt x="5308" y="2580"/>
                </a:lnTo>
                <a:lnTo>
                  <a:pt x="5308" y="2480"/>
                </a:lnTo>
                <a:lnTo>
                  <a:pt x="5308" y="2380"/>
                </a:lnTo>
                <a:lnTo>
                  <a:pt x="5308" y="2340"/>
                </a:lnTo>
                <a:lnTo>
                  <a:pt x="5308" y="2320"/>
                </a:lnTo>
                <a:lnTo>
                  <a:pt x="5308" y="2320"/>
                </a:lnTo>
                <a:lnTo>
                  <a:pt x="5308" y="2340"/>
                </a:lnTo>
                <a:lnTo>
                  <a:pt x="5308" y="2380"/>
                </a:lnTo>
                <a:lnTo>
                  <a:pt x="5308" y="2480"/>
                </a:lnTo>
                <a:lnTo>
                  <a:pt x="5308" y="2580"/>
                </a:lnTo>
                <a:lnTo>
                  <a:pt x="5308" y="2620"/>
                </a:lnTo>
                <a:lnTo>
                  <a:pt x="5308" y="2640"/>
                </a:lnTo>
                <a:lnTo>
                  <a:pt x="5308" y="2640"/>
                </a:lnTo>
                <a:lnTo>
                  <a:pt x="5308" y="2580"/>
                </a:lnTo>
                <a:lnTo>
                  <a:pt x="5308" y="2500"/>
                </a:lnTo>
                <a:lnTo>
                  <a:pt x="5308" y="2400"/>
                </a:lnTo>
                <a:lnTo>
                  <a:pt x="5308" y="2280"/>
                </a:lnTo>
                <a:lnTo>
                  <a:pt x="5328" y="2180"/>
                </a:lnTo>
                <a:lnTo>
                  <a:pt x="5328" y="2080"/>
                </a:lnTo>
                <a:lnTo>
                  <a:pt x="5328" y="2020"/>
                </a:lnTo>
                <a:lnTo>
                  <a:pt x="5328" y="1980"/>
                </a:lnTo>
                <a:lnTo>
                  <a:pt x="5328" y="1980"/>
                </a:lnTo>
                <a:lnTo>
                  <a:pt x="5328" y="2000"/>
                </a:lnTo>
                <a:lnTo>
                  <a:pt x="5328" y="2040"/>
                </a:lnTo>
                <a:lnTo>
                  <a:pt x="5328" y="2100"/>
                </a:lnTo>
                <a:lnTo>
                  <a:pt x="5328" y="2240"/>
                </a:lnTo>
                <a:lnTo>
                  <a:pt x="5328" y="2280"/>
                </a:lnTo>
                <a:lnTo>
                  <a:pt x="5328" y="2320"/>
                </a:lnTo>
                <a:lnTo>
                  <a:pt x="5328" y="2320"/>
                </a:lnTo>
                <a:lnTo>
                  <a:pt x="5328" y="2320"/>
                </a:lnTo>
                <a:lnTo>
                  <a:pt x="5328" y="2340"/>
                </a:lnTo>
                <a:lnTo>
                  <a:pt x="5328" y="2400"/>
                </a:lnTo>
                <a:lnTo>
                  <a:pt x="5328" y="2500"/>
                </a:lnTo>
                <a:lnTo>
                  <a:pt x="5348" y="2600"/>
                </a:lnTo>
                <a:lnTo>
                  <a:pt x="5348" y="2620"/>
                </a:lnTo>
                <a:lnTo>
                  <a:pt x="5348" y="2640"/>
                </a:lnTo>
                <a:lnTo>
                  <a:pt x="5348" y="2620"/>
                </a:lnTo>
                <a:lnTo>
                  <a:pt x="5348" y="2580"/>
                </a:lnTo>
                <a:lnTo>
                  <a:pt x="5348" y="2540"/>
                </a:lnTo>
                <a:lnTo>
                  <a:pt x="5348" y="2480"/>
                </a:lnTo>
                <a:lnTo>
                  <a:pt x="5348" y="2360"/>
                </a:lnTo>
                <a:lnTo>
                  <a:pt x="5348" y="2340"/>
                </a:lnTo>
                <a:lnTo>
                  <a:pt x="5348" y="2320"/>
                </a:lnTo>
                <a:lnTo>
                  <a:pt x="5348" y="2340"/>
                </a:lnTo>
                <a:lnTo>
                  <a:pt x="5348" y="2360"/>
                </a:lnTo>
                <a:lnTo>
                  <a:pt x="5348" y="2460"/>
                </a:lnTo>
                <a:lnTo>
                  <a:pt x="5348" y="2560"/>
                </a:lnTo>
                <a:lnTo>
                  <a:pt x="5348" y="2620"/>
                </a:lnTo>
                <a:lnTo>
                  <a:pt x="5348" y="2640"/>
                </a:lnTo>
                <a:lnTo>
                  <a:pt x="5348" y="2640"/>
                </a:lnTo>
                <a:lnTo>
                  <a:pt x="5348" y="2640"/>
                </a:lnTo>
                <a:lnTo>
                  <a:pt x="5348" y="2640"/>
                </a:lnTo>
                <a:lnTo>
                  <a:pt x="5368" y="2640"/>
                </a:lnTo>
                <a:lnTo>
                  <a:pt x="5368" y="2620"/>
                </a:lnTo>
                <a:lnTo>
                  <a:pt x="5368" y="2560"/>
                </a:lnTo>
                <a:lnTo>
                  <a:pt x="5368" y="2460"/>
                </a:lnTo>
                <a:lnTo>
                  <a:pt x="5368" y="2360"/>
                </a:lnTo>
                <a:lnTo>
                  <a:pt x="5368" y="2340"/>
                </a:lnTo>
                <a:lnTo>
                  <a:pt x="5368" y="2320"/>
                </a:lnTo>
                <a:lnTo>
                  <a:pt x="5368" y="2340"/>
                </a:lnTo>
                <a:lnTo>
                  <a:pt x="5368" y="2360"/>
                </a:lnTo>
                <a:lnTo>
                  <a:pt x="5368" y="2460"/>
                </a:lnTo>
                <a:lnTo>
                  <a:pt x="5368" y="2560"/>
                </a:lnTo>
                <a:lnTo>
                  <a:pt x="5368" y="2620"/>
                </a:lnTo>
                <a:lnTo>
                  <a:pt x="5368" y="2640"/>
                </a:lnTo>
                <a:lnTo>
                  <a:pt x="5368" y="2640"/>
                </a:lnTo>
                <a:lnTo>
                  <a:pt x="5368" y="2640"/>
                </a:lnTo>
                <a:lnTo>
                  <a:pt x="5388" y="2640"/>
                </a:lnTo>
                <a:lnTo>
                  <a:pt x="5388" y="2620"/>
                </a:lnTo>
                <a:lnTo>
                  <a:pt x="5388" y="2560"/>
                </a:lnTo>
                <a:lnTo>
                  <a:pt x="5388" y="2460"/>
                </a:lnTo>
                <a:lnTo>
                  <a:pt x="5388" y="2360"/>
                </a:lnTo>
                <a:lnTo>
                  <a:pt x="5388" y="2340"/>
                </a:lnTo>
                <a:lnTo>
                  <a:pt x="5388" y="2320"/>
                </a:lnTo>
                <a:lnTo>
                  <a:pt x="5388" y="2340"/>
                </a:lnTo>
                <a:lnTo>
                  <a:pt x="5388" y="2360"/>
                </a:lnTo>
                <a:lnTo>
                  <a:pt x="5388" y="2460"/>
                </a:lnTo>
                <a:lnTo>
                  <a:pt x="5388" y="2560"/>
                </a:lnTo>
                <a:lnTo>
                  <a:pt x="5388" y="2620"/>
                </a:lnTo>
                <a:lnTo>
                  <a:pt x="5388" y="2640"/>
                </a:lnTo>
                <a:lnTo>
                  <a:pt x="5388" y="2640"/>
                </a:lnTo>
                <a:lnTo>
                  <a:pt x="5388" y="2640"/>
                </a:lnTo>
                <a:lnTo>
                  <a:pt x="5388" y="2640"/>
                </a:lnTo>
                <a:lnTo>
                  <a:pt x="5408" y="2640"/>
                </a:lnTo>
                <a:lnTo>
                  <a:pt x="5408" y="2640"/>
                </a:lnTo>
                <a:lnTo>
                  <a:pt x="5408" y="2620"/>
                </a:lnTo>
                <a:lnTo>
                  <a:pt x="5408" y="2560"/>
                </a:lnTo>
                <a:lnTo>
                  <a:pt x="5408" y="2460"/>
                </a:lnTo>
                <a:lnTo>
                  <a:pt x="5408" y="2360"/>
                </a:lnTo>
                <a:lnTo>
                  <a:pt x="5408" y="2340"/>
                </a:lnTo>
                <a:lnTo>
                  <a:pt x="5408" y="2320"/>
                </a:lnTo>
                <a:lnTo>
                  <a:pt x="5408" y="2340"/>
                </a:lnTo>
                <a:lnTo>
                  <a:pt x="5408" y="2360"/>
                </a:lnTo>
                <a:lnTo>
                  <a:pt x="5408" y="2460"/>
                </a:lnTo>
                <a:lnTo>
                  <a:pt x="5408" y="2560"/>
                </a:lnTo>
                <a:lnTo>
                  <a:pt x="5408" y="2620"/>
                </a:lnTo>
                <a:lnTo>
                  <a:pt x="5408" y="2640"/>
                </a:lnTo>
                <a:lnTo>
                  <a:pt x="5408" y="2640"/>
                </a:lnTo>
                <a:lnTo>
                  <a:pt x="5428" y="2640"/>
                </a:lnTo>
                <a:lnTo>
                  <a:pt x="5428" y="2620"/>
                </a:lnTo>
                <a:lnTo>
                  <a:pt x="5428" y="2560"/>
                </a:lnTo>
                <a:lnTo>
                  <a:pt x="5428" y="2460"/>
                </a:lnTo>
                <a:lnTo>
                  <a:pt x="5428" y="2360"/>
                </a:lnTo>
                <a:lnTo>
                  <a:pt x="5428" y="2340"/>
                </a:lnTo>
                <a:lnTo>
                  <a:pt x="5428" y="2320"/>
                </a:lnTo>
                <a:lnTo>
                  <a:pt x="5428" y="2340"/>
                </a:lnTo>
                <a:lnTo>
                  <a:pt x="5428" y="2360"/>
                </a:lnTo>
                <a:lnTo>
                  <a:pt x="5428" y="2460"/>
                </a:lnTo>
                <a:lnTo>
                  <a:pt x="5428" y="2560"/>
                </a:lnTo>
                <a:lnTo>
                  <a:pt x="5428" y="2620"/>
                </a:lnTo>
                <a:lnTo>
                  <a:pt x="5428" y="2640"/>
                </a:lnTo>
                <a:lnTo>
                  <a:pt x="5428" y="2640"/>
                </a:lnTo>
                <a:lnTo>
                  <a:pt x="5428" y="2640"/>
                </a:lnTo>
                <a:lnTo>
                  <a:pt x="5428" y="2620"/>
                </a:lnTo>
                <a:lnTo>
                  <a:pt x="5428" y="2580"/>
                </a:lnTo>
                <a:lnTo>
                  <a:pt x="5428" y="2480"/>
                </a:lnTo>
                <a:lnTo>
                  <a:pt x="5448" y="2380"/>
                </a:lnTo>
                <a:lnTo>
                  <a:pt x="5448" y="2340"/>
                </a:lnTo>
                <a:lnTo>
                  <a:pt x="5448" y="2320"/>
                </a:lnTo>
                <a:lnTo>
                  <a:pt x="5448" y="2320"/>
                </a:lnTo>
                <a:lnTo>
                  <a:pt x="5448" y="2340"/>
                </a:lnTo>
                <a:lnTo>
                  <a:pt x="5448" y="2380"/>
                </a:lnTo>
                <a:lnTo>
                  <a:pt x="5448" y="2480"/>
                </a:lnTo>
                <a:lnTo>
                  <a:pt x="5448" y="2580"/>
                </a:lnTo>
                <a:lnTo>
                  <a:pt x="5448" y="2620"/>
                </a:lnTo>
                <a:lnTo>
                  <a:pt x="5448" y="2640"/>
                </a:lnTo>
                <a:lnTo>
                  <a:pt x="5448" y="2640"/>
                </a:lnTo>
                <a:lnTo>
                  <a:pt x="5448" y="2640"/>
                </a:lnTo>
                <a:lnTo>
                  <a:pt x="5468" y="2640"/>
                </a:lnTo>
                <a:lnTo>
                  <a:pt x="5468" y="2640"/>
                </a:lnTo>
                <a:lnTo>
                  <a:pt x="5468" y="2620"/>
                </a:lnTo>
                <a:lnTo>
                  <a:pt x="5468" y="2560"/>
                </a:lnTo>
                <a:lnTo>
                  <a:pt x="5468" y="2460"/>
                </a:lnTo>
                <a:lnTo>
                  <a:pt x="5468" y="2360"/>
                </a:lnTo>
                <a:lnTo>
                  <a:pt x="5468" y="2340"/>
                </a:lnTo>
                <a:lnTo>
                  <a:pt x="5468" y="2320"/>
                </a:lnTo>
                <a:lnTo>
                  <a:pt x="5468" y="2340"/>
                </a:lnTo>
                <a:lnTo>
                  <a:pt x="5468" y="2360"/>
                </a:lnTo>
                <a:lnTo>
                  <a:pt x="5468" y="2420"/>
                </a:lnTo>
                <a:lnTo>
                  <a:pt x="5468" y="2480"/>
                </a:lnTo>
                <a:lnTo>
                  <a:pt x="5468" y="2580"/>
                </a:lnTo>
                <a:lnTo>
                  <a:pt x="5468" y="2620"/>
                </a:lnTo>
                <a:lnTo>
                  <a:pt x="5468" y="2640"/>
                </a:lnTo>
                <a:lnTo>
                  <a:pt x="5468" y="2620"/>
                </a:lnTo>
                <a:lnTo>
                  <a:pt x="5468" y="2580"/>
                </a:lnTo>
                <a:lnTo>
                  <a:pt x="5468" y="2540"/>
                </a:lnTo>
                <a:lnTo>
                  <a:pt x="5468" y="2480"/>
                </a:lnTo>
                <a:lnTo>
                  <a:pt x="5468" y="2360"/>
                </a:lnTo>
                <a:lnTo>
                  <a:pt x="5468" y="2340"/>
                </a:lnTo>
                <a:lnTo>
                  <a:pt x="5468" y="2320"/>
                </a:lnTo>
                <a:lnTo>
                  <a:pt x="5468" y="2340"/>
                </a:lnTo>
                <a:lnTo>
                  <a:pt x="5468" y="2360"/>
                </a:lnTo>
                <a:lnTo>
                  <a:pt x="5468" y="2460"/>
                </a:lnTo>
                <a:lnTo>
                  <a:pt x="5488" y="2560"/>
                </a:lnTo>
                <a:lnTo>
                  <a:pt x="5488" y="2620"/>
                </a:lnTo>
                <a:lnTo>
                  <a:pt x="5488" y="2640"/>
                </a:lnTo>
                <a:lnTo>
                  <a:pt x="5488" y="2640"/>
                </a:lnTo>
                <a:lnTo>
                  <a:pt x="5488" y="2620"/>
                </a:lnTo>
                <a:lnTo>
                  <a:pt x="5488" y="2580"/>
                </a:lnTo>
                <a:lnTo>
                  <a:pt x="5488" y="2480"/>
                </a:lnTo>
                <a:lnTo>
                  <a:pt x="5488" y="2380"/>
                </a:lnTo>
                <a:lnTo>
                  <a:pt x="5488" y="2340"/>
                </a:lnTo>
                <a:lnTo>
                  <a:pt x="5488" y="2320"/>
                </a:lnTo>
                <a:lnTo>
                  <a:pt x="5488" y="2320"/>
                </a:lnTo>
                <a:lnTo>
                  <a:pt x="5488" y="2340"/>
                </a:lnTo>
                <a:lnTo>
                  <a:pt x="5488" y="2380"/>
                </a:lnTo>
                <a:lnTo>
                  <a:pt x="5488" y="2480"/>
                </a:lnTo>
                <a:lnTo>
                  <a:pt x="5508" y="2580"/>
                </a:lnTo>
                <a:lnTo>
                  <a:pt x="5508" y="2620"/>
                </a:lnTo>
                <a:lnTo>
                  <a:pt x="5508" y="2640"/>
                </a:lnTo>
                <a:lnTo>
                  <a:pt x="5508" y="2640"/>
                </a:lnTo>
                <a:lnTo>
                  <a:pt x="5508" y="2640"/>
                </a:lnTo>
                <a:lnTo>
                  <a:pt x="5508" y="2640"/>
                </a:lnTo>
                <a:lnTo>
                  <a:pt x="5508" y="2640"/>
                </a:lnTo>
                <a:lnTo>
                  <a:pt x="5528" y="2640"/>
                </a:lnTo>
                <a:lnTo>
                  <a:pt x="5528" y="2640"/>
                </a:lnTo>
                <a:lnTo>
                  <a:pt x="5528" y="2640"/>
                </a:lnTo>
                <a:lnTo>
                  <a:pt x="5528" y="2640"/>
                </a:lnTo>
                <a:lnTo>
                  <a:pt x="5528" y="2640"/>
                </a:lnTo>
                <a:lnTo>
                  <a:pt x="5528" y="2640"/>
                </a:lnTo>
                <a:lnTo>
                  <a:pt x="5548" y="2640"/>
                </a:lnTo>
                <a:lnTo>
                  <a:pt x="5548" y="2620"/>
                </a:lnTo>
                <a:lnTo>
                  <a:pt x="5548" y="2560"/>
                </a:lnTo>
                <a:lnTo>
                  <a:pt x="5548" y="2460"/>
                </a:lnTo>
                <a:lnTo>
                  <a:pt x="5548" y="2360"/>
                </a:lnTo>
                <a:lnTo>
                  <a:pt x="5548" y="2340"/>
                </a:lnTo>
                <a:lnTo>
                  <a:pt x="5548" y="2320"/>
                </a:lnTo>
                <a:lnTo>
                  <a:pt x="5548" y="2340"/>
                </a:lnTo>
                <a:lnTo>
                  <a:pt x="5548" y="2360"/>
                </a:lnTo>
                <a:lnTo>
                  <a:pt x="5548" y="2460"/>
                </a:lnTo>
                <a:lnTo>
                  <a:pt x="5548" y="2560"/>
                </a:lnTo>
                <a:lnTo>
                  <a:pt x="5548" y="2620"/>
                </a:lnTo>
                <a:lnTo>
                  <a:pt x="5548" y="2640"/>
                </a:lnTo>
                <a:lnTo>
                  <a:pt x="5548" y="2640"/>
                </a:lnTo>
                <a:lnTo>
                  <a:pt x="5548" y="2640"/>
                </a:lnTo>
                <a:lnTo>
                  <a:pt x="5568" y="2640"/>
                </a:lnTo>
                <a:lnTo>
                  <a:pt x="5568" y="2580"/>
                </a:lnTo>
                <a:lnTo>
                  <a:pt x="5568" y="2500"/>
                </a:lnTo>
                <a:lnTo>
                  <a:pt x="5568" y="2380"/>
                </a:lnTo>
                <a:lnTo>
                  <a:pt x="5568" y="2260"/>
                </a:lnTo>
                <a:lnTo>
                  <a:pt x="5568" y="2160"/>
                </a:lnTo>
                <a:lnTo>
                  <a:pt x="5568" y="2060"/>
                </a:lnTo>
                <a:lnTo>
                  <a:pt x="5568" y="2000"/>
                </a:lnTo>
                <a:lnTo>
                  <a:pt x="5568" y="1980"/>
                </a:lnTo>
                <a:lnTo>
                  <a:pt x="5568" y="2000"/>
                </a:lnTo>
                <a:lnTo>
                  <a:pt x="5568" y="2060"/>
                </a:lnTo>
                <a:lnTo>
                  <a:pt x="5568" y="2160"/>
                </a:lnTo>
                <a:lnTo>
                  <a:pt x="5568" y="2260"/>
                </a:lnTo>
                <a:lnTo>
                  <a:pt x="5568" y="2380"/>
                </a:lnTo>
                <a:lnTo>
                  <a:pt x="5568" y="2500"/>
                </a:lnTo>
                <a:lnTo>
                  <a:pt x="5568" y="2580"/>
                </a:lnTo>
                <a:lnTo>
                  <a:pt x="5568" y="2640"/>
                </a:lnTo>
                <a:lnTo>
                  <a:pt x="5568" y="2640"/>
                </a:lnTo>
                <a:lnTo>
                  <a:pt x="5568" y="2640"/>
                </a:lnTo>
                <a:lnTo>
                  <a:pt x="5568" y="2640"/>
                </a:lnTo>
                <a:lnTo>
                  <a:pt x="5588" y="2640"/>
                </a:lnTo>
                <a:lnTo>
                  <a:pt x="5588" y="2640"/>
                </a:lnTo>
                <a:lnTo>
                  <a:pt x="5588" y="2640"/>
                </a:lnTo>
                <a:lnTo>
                  <a:pt x="5588" y="2640"/>
                </a:lnTo>
                <a:lnTo>
                  <a:pt x="5588" y="2580"/>
                </a:lnTo>
                <a:lnTo>
                  <a:pt x="5588" y="2500"/>
                </a:lnTo>
                <a:lnTo>
                  <a:pt x="5608" y="2400"/>
                </a:lnTo>
                <a:lnTo>
                  <a:pt x="5608" y="2320"/>
                </a:lnTo>
                <a:lnTo>
                  <a:pt x="5608" y="2220"/>
                </a:lnTo>
                <a:lnTo>
                  <a:pt x="5608" y="2100"/>
                </a:lnTo>
                <a:lnTo>
                  <a:pt x="5608" y="2020"/>
                </a:lnTo>
                <a:lnTo>
                  <a:pt x="5608" y="2000"/>
                </a:lnTo>
                <a:lnTo>
                  <a:pt x="5608" y="1980"/>
                </a:lnTo>
                <a:lnTo>
                  <a:pt x="5608" y="2000"/>
                </a:lnTo>
                <a:lnTo>
                  <a:pt x="5608" y="2020"/>
                </a:lnTo>
                <a:lnTo>
                  <a:pt x="5608" y="2100"/>
                </a:lnTo>
                <a:lnTo>
                  <a:pt x="5608" y="2220"/>
                </a:lnTo>
                <a:lnTo>
                  <a:pt x="5608" y="2320"/>
                </a:lnTo>
                <a:lnTo>
                  <a:pt x="5608" y="2400"/>
                </a:lnTo>
                <a:lnTo>
                  <a:pt x="5608" y="2500"/>
                </a:lnTo>
                <a:lnTo>
                  <a:pt x="5608" y="2580"/>
                </a:lnTo>
                <a:lnTo>
                  <a:pt x="5608" y="2640"/>
                </a:lnTo>
                <a:lnTo>
                  <a:pt x="5608" y="2640"/>
                </a:lnTo>
                <a:lnTo>
                  <a:pt x="5608" y="2640"/>
                </a:lnTo>
                <a:lnTo>
                  <a:pt x="5628" y="2640"/>
                </a:lnTo>
                <a:lnTo>
                  <a:pt x="5628" y="2640"/>
                </a:lnTo>
                <a:lnTo>
                  <a:pt x="5628" y="2620"/>
                </a:lnTo>
                <a:lnTo>
                  <a:pt x="5628" y="2560"/>
                </a:lnTo>
                <a:lnTo>
                  <a:pt x="5628" y="2460"/>
                </a:lnTo>
                <a:lnTo>
                  <a:pt x="5628" y="2360"/>
                </a:lnTo>
                <a:lnTo>
                  <a:pt x="5628" y="2340"/>
                </a:lnTo>
                <a:lnTo>
                  <a:pt x="5628" y="2320"/>
                </a:lnTo>
                <a:lnTo>
                  <a:pt x="5628" y="2340"/>
                </a:lnTo>
                <a:lnTo>
                  <a:pt x="5628" y="2360"/>
                </a:lnTo>
                <a:lnTo>
                  <a:pt x="5628" y="2460"/>
                </a:lnTo>
                <a:lnTo>
                  <a:pt x="5628" y="2560"/>
                </a:lnTo>
                <a:lnTo>
                  <a:pt x="5628" y="2620"/>
                </a:lnTo>
                <a:lnTo>
                  <a:pt x="5628" y="2640"/>
                </a:lnTo>
                <a:lnTo>
                  <a:pt x="5628" y="2640"/>
                </a:lnTo>
                <a:lnTo>
                  <a:pt x="5648" y="2640"/>
                </a:lnTo>
                <a:lnTo>
                  <a:pt x="5648" y="2580"/>
                </a:lnTo>
                <a:lnTo>
                  <a:pt x="5648" y="2500"/>
                </a:lnTo>
                <a:lnTo>
                  <a:pt x="5648" y="2400"/>
                </a:lnTo>
                <a:lnTo>
                  <a:pt x="5648" y="2280"/>
                </a:lnTo>
                <a:lnTo>
                  <a:pt x="5648" y="2180"/>
                </a:lnTo>
                <a:lnTo>
                  <a:pt x="5648" y="2080"/>
                </a:lnTo>
                <a:lnTo>
                  <a:pt x="5648" y="2020"/>
                </a:lnTo>
                <a:lnTo>
                  <a:pt x="5648" y="1980"/>
                </a:lnTo>
                <a:lnTo>
                  <a:pt x="5648" y="1980"/>
                </a:lnTo>
                <a:lnTo>
                  <a:pt x="5648" y="2000"/>
                </a:lnTo>
                <a:lnTo>
                  <a:pt x="5648" y="2040"/>
                </a:lnTo>
                <a:lnTo>
                  <a:pt x="5648" y="2080"/>
                </a:lnTo>
                <a:lnTo>
                  <a:pt x="5648" y="2220"/>
                </a:lnTo>
                <a:lnTo>
                  <a:pt x="5648" y="2280"/>
                </a:lnTo>
                <a:lnTo>
                  <a:pt x="5648" y="2320"/>
                </a:lnTo>
                <a:lnTo>
                  <a:pt x="5648" y="2400"/>
                </a:lnTo>
                <a:lnTo>
                  <a:pt x="5648" y="2500"/>
                </a:lnTo>
                <a:lnTo>
                  <a:pt x="5648" y="2580"/>
                </a:lnTo>
                <a:lnTo>
                  <a:pt x="5648" y="2640"/>
                </a:lnTo>
                <a:lnTo>
                  <a:pt x="5648" y="2640"/>
                </a:lnTo>
                <a:lnTo>
                  <a:pt x="5648" y="2640"/>
                </a:lnTo>
                <a:lnTo>
                  <a:pt x="5668" y="2640"/>
                </a:lnTo>
                <a:lnTo>
                  <a:pt x="5668" y="2640"/>
                </a:lnTo>
                <a:lnTo>
                  <a:pt x="5668" y="2640"/>
                </a:lnTo>
                <a:lnTo>
                  <a:pt x="5668" y="2640"/>
                </a:lnTo>
                <a:lnTo>
                  <a:pt x="5668" y="2640"/>
                </a:lnTo>
                <a:lnTo>
                  <a:pt x="5688" y="2640"/>
                </a:lnTo>
                <a:lnTo>
                  <a:pt x="5688" y="2640"/>
                </a:lnTo>
                <a:lnTo>
                  <a:pt x="5688" y="2640"/>
                </a:lnTo>
                <a:lnTo>
                  <a:pt x="5688" y="2580"/>
                </a:lnTo>
                <a:lnTo>
                  <a:pt x="5688" y="2500"/>
                </a:lnTo>
                <a:lnTo>
                  <a:pt x="5688" y="2400"/>
                </a:lnTo>
                <a:lnTo>
                  <a:pt x="5688" y="2280"/>
                </a:lnTo>
                <a:lnTo>
                  <a:pt x="5688" y="2180"/>
                </a:lnTo>
                <a:lnTo>
                  <a:pt x="5688" y="2080"/>
                </a:lnTo>
                <a:lnTo>
                  <a:pt x="5688" y="2020"/>
                </a:lnTo>
                <a:lnTo>
                  <a:pt x="5688" y="1980"/>
                </a:lnTo>
                <a:lnTo>
                  <a:pt x="5688" y="1980"/>
                </a:lnTo>
                <a:lnTo>
                  <a:pt x="5688" y="2020"/>
                </a:lnTo>
                <a:lnTo>
                  <a:pt x="5688" y="2100"/>
                </a:lnTo>
                <a:lnTo>
                  <a:pt x="5688" y="2180"/>
                </a:lnTo>
                <a:lnTo>
                  <a:pt x="5688" y="2240"/>
                </a:lnTo>
                <a:lnTo>
                  <a:pt x="5688" y="2300"/>
                </a:lnTo>
                <a:lnTo>
                  <a:pt x="5688" y="2340"/>
                </a:lnTo>
                <a:lnTo>
                  <a:pt x="5688" y="2320"/>
                </a:lnTo>
                <a:lnTo>
                  <a:pt x="5688" y="2300"/>
                </a:lnTo>
                <a:lnTo>
                  <a:pt x="5688" y="2240"/>
                </a:lnTo>
                <a:lnTo>
                  <a:pt x="5688" y="2120"/>
                </a:lnTo>
                <a:lnTo>
                  <a:pt x="5688" y="1980"/>
                </a:lnTo>
                <a:lnTo>
                  <a:pt x="5688" y="1800"/>
                </a:lnTo>
                <a:lnTo>
                  <a:pt x="5708" y="1640"/>
                </a:lnTo>
                <a:lnTo>
                  <a:pt x="5708" y="1480"/>
                </a:lnTo>
                <a:lnTo>
                  <a:pt x="5708" y="1380"/>
                </a:lnTo>
                <a:lnTo>
                  <a:pt x="5708" y="1340"/>
                </a:lnTo>
                <a:lnTo>
                  <a:pt x="5708" y="1320"/>
                </a:lnTo>
                <a:lnTo>
                  <a:pt x="5708" y="1320"/>
                </a:lnTo>
                <a:lnTo>
                  <a:pt x="5708" y="1380"/>
                </a:lnTo>
                <a:lnTo>
                  <a:pt x="5708" y="1460"/>
                </a:lnTo>
                <a:lnTo>
                  <a:pt x="5708" y="1560"/>
                </a:lnTo>
                <a:lnTo>
                  <a:pt x="5708" y="1800"/>
                </a:lnTo>
                <a:lnTo>
                  <a:pt x="5708" y="1900"/>
                </a:lnTo>
                <a:lnTo>
                  <a:pt x="5708" y="1980"/>
                </a:lnTo>
                <a:lnTo>
                  <a:pt x="5708" y="2100"/>
                </a:lnTo>
                <a:lnTo>
                  <a:pt x="5708" y="2200"/>
                </a:lnTo>
                <a:lnTo>
                  <a:pt x="5708" y="2260"/>
                </a:lnTo>
                <a:lnTo>
                  <a:pt x="5708" y="2320"/>
                </a:lnTo>
                <a:lnTo>
                  <a:pt x="5708" y="2320"/>
                </a:lnTo>
                <a:lnTo>
                  <a:pt x="5708" y="2340"/>
                </a:lnTo>
                <a:lnTo>
                  <a:pt x="5708" y="2400"/>
                </a:lnTo>
                <a:lnTo>
                  <a:pt x="5708" y="2500"/>
                </a:lnTo>
                <a:lnTo>
                  <a:pt x="5728" y="2600"/>
                </a:lnTo>
                <a:lnTo>
                  <a:pt x="5728" y="2620"/>
                </a:lnTo>
                <a:lnTo>
                  <a:pt x="5728" y="2640"/>
                </a:lnTo>
                <a:lnTo>
                  <a:pt x="5728" y="2620"/>
                </a:lnTo>
                <a:lnTo>
                  <a:pt x="5728" y="2600"/>
                </a:lnTo>
                <a:lnTo>
                  <a:pt x="5728" y="2500"/>
                </a:lnTo>
                <a:lnTo>
                  <a:pt x="5728" y="2400"/>
                </a:lnTo>
                <a:lnTo>
                  <a:pt x="5728" y="2340"/>
                </a:lnTo>
                <a:lnTo>
                  <a:pt x="5728" y="2320"/>
                </a:lnTo>
                <a:lnTo>
                  <a:pt x="5728" y="2320"/>
                </a:lnTo>
                <a:lnTo>
                  <a:pt x="5728" y="2360"/>
                </a:lnTo>
                <a:lnTo>
                  <a:pt x="5728" y="2400"/>
                </a:lnTo>
                <a:lnTo>
                  <a:pt x="5728" y="2520"/>
                </a:lnTo>
                <a:lnTo>
                  <a:pt x="5728" y="2580"/>
                </a:lnTo>
                <a:lnTo>
                  <a:pt x="5728" y="2620"/>
                </a:lnTo>
                <a:lnTo>
                  <a:pt x="5728" y="2640"/>
                </a:lnTo>
                <a:lnTo>
                  <a:pt x="5728" y="2640"/>
                </a:lnTo>
                <a:lnTo>
                  <a:pt x="5728" y="2600"/>
                </a:lnTo>
                <a:lnTo>
                  <a:pt x="5728" y="2560"/>
                </a:lnTo>
                <a:lnTo>
                  <a:pt x="5728" y="2480"/>
                </a:lnTo>
                <a:lnTo>
                  <a:pt x="5728" y="2400"/>
                </a:lnTo>
                <a:lnTo>
                  <a:pt x="5728" y="2200"/>
                </a:lnTo>
                <a:lnTo>
                  <a:pt x="5728" y="1980"/>
                </a:lnTo>
                <a:lnTo>
                  <a:pt x="5728" y="1860"/>
                </a:lnTo>
                <a:lnTo>
                  <a:pt x="5728" y="1700"/>
                </a:lnTo>
                <a:lnTo>
                  <a:pt x="5728" y="1380"/>
                </a:lnTo>
                <a:lnTo>
                  <a:pt x="5747" y="1220"/>
                </a:lnTo>
                <a:lnTo>
                  <a:pt x="5747" y="1100"/>
                </a:lnTo>
                <a:lnTo>
                  <a:pt x="5747" y="1020"/>
                </a:lnTo>
                <a:lnTo>
                  <a:pt x="5747" y="980"/>
                </a:lnTo>
                <a:lnTo>
                  <a:pt x="5747" y="980"/>
                </a:lnTo>
                <a:lnTo>
                  <a:pt x="5747" y="980"/>
                </a:lnTo>
                <a:lnTo>
                  <a:pt x="5747" y="1020"/>
                </a:lnTo>
                <a:lnTo>
                  <a:pt x="5747" y="1100"/>
                </a:lnTo>
                <a:lnTo>
                  <a:pt x="5747" y="1220"/>
                </a:lnTo>
                <a:lnTo>
                  <a:pt x="5747" y="1380"/>
                </a:lnTo>
                <a:lnTo>
                  <a:pt x="5747" y="1700"/>
                </a:lnTo>
                <a:lnTo>
                  <a:pt x="5747" y="1860"/>
                </a:lnTo>
                <a:lnTo>
                  <a:pt x="5747" y="1980"/>
                </a:lnTo>
                <a:lnTo>
                  <a:pt x="5747" y="2180"/>
                </a:lnTo>
                <a:lnTo>
                  <a:pt x="5747" y="2380"/>
                </a:lnTo>
                <a:lnTo>
                  <a:pt x="5747" y="2520"/>
                </a:lnTo>
                <a:lnTo>
                  <a:pt x="5747" y="2600"/>
                </a:lnTo>
                <a:lnTo>
                  <a:pt x="5747" y="2640"/>
                </a:lnTo>
                <a:lnTo>
                  <a:pt x="5747" y="2640"/>
                </a:lnTo>
                <a:lnTo>
                  <a:pt x="5747" y="2580"/>
                </a:lnTo>
                <a:lnTo>
                  <a:pt x="5747" y="2500"/>
                </a:lnTo>
                <a:lnTo>
                  <a:pt x="5747" y="2400"/>
                </a:lnTo>
                <a:lnTo>
                  <a:pt x="5747" y="2280"/>
                </a:lnTo>
                <a:lnTo>
                  <a:pt x="5767" y="2180"/>
                </a:lnTo>
                <a:lnTo>
                  <a:pt x="5767" y="2080"/>
                </a:lnTo>
                <a:lnTo>
                  <a:pt x="5767" y="2020"/>
                </a:lnTo>
                <a:lnTo>
                  <a:pt x="5767" y="1980"/>
                </a:lnTo>
                <a:lnTo>
                  <a:pt x="5767" y="1980"/>
                </a:lnTo>
                <a:lnTo>
                  <a:pt x="5767" y="2020"/>
                </a:lnTo>
                <a:lnTo>
                  <a:pt x="5767" y="2060"/>
                </a:lnTo>
                <a:lnTo>
                  <a:pt x="5767" y="2140"/>
                </a:lnTo>
                <a:lnTo>
                  <a:pt x="5767" y="2200"/>
                </a:lnTo>
                <a:lnTo>
                  <a:pt x="5767" y="2260"/>
                </a:lnTo>
                <a:lnTo>
                  <a:pt x="5767" y="2300"/>
                </a:lnTo>
                <a:lnTo>
                  <a:pt x="5767" y="2320"/>
                </a:lnTo>
                <a:lnTo>
                  <a:pt x="5767" y="2300"/>
                </a:lnTo>
                <a:lnTo>
                  <a:pt x="5767" y="2280"/>
                </a:lnTo>
                <a:lnTo>
                  <a:pt x="5767" y="2180"/>
                </a:lnTo>
                <a:lnTo>
                  <a:pt x="5767" y="2060"/>
                </a:lnTo>
                <a:lnTo>
                  <a:pt x="5767" y="2020"/>
                </a:lnTo>
                <a:lnTo>
                  <a:pt x="5767" y="1980"/>
                </a:lnTo>
                <a:lnTo>
                  <a:pt x="5767" y="1980"/>
                </a:lnTo>
                <a:lnTo>
                  <a:pt x="5767" y="2000"/>
                </a:lnTo>
                <a:lnTo>
                  <a:pt x="5767" y="2040"/>
                </a:lnTo>
                <a:lnTo>
                  <a:pt x="5767" y="2140"/>
                </a:lnTo>
                <a:lnTo>
                  <a:pt x="5767" y="2260"/>
                </a:lnTo>
                <a:lnTo>
                  <a:pt x="5767" y="2300"/>
                </a:lnTo>
                <a:lnTo>
                  <a:pt x="5767" y="2320"/>
                </a:lnTo>
                <a:lnTo>
                  <a:pt x="5767" y="2320"/>
                </a:lnTo>
                <a:lnTo>
                  <a:pt x="5787" y="2320"/>
                </a:lnTo>
                <a:lnTo>
                  <a:pt x="5787" y="2320"/>
                </a:lnTo>
                <a:lnTo>
                  <a:pt x="5787" y="2260"/>
                </a:lnTo>
                <a:lnTo>
                  <a:pt x="5787" y="2200"/>
                </a:lnTo>
                <a:lnTo>
                  <a:pt x="5787" y="2020"/>
                </a:lnTo>
                <a:lnTo>
                  <a:pt x="5787" y="1820"/>
                </a:lnTo>
                <a:lnTo>
                  <a:pt x="5787" y="1740"/>
                </a:lnTo>
                <a:lnTo>
                  <a:pt x="5787" y="1660"/>
                </a:lnTo>
                <a:lnTo>
                  <a:pt x="5787" y="1560"/>
                </a:lnTo>
                <a:lnTo>
                  <a:pt x="5787" y="1460"/>
                </a:lnTo>
                <a:lnTo>
                  <a:pt x="5787" y="1400"/>
                </a:lnTo>
                <a:lnTo>
                  <a:pt x="5787" y="1320"/>
                </a:lnTo>
                <a:lnTo>
                  <a:pt x="5787" y="1220"/>
                </a:lnTo>
                <a:lnTo>
                  <a:pt x="5787" y="1100"/>
                </a:lnTo>
                <a:lnTo>
                  <a:pt x="5807" y="1020"/>
                </a:lnTo>
                <a:lnTo>
                  <a:pt x="5807" y="980"/>
                </a:lnTo>
                <a:lnTo>
                  <a:pt x="5807" y="980"/>
                </a:lnTo>
                <a:lnTo>
                  <a:pt x="5807" y="980"/>
                </a:lnTo>
                <a:lnTo>
                  <a:pt x="5807" y="1020"/>
                </a:lnTo>
                <a:lnTo>
                  <a:pt x="5807" y="1100"/>
                </a:lnTo>
                <a:lnTo>
                  <a:pt x="5807" y="1220"/>
                </a:lnTo>
                <a:lnTo>
                  <a:pt x="5807" y="1320"/>
                </a:lnTo>
                <a:lnTo>
                  <a:pt x="5807" y="1660"/>
                </a:lnTo>
                <a:lnTo>
                  <a:pt x="5807" y="1740"/>
                </a:lnTo>
                <a:lnTo>
                  <a:pt x="5807" y="1800"/>
                </a:lnTo>
                <a:lnTo>
                  <a:pt x="5807" y="1880"/>
                </a:lnTo>
                <a:lnTo>
                  <a:pt x="5807" y="1980"/>
                </a:lnTo>
                <a:lnTo>
                  <a:pt x="5807" y="2060"/>
                </a:lnTo>
                <a:lnTo>
                  <a:pt x="5807" y="2160"/>
                </a:lnTo>
                <a:lnTo>
                  <a:pt x="5807" y="2420"/>
                </a:lnTo>
                <a:lnTo>
                  <a:pt x="5807" y="2520"/>
                </a:lnTo>
                <a:lnTo>
                  <a:pt x="5807" y="2600"/>
                </a:lnTo>
                <a:lnTo>
                  <a:pt x="5807" y="2640"/>
                </a:lnTo>
                <a:lnTo>
                  <a:pt x="5807" y="2660"/>
                </a:lnTo>
                <a:lnTo>
                  <a:pt x="5807" y="2640"/>
                </a:lnTo>
                <a:lnTo>
                  <a:pt x="5807" y="2600"/>
                </a:lnTo>
                <a:lnTo>
                  <a:pt x="5807" y="2560"/>
                </a:lnTo>
                <a:lnTo>
                  <a:pt x="5807" y="2480"/>
                </a:lnTo>
                <a:lnTo>
                  <a:pt x="5807" y="2380"/>
                </a:lnTo>
                <a:lnTo>
                  <a:pt x="5807" y="2180"/>
                </a:lnTo>
                <a:lnTo>
                  <a:pt x="5807" y="1940"/>
                </a:lnTo>
                <a:lnTo>
                  <a:pt x="5827" y="1700"/>
                </a:lnTo>
                <a:lnTo>
                  <a:pt x="5827" y="1520"/>
                </a:lnTo>
                <a:lnTo>
                  <a:pt x="5827" y="1440"/>
                </a:lnTo>
                <a:lnTo>
                  <a:pt x="5827" y="1380"/>
                </a:lnTo>
                <a:lnTo>
                  <a:pt x="5827" y="1340"/>
                </a:lnTo>
                <a:lnTo>
                  <a:pt x="5827" y="1320"/>
                </a:lnTo>
                <a:lnTo>
                  <a:pt x="5827" y="1340"/>
                </a:lnTo>
                <a:lnTo>
                  <a:pt x="5827" y="1380"/>
                </a:lnTo>
                <a:lnTo>
                  <a:pt x="5827" y="1440"/>
                </a:lnTo>
                <a:lnTo>
                  <a:pt x="5827" y="1520"/>
                </a:lnTo>
                <a:lnTo>
                  <a:pt x="5827" y="1700"/>
                </a:lnTo>
                <a:lnTo>
                  <a:pt x="5827" y="1940"/>
                </a:lnTo>
                <a:lnTo>
                  <a:pt x="5827" y="2180"/>
                </a:lnTo>
                <a:lnTo>
                  <a:pt x="5827" y="2380"/>
                </a:lnTo>
                <a:lnTo>
                  <a:pt x="5827" y="2480"/>
                </a:lnTo>
                <a:lnTo>
                  <a:pt x="5827" y="2560"/>
                </a:lnTo>
                <a:lnTo>
                  <a:pt x="5827" y="2600"/>
                </a:lnTo>
                <a:lnTo>
                  <a:pt x="5827" y="2640"/>
                </a:lnTo>
                <a:lnTo>
                  <a:pt x="5827" y="2660"/>
                </a:lnTo>
                <a:lnTo>
                  <a:pt x="5827" y="2640"/>
                </a:lnTo>
                <a:lnTo>
                  <a:pt x="5827" y="2600"/>
                </a:lnTo>
                <a:lnTo>
                  <a:pt x="5827" y="2500"/>
                </a:lnTo>
                <a:lnTo>
                  <a:pt x="5827" y="2400"/>
                </a:lnTo>
                <a:lnTo>
                  <a:pt x="5827" y="2260"/>
                </a:lnTo>
                <a:lnTo>
                  <a:pt x="5827" y="2140"/>
                </a:lnTo>
                <a:lnTo>
                  <a:pt x="5827" y="2040"/>
                </a:lnTo>
                <a:lnTo>
                  <a:pt x="5827" y="1980"/>
                </a:lnTo>
                <a:lnTo>
                  <a:pt x="5827" y="1980"/>
                </a:lnTo>
                <a:lnTo>
                  <a:pt x="5827" y="1940"/>
                </a:lnTo>
                <a:lnTo>
                  <a:pt x="5827" y="1880"/>
                </a:lnTo>
                <a:lnTo>
                  <a:pt x="5827" y="1740"/>
                </a:lnTo>
                <a:lnTo>
                  <a:pt x="5827" y="1560"/>
                </a:lnTo>
                <a:lnTo>
                  <a:pt x="5827" y="1380"/>
                </a:lnTo>
                <a:lnTo>
                  <a:pt x="5847" y="1200"/>
                </a:lnTo>
                <a:lnTo>
                  <a:pt x="5847" y="1060"/>
                </a:lnTo>
                <a:lnTo>
                  <a:pt x="5847" y="1020"/>
                </a:lnTo>
                <a:lnTo>
                  <a:pt x="5847" y="980"/>
                </a:lnTo>
                <a:lnTo>
                  <a:pt x="5847" y="980"/>
                </a:lnTo>
                <a:lnTo>
                  <a:pt x="5847" y="980"/>
                </a:lnTo>
                <a:lnTo>
                  <a:pt x="5847" y="1020"/>
                </a:lnTo>
                <a:lnTo>
                  <a:pt x="5847" y="1080"/>
                </a:lnTo>
                <a:lnTo>
                  <a:pt x="5847" y="1180"/>
                </a:lnTo>
                <a:lnTo>
                  <a:pt x="5847" y="1280"/>
                </a:lnTo>
                <a:lnTo>
                  <a:pt x="5847" y="1420"/>
                </a:lnTo>
                <a:lnTo>
                  <a:pt x="5847" y="1560"/>
                </a:lnTo>
                <a:lnTo>
                  <a:pt x="5847" y="1860"/>
                </a:lnTo>
                <a:lnTo>
                  <a:pt x="5847" y="2140"/>
                </a:lnTo>
                <a:lnTo>
                  <a:pt x="5847" y="2280"/>
                </a:lnTo>
                <a:lnTo>
                  <a:pt x="5847" y="2400"/>
                </a:lnTo>
                <a:lnTo>
                  <a:pt x="5847" y="2500"/>
                </a:lnTo>
                <a:lnTo>
                  <a:pt x="5847" y="2580"/>
                </a:lnTo>
                <a:lnTo>
                  <a:pt x="5847" y="2620"/>
                </a:lnTo>
                <a:lnTo>
                  <a:pt x="5847" y="2640"/>
                </a:lnTo>
                <a:lnTo>
                  <a:pt x="5847" y="2620"/>
                </a:lnTo>
                <a:lnTo>
                  <a:pt x="5847" y="2580"/>
                </a:lnTo>
                <a:lnTo>
                  <a:pt x="5847" y="2500"/>
                </a:lnTo>
                <a:lnTo>
                  <a:pt x="5847" y="2400"/>
                </a:lnTo>
                <a:lnTo>
                  <a:pt x="5847" y="2280"/>
                </a:lnTo>
                <a:lnTo>
                  <a:pt x="5847" y="2140"/>
                </a:lnTo>
                <a:lnTo>
                  <a:pt x="5847" y="1860"/>
                </a:lnTo>
                <a:lnTo>
                  <a:pt x="5847" y="1560"/>
                </a:lnTo>
                <a:lnTo>
                  <a:pt x="5847" y="1420"/>
                </a:lnTo>
                <a:lnTo>
                  <a:pt x="5847" y="1280"/>
                </a:lnTo>
                <a:lnTo>
                  <a:pt x="5847" y="1180"/>
                </a:lnTo>
                <a:lnTo>
                  <a:pt x="5847" y="1080"/>
                </a:lnTo>
                <a:lnTo>
                  <a:pt x="5847" y="1020"/>
                </a:lnTo>
                <a:lnTo>
                  <a:pt x="5847" y="980"/>
                </a:lnTo>
                <a:lnTo>
                  <a:pt x="5847" y="980"/>
                </a:lnTo>
                <a:lnTo>
                  <a:pt x="5847" y="980"/>
                </a:lnTo>
                <a:lnTo>
                  <a:pt x="5847" y="1000"/>
                </a:lnTo>
                <a:lnTo>
                  <a:pt x="5847" y="1060"/>
                </a:lnTo>
                <a:lnTo>
                  <a:pt x="5847" y="1180"/>
                </a:lnTo>
                <a:lnTo>
                  <a:pt x="5847" y="1340"/>
                </a:lnTo>
                <a:lnTo>
                  <a:pt x="5847" y="1520"/>
                </a:lnTo>
                <a:lnTo>
                  <a:pt x="5847" y="1700"/>
                </a:lnTo>
                <a:lnTo>
                  <a:pt x="5847" y="1860"/>
                </a:lnTo>
                <a:lnTo>
                  <a:pt x="5847" y="1980"/>
                </a:lnTo>
                <a:lnTo>
                  <a:pt x="5847" y="2200"/>
                </a:lnTo>
                <a:lnTo>
                  <a:pt x="5847" y="2420"/>
                </a:lnTo>
                <a:lnTo>
                  <a:pt x="5867" y="2500"/>
                </a:lnTo>
                <a:lnTo>
                  <a:pt x="5867" y="2580"/>
                </a:lnTo>
                <a:lnTo>
                  <a:pt x="5867" y="2620"/>
                </a:lnTo>
                <a:lnTo>
                  <a:pt x="5867" y="2640"/>
                </a:lnTo>
                <a:lnTo>
                  <a:pt x="5867" y="2620"/>
                </a:lnTo>
                <a:lnTo>
                  <a:pt x="5867" y="2540"/>
                </a:lnTo>
                <a:lnTo>
                  <a:pt x="5867" y="2440"/>
                </a:lnTo>
                <a:lnTo>
                  <a:pt x="5867" y="2320"/>
                </a:lnTo>
                <a:lnTo>
                  <a:pt x="5867" y="2220"/>
                </a:lnTo>
                <a:lnTo>
                  <a:pt x="5867" y="2100"/>
                </a:lnTo>
                <a:lnTo>
                  <a:pt x="5867" y="2020"/>
                </a:lnTo>
                <a:lnTo>
                  <a:pt x="5867" y="1980"/>
                </a:lnTo>
                <a:lnTo>
                  <a:pt x="5867" y="1980"/>
                </a:lnTo>
                <a:lnTo>
                  <a:pt x="5867" y="2020"/>
                </a:lnTo>
                <a:lnTo>
                  <a:pt x="5867" y="2060"/>
                </a:lnTo>
                <a:lnTo>
                  <a:pt x="5867" y="2140"/>
                </a:lnTo>
                <a:lnTo>
                  <a:pt x="5867" y="2200"/>
                </a:lnTo>
                <a:lnTo>
                  <a:pt x="5867" y="2260"/>
                </a:lnTo>
                <a:lnTo>
                  <a:pt x="5867" y="2300"/>
                </a:lnTo>
                <a:lnTo>
                  <a:pt x="5867" y="2320"/>
                </a:lnTo>
                <a:lnTo>
                  <a:pt x="5867" y="2300"/>
                </a:lnTo>
                <a:lnTo>
                  <a:pt x="5867" y="2280"/>
                </a:lnTo>
                <a:lnTo>
                  <a:pt x="5867" y="2200"/>
                </a:lnTo>
                <a:lnTo>
                  <a:pt x="5867" y="2080"/>
                </a:lnTo>
                <a:lnTo>
                  <a:pt x="5867" y="1980"/>
                </a:lnTo>
                <a:lnTo>
                  <a:pt x="5867" y="1880"/>
                </a:lnTo>
                <a:lnTo>
                  <a:pt x="5867" y="1760"/>
                </a:lnTo>
                <a:lnTo>
                  <a:pt x="5867" y="1700"/>
                </a:lnTo>
                <a:lnTo>
                  <a:pt x="5867" y="1680"/>
                </a:lnTo>
                <a:lnTo>
                  <a:pt x="5867" y="1660"/>
                </a:lnTo>
                <a:lnTo>
                  <a:pt x="5867" y="1660"/>
                </a:lnTo>
                <a:lnTo>
                  <a:pt x="5867" y="1700"/>
                </a:lnTo>
                <a:lnTo>
                  <a:pt x="5867" y="1780"/>
                </a:lnTo>
                <a:lnTo>
                  <a:pt x="5867" y="1860"/>
                </a:lnTo>
                <a:lnTo>
                  <a:pt x="5867" y="1960"/>
                </a:lnTo>
                <a:lnTo>
                  <a:pt x="5887" y="2080"/>
                </a:lnTo>
                <a:lnTo>
                  <a:pt x="5887" y="2180"/>
                </a:lnTo>
                <a:lnTo>
                  <a:pt x="5887" y="2260"/>
                </a:lnTo>
                <a:lnTo>
                  <a:pt x="5887" y="2320"/>
                </a:lnTo>
                <a:lnTo>
                  <a:pt x="5887" y="2320"/>
                </a:lnTo>
                <a:lnTo>
                  <a:pt x="5887" y="2240"/>
                </a:lnTo>
                <a:lnTo>
                  <a:pt x="5887" y="2120"/>
                </a:lnTo>
                <a:lnTo>
                  <a:pt x="5887" y="1980"/>
                </a:lnTo>
                <a:lnTo>
                  <a:pt x="5887" y="1820"/>
                </a:lnTo>
                <a:lnTo>
                  <a:pt x="5887" y="1660"/>
                </a:lnTo>
                <a:lnTo>
                  <a:pt x="5887" y="1520"/>
                </a:lnTo>
                <a:lnTo>
                  <a:pt x="5887" y="1400"/>
                </a:lnTo>
                <a:lnTo>
                  <a:pt x="5887" y="1320"/>
                </a:lnTo>
                <a:lnTo>
                  <a:pt x="5887" y="1320"/>
                </a:lnTo>
                <a:lnTo>
                  <a:pt x="5887" y="1340"/>
                </a:lnTo>
                <a:lnTo>
                  <a:pt x="5887" y="1380"/>
                </a:lnTo>
                <a:lnTo>
                  <a:pt x="5887" y="1480"/>
                </a:lnTo>
                <a:lnTo>
                  <a:pt x="5907" y="1600"/>
                </a:lnTo>
                <a:lnTo>
                  <a:pt x="5907" y="1640"/>
                </a:lnTo>
                <a:lnTo>
                  <a:pt x="5907" y="1660"/>
                </a:lnTo>
                <a:lnTo>
                  <a:pt x="5907" y="1660"/>
                </a:lnTo>
                <a:lnTo>
                  <a:pt x="5907" y="1600"/>
                </a:lnTo>
                <a:lnTo>
                  <a:pt x="5907" y="1500"/>
                </a:lnTo>
                <a:lnTo>
                  <a:pt x="5907" y="1380"/>
                </a:lnTo>
                <a:lnTo>
                  <a:pt x="5907" y="1260"/>
                </a:lnTo>
                <a:lnTo>
                  <a:pt x="5907" y="1140"/>
                </a:lnTo>
                <a:lnTo>
                  <a:pt x="5907" y="1040"/>
                </a:lnTo>
                <a:lnTo>
                  <a:pt x="5907" y="980"/>
                </a:lnTo>
                <a:lnTo>
                  <a:pt x="5907" y="980"/>
                </a:lnTo>
                <a:lnTo>
                  <a:pt x="5907" y="980"/>
                </a:lnTo>
                <a:lnTo>
                  <a:pt x="5907" y="1020"/>
                </a:lnTo>
                <a:lnTo>
                  <a:pt x="5907" y="1120"/>
                </a:lnTo>
                <a:lnTo>
                  <a:pt x="5907" y="1240"/>
                </a:lnTo>
                <a:lnTo>
                  <a:pt x="5907" y="1400"/>
                </a:lnTo>
                <a:lnTo>
                  <a:pt x="5907" y="1720"/>
                </a:lnTo>
                <a:lnTo>
                  <a:pt x="5907" y="1860"/>
                </a:lnTo>
                <a:lnTo>
                  <a:pt x="5907" y="1980"/>
                </a:lnTo>
                <a:lnTo>
                  <a:pt x="5907" y="2180"/>
                </a:lnTo>
                <a:lnTo>
                  <a:pt x="5907" y="2380"/>
                </a:lnTo>
                <a:lnTo>
                  <a:pt x="5907" y="2520"/>
                </a:lnTo>
                <a:lnTo>
                  <a:pt x="5907" y="2600"/>
                </a:lnTo>
                <a:lnTo>
                  <a:pt x="5907" y="2640"/>
                </a:lnTo>
                <a:lnTo>
                  <a:pt x="5907" y="2640"/>
                </a:lnTo>
                <a:lnTo>
                  <a:pt x="5927" y="2640"/>
                </a:lnTo>
                <a:lnTo>
                  <a:pt x="5927" y="2640"/>
                </a:lnTo>
                <a:lnTo>
                  <a:pt x="5927" y="2640"/>
                </a:lnTo>
                <a:lnTo>
                  <a:pt x="5927" y="2600"/>
                </a:lnTo>
                <a:lnTo>
                  <a:pt x="5927" y="2520"/>
                </a:lnTo>
                <a:lnTo>
                  <a:pt x="5927" y="2440"/>
                </a:lnTo>
                <a:lnTo>
                  <a:pt x="5927" y="2320"/>
                </a:lnTo>
                <a:lnTo>
                  <a:pt x="5927" y="2260"/>
                </a:lnTo>
                <a:lnTo>
                  <a:pt x="5927" y="2180"/>
                </a:lnTo>
                <a:lnTo>
                  <a:pt x="5927" y="1980"/>
                </a:lnTo>
                <a:lnTo>
                  <a:pt x="5927" y="1760"/>
                </a:lnTo>
                <a:lnTo>
                  <a:pt x="5927" y="1520"/>
                </a:lnTo>
                <a:lnTo>
                  <a:pt x="5947" y="1300"/>
                </a:lnTo>
                <a:lnTo>
                  <a:pt x="5947" y="1220"/>
                </a:lnTo>
                <a:lnTo>
                  <a:pt x="5947" y="1120"/>
                </a:lnTo>
                <a:lnTo>
                  <a:pt x="5947" y="1060"/>
                </a:lnTo>
                <a:lnTo>
                  <a:pt x="5947" y="1020"/>
                </a:lnTo>
                <a:lnTo>
                  <a:pt x="5947" y="980"/>
                </a:lnTo>
                <a:lnTo>
                  <a:pt x="5947" y="980"/>
                </a:lnTo>
                <a:lnTo>
                  <a:pt x="5947" y="1000"/>
                </a:lnTo>
                <a:lnTo>
                  <a:pt x="5947" y="1060"/>
                </a:lnTo>
                <a:lnTo>
                  <a:pt x="5947" y="1140"/>
                </a:lnTo>
                <a:lnTo>
                  <a:pt x="5947" y="1240"/>
                </a:lnTo>
                <a:lnTo>
                  <a:pt x="5947" y="1340"/>
                </a:lnTo>
                <a:lnTo>
                  <a:pt x="5947" y="1460"/>
                </a:lnTo>
                <a:lnTo>
                  <a:pt x="5947" y="1740"/>
                </a:lnTo>
                <a:lnTo>
                  <a:pt x="5947" y="2040"/>
                </a:lnTo>
                <a:lnTo>
                  <a:pt x="5947" y="2300"/>
                </a:lnTo>
                <a:lnTo>
                  <a:pt x="5947" y="2400"/>
                </a:lnTo>
                <a:lnTo>
                  <a:pt x="5947" y="2500"/>
                </a:lnTo>
                <a:lnTo>
                  <a:pt x="5947" y="2580"/>
                </a:lnTo>
                <a:lnTo>
                  <a:pt x="5947" y="2640"/>
                </a:lnTo>
                <a:lnTo>
                  <a:pt x="5947" y="2680"/>
                </a:lnTo>
                <a:lnTo>
                  <a:pt x="5947" y="2680"/>
                </a:lnTo>
                <a:lnTo>
                  <a:pt x="5947" y="2640"/>
                </a:lnTo>
                <a:lnTo>
                  <a:pt x="5947" y="2580"/>
                </a:lnTo>
                <a:lnTo>
                  <a:pt x="5947" y="2440"/>
                </a:lnTo>
                <a:lnTo>
                  <a:pt x="5947" y="2380"/>
                </a:lnTo>
                <a:lnTo>
                  <a:pt x="5947" y="2320"/>
                </a:lnTo>
                <a:lnTo>
                  <a:pt x="5947" y="2240"/>
                </a:lnTo>
                <a:lnTo>
                  <a:pt x="5947" y="2140"/>
                </a:lnTo>
                <a:lnTo>
                  <a:pt x="5947" y="1920"/>
                </a:lnTo>
                <a:lnTo>
                  <a:pt x="5947" y="1820"/>
                </a:lnTo>
                <a:lnTo>
                  <a:pt x="5947" y="1740"/>
                </a:lnTo>
                <a:lnTo>
                  <a:pt x="5947" y="1680"/>
                </a:lnTo>
                <a:lnTo>
                  <a:pt x="5947" y="1660"/>
                </a:lnTo>
                <a:lnTo>
                  <a:pt x="5947" y="1680"/>
                </a:lnTo>
                <a:lnTo>
                  <a:pt x="5947" y="1740"/>
                </a:lnTo>
                <a:lnTo>
                  <a:pt x="5947" y="1820"/>
                </a:lnTo>
                <a:lnTo>
                  <a:pt x="5947" y="1920"/>
                </a:lnTo>
                <a:lnTo>
                  <a:pt x="5947" y="2140"/>
                </a:lnTo>
                <a:lnTo>
                  <a:pt x="5947" y="2240"/>
                </a:lnTo>
                <a:lnTo>
                  <a:pt x="5947" y="2320"/>
                </a:lnTo>
                <a:lnTo>
                  <a:pt x="5947" y="2440"/>
                </a:lnTo>
                <a:lnTo>
                  <a:pt x="5947" y="2520"/>
                </a:lnTo>
                <a:lnTo>
                  <a:pt x="5967" y="2600"/>
                </a:lnTo>
                <a:lnTo>
                  <a:pt x="5967" y="2640"/>
                </a:lnTo>
                <a:lnTo>
                  <a:pt x="5967" y="2640"/>
                </a:lnTo>
                <a:lnTo>
                  <a:pt x="5967" y="2640"/>
                </a:lnTo>
                <a:lnTo>
                  <a:pt x="5967" y="2640"/>
                </a:lnTo>
                <a:lnTo>
                  <a:pt x="5967" y="2640"/>
                </a:lnTo>
                <a:lnTo>
                  <a:pt x="5987" y="2640"/>
                </a:lnTo>
                <a:lnTo>
                  <a:pt x="5987" y="2640"/>
                </a:lnTo>
                <a:lnTo>
                  <a:pt x="5987" y="2560"/>
                </a:lnTo>
                <a:lnTo>
                  <a:pt x="5987" y="2460"/>
                </a:lnTo>
                <a:lnTo>
                  <a:pt x="5987" y="2340"/>
                </a:lnTo>
                <a:lnTo>
                  <a:pt x="5987" y="2220"/>
                </a:lnTo>
                <a:lnTo>
                  <a:pt x="5987" y="1920"/>
                </a:lnTo>
                <a:lnTo>
                  <a:pt x="5987" y="1660"/>
                </a:lnTo>
                <a:lnTo>
                  <a:pt x="5987" y="1520"/>
                </a:lnTo>
                <a:lnTo>
                  <a:pt x="5987" y="1340"/>
                </a:lnTo>
                <a:lnTo>
                  <a:pt x="5987" y="1160"/>
                </a:lnTo>
                <a:lnTo>
                  <a:pt x="5987" y="1000"/>
                </a:lnTo>
                <a:lnTo>
                  <a:pt x="5987" y="840"/>
                </a:lnTo>
                <a:lnTo>
                  <a:pt x="5987" y="720"/>
                </a:lnTo>
                <a:lnTo>
                  <a:pt x="5987" y="680"/>
                </a:lnTo>
                <a:lnTo>
                  <a:pt x="5987" y="660"/>
                </a:lnTo>
                <a:lnTo>
                  <a:pt x="5987" y="640"/>
                </a:lnTo>
                <a:lnTo>
                  <a:pt x="5987" y="660"/>
                </a:lnTo>
                <a:lnTo>
                  <a:pt x="5987" y="700"/>
                </a:lnTo>
                <a:lnTo>
                  <a:pt x="5987" y="760"/>
                </a:lnTo>
                <a:lnTo>
                  <a:pt x="5987" y="840"/>
                </a:lnTo>
                <a:lnTo>
                  <a:pt x="5987" y="940"/>
                </a:lnTo>
                <a:lnTo>
                  <a:pt x="5987" y="1180"/>
                </a:lnTo>
                <a:lnTo>
                  <a:pt x="5987" y="1440"/>
                </a:lnTo>
                <a:lnTo>
                  <a:pt x="5987" y="1720"/>
                </a:lnTo>
                <a:lnTo>
                  <a:pt x="5987" y="1980"/>
                </a:lnTo>
                <a:lnTo>
                  <a:pt x="5987" y="2100"/>
                </a:lnTo>
                <a:lnTo>
                  <a:pt x="5987" y="2200"/>
                </a:lnTo>
                <a:lnTo>
                  <a:pt x="5987" y="2260"/>
                </a:lnTo>
                <a:lnTo>
                  <a:pt x="5987" y="2320"/>
                </a:lnTo>
                <a:lnTo>
                  <a:pt x="5987" y="2340"/>
                </a:lnTo>
                <a:lnTo>
                  <a:pt x="5987" y="2360"/>
                </a:lnTo>
                <a:lnTo>
                  <a:pt x="5987" y="2340"/>
                </a:lnTo>
                <a:lnTo>
                  <a:pt x="5987" y="2280"/>
                </a:lnTo>
                <a:lnTo>
                  <a:pt x="5987" y="2200"/>
                </a:lnTo>
                <a:lnTo>
                  <a:pt x="6007" y="2120"/>
                </a:lnTo>
                <a:lnTo>
                  <a:pt x="6007" y="2040"/>
                </a:lnTo>
                <a:lnTo>
                  <a:pt x="6007" y="2000"/>
                </a:lnTo>
                <a:lnTo>
                  <a:pt x="6007" y="1980"/>
                </a:lnTo>
                <a:lnTo>
                  <a:pt x="6007" y="2020"/>
                </a:lnTo>
                <a:lnTo>
                  <a:pt x="6007" y="2120"/>
                </a:lnTo>
                <a:lnTo>
                  <a:pt x="6007" y="2220"/>
                </a:lnTo>
                <a:lnTo>
                  <a:pt x="6007" y="2340"/>
                </a:lnTo>
                <a:lnTo>
                  <a:pt x="6007" y="2460"/>
                </a:lnTo>
                <a:lnTo>
                  <a:pt x="6007" y="2560"/>
                </a:lnTo>
                <a:lnTo>
                  <a:pt x="6007" y="2620"/>
                </a:lnTo>
                <a:lnTo>
                  <a:pt x="6007" y="2640"/>
                </a:lnTo>
                <a:lnTo>
                  <a:pt x="6007" y="2640"/>
                </a:lnTo>
                <a:lnTo>
                  <a:pt x="6007" y="2620"/>
                </a:lnTo>
                <a:lnTo>
                  <a:pt x="6007" y="2580"/>
                </a:lnTo>
                <a:lnTo>
                  <a:pt x="6007" y="2480"/>
                </a:lnTo>
                <a:lnTo>
                  <a:pt x="6007" y="2340"/>
                </a:lnTo>
                <a:lnTo>
                  <a:pt x="6007" y="2180"/>
                </a:lnTo>
                <a:lnTo>
                  <a:pt x="6007" y="2000"/>
                </a:lnTo>
                <a:lnTo>
                  <a:pt x="6007" y="1860"/>
                </a:lnTo>
                <a:lnTo>
                  <a:pt x="6007" y="1740"/>
                </a:lnTo>
                <a:lnTo>
                  <a:pt x="6007" y="1680"/>
                </a:lnTo>
                <a:lnTo>
                  <a:pt x="6007" y="1660"/>
                </a:lnTo>
                <a:lnTo>
                  <a:pt x="6007" y="1640"/>
                </a:lnTo>
                <a:lnTo>
                  <a:pt x="6007" y="1640"/>
                </a:lnTo>
                <a:lnTo>
                  <a:pt x="6007" y="1680"/>
                </a:lnTo>
                <a:lnTo>
                  <a:pt x="6007" y="1720"/>
                </a:lnTo>
                <a:lnTo>
                  <a:pt x="6007" y="1840"/>
                </a:lnTo>
                <a:lnTo>
                  <a:pt x="6007" y="1980"/>
                </a:lnTo>
                <a:lnTo>
                  <a:pt x="6007" y="2060"/>
                </a:lnTo>
                <a:lnTo>
                  <a:pt x="6007" y="2140"/>
                </a:lnTo>
                <a:lnTo>
                  <a:pt x="6007" y="2340"/>
                </a:lnTo>
                <a:lnTo>
                  <a:pt x="6027" y="2440"/>
                </a:lnTo>
                <a:lnTo>
                  <a:pt x="6027" y="2540"/>
                </a:lnTo>
                <a:lnTo>
                  <a:pt x="6027" y="2600"/>
                </a:lnTo>
                <a:lnTo>
                  <a:pt x="6027" y="2640"/>
                </a:lnTo>
                <a:lnTo>
                  <a:pt x="6027" y="2640"/>
                </a:lnTo>
                <a:lnTo>
                  <a:pt x="6027" y="2620"/>
                </a:lnTo>
                <a:lnTo>
                  <a:pt x="6027" y="2560"/>
                </a:lnTo>
                <a:lnTo>
                  <a:pt x="6027" y="2500"/>
                </a:lnTo>
                <a:lnTo>
                  <a:pt x="6027" y="2440"/>
                </a:lnTo>
                <a:lnTo>
                  <a:pt x="6027" y="2380"/>
                </a:lnTo>
                <a:lnTo>
                  <a:pt x="6027" y="2340"/>
                </a:lnTo>
                <a:lnTo>
                  <a:pt x="6027" y="2320"/>
                </a:lnTo>
                <a:lnTo>
                  <a:pt x="6027" y="2340"/>
                </a:lnTo>
                <a:lnTo>
                  <a:pt x="6027" y="2360"/>
                </a:lnTo>
                <a:lnTo>
                  <a:pt x="6027" y="2420"/>
                </a:lnTo>
                <a:lnTo>
                  <a:pt x="6027" y="2480"/>
                </a:lnTo>
                <a:lnTo>
                  <a:pt x="6027" y="2580"/>
                </a:lnTo>
                <a:lnTo>
                  <a:pt x="6027" y="2620"/>
                </a:lnTo>
                <a:lnTo>
                  <a:pt x="6027" y="2640"/>
                </a:lnTo>
                <a:lnTo>
                  <a:pt x="6027" y="2620"/>
                </a:lnTo>
                <a:lnTo>
                  <a:pt x="6027" y="2580"/>
                </a:lnTo>
                <a:lnTo>
                  <a:pt x="6027" y="2540"/>
                </a:lnTo>
                <a:lnTo>
                  <a:pt x="6027" y="2480"/>
                </a:lnTo>
                <a:lnTo>
                  <a:pt x="6027" y="2360"/>
                </a:lnTo>
                <a:lnTo>
                  <a:pt x="6027" y="2340"/>
                </a:lnTo>
                <a:lnTo>
                  <a:pt x="6027" y="2320"/>
                </a:lnTo>
                <a:lnTo>
                  <a:pt x="6027" y="2340"/>
                </a:lnTo>
                <a:lnTo>
                  <a:pt x="6027" y="2360"/>
                </a:lnTo>
                <a:lnTo>
                  <a:pt x="6027" y="2420"/>
                </a:lnTo>
                <a:lnTo>
                  <a:pt x="6027" y="2480"/>
                </a:lnTo>
                <a:lnTo>
                  <a:pt x="6027" y="2580"/>
                </a:lnTo>
                <a:lnTo>
                  <a:pt x="6027" y="2620"/>
                </a:lnTo>
                <a:lnTo>
                  <a:pt x="6027" y="2640"/>
                </a:lnTo>
                <a:lnTo>
                  <a:pt x="6027" y="2640"/>
                </a:lnTo>
                <a:lnTo>
                  <a:pt x="6027" y="2600"/>
                </a:lnTo>
                <a:lnTo>
                  <a:pt x="6027" y="2520"/>
                </a:lnTo>
                <a:lnTo>
                  <a:pt x="6047" y="2420"/>
                </a:lnTo>
                <a:lnTo>
                  <a:pt x="6047" y="2320"/>
                </a:lnTo>
                <a:lnTo>
                  <a:pt x="6047" y="2280"/>
                </a:lnTo>
                <a:lnTo>
                  <a:pt x="6047" y="2220"/>
                </a:lnTo>
                <a:lnTo>
                  <a:pt x="6047" y="2080"/>
                </a:lnTo>
                <a:lnTo>
                  <a:pt x="6047" y="2040"/>
                </a:lnTo>
                <a:lnTo>
                  <a:pt x="6047" y="2000"/>
                </a:lnTo>
                <a:lnTo>
                  <a:pt x="6047" y="1980"/>
                </a:lnTo>
                <a:lnTo>
                  <a:pt x="6047" y="1980"/>
                </a:lnTo>
                <a:lnTo>
                  <a:pt x="6047" y="2020"/>
                </a:lnTo>
                <a:lnTo>
                  <a:pt x="6047" y="2080"/>
                </a:lnTo>
                <a:lnTo>
                  <a:pt x="6047" y="2180"/>
                </a:lnTo>
                <a:lnTo>
                  <a:pt x="6047" y="2280"/>
                </a:lnTo>
                <a:lnTo>
                  <a:pt x="6047" y="2400"/>
                </a:lnTo>
                <a:lnTo>
                  <a:pt x="6047" y="2500"/>
                </a:lnTo>
                <a:lnTo>
                  <a:pt x="6047" y="2580"/>
                </a:lnTo>
                <a:lnTo>
                  <a:pt x="6047" y="2640"/>
                </a:lnTo>
                <a:lnTo>
                  <a:pt x="6047" y="2640"/>
                </a:lnTo>
                <a:lnTo>
                  <a:pt x="6047" y="2640"/>
                </a:lnTo>
                <a:lnTo>
                  <a:pt x="6067" y="2640"/>
                </a:lnTo>
                <a:lnTo>
                  <a:pt x="6067" y="2580"/>
                </a:lnTo>
                <a:lnTo>
                  <a:pt x="6067" y="2500"/>
                </a:lnTo>
                <a:lnTo>
                  <a:pt x="6067" y="2380"/>
                </a:lnTo>
                <a:lnTo>
                  <a:pt x="6067" y="2260"/>
                </a:lnTo>
                <a:lnTo>
                  <a:pt x="6067" y="2160"/>
                </a:lnTo>
                <a:lnTo>
                  <a:pt x="6067" y="2060"/>
                </a:lnTo>
                <a:lnTo>
                  <a:pt x="6067" y="2000"/>
                </a:lnTo>
                <a:lnTo>
                  <a:pt x="6067" y="1980"/>
                </a:lnTo>
                <a:lnTo>
                  <a:pt x="6067" y="2000"/>
                </a:lnTo>
                <a:lnTo>
                  <a:pt x="6067" y="2060"/>
                </a:lnTo>
                <a:lnTo>
                  <a:pt x="6067" y="2160"/>
                </a:lnTo>
                <a:lnTo>
                  <a:pt x="6067" y="2260"/>
                </a:lnTo>
                <a:lnTo>
                  <a:pt x="6067" y="2380"/>
                </a:lnTo>
                <a:lnTo>
                  <a:pt x="6067" y="2500"/>
                </a:lnTo>
                <a:lnTo>
                  <a:pt x="6067" y="2580"/>
                </a:lnTo>
                <a:lnTo>
                  <a:pt x="6067" y="2640"/>
                </a:lnTo>
                <a:lnTo>
                  <a:pt x="6067" y="2640"/>
                </a:lnTo>
                <a:lnTo>
                  <a:pt x="6067" y="2620"/>
                </a:lnTo>
                <a:lnTo>
                  <a:pt x="6067" y="2580"/>
                </a:lnTo>
                <a:lnTo>
                  <a:pt x="6067" y="2480"/>
                </a:lnTo>
                <a:lnTo>
                  <a:pt x="6067" y="2380"/>
                </a:lnTo>
                <a:lnTo>
                  <a:pt x="6067" y="2340"/>
                </a:lnTo>
                <a:lnTo>
                  <a:pt x="6067" y="2320"/>
                </a:lnTo>
                <a:lnTo>
                  <a:pt x="6067" y="2320"/>
                </a:lnTo>
                <a:lnTo>
                  <a:pt x="6087" y="2320"/>
                </a:lnTo>
                <a:lnTo>
                  <a:pt x="6087" y="2260"/>
                </a:lnTo>
                <a:lnTo>
                  <a:pt x="6087" y="2180"/>
                </a:lnTo>
                <a:lnTo>
                  <a:pt x="6087" y="2060"/>
                </a:lnTo>
                <a:lnTo>
                  <a:pt x="6087" y="1940"/>
                </a:lnTo>
                <a:lnTo>
                  <a:pt x="6087" y="1840"/>
                </a:lnTo>
                <a:lnTo>
                  <a:pt x="6087" y="1740"/>
                </a:lnTo>
                <a:lnTo>
                  <a:pt x="6087" y="1680"/>
                </a:lnTo>
                <a:lnTo>
                  <a:pt x="6087" y="1660"/>
                </a:lnTo>
                <a:lnTo>
                  <a:pt x="6087" y="1680"/>
                </a:lnTo>
                <a:lnTo>
                  <a:pt x="6087" y="1740"/>
                </a:lnTo>
                <a:lnTo>
                  <a:pt x="6087" y="1840"/>
                </a:lnTo>
                <a:lnTo>
                  <a:pt x="6087" y="1940"/>
                </a:lnTo>
                <a:lnTo>
                  <a:pt x="6087" y="2060"/>
                </a:lnTo>
                <a:lnTo>
                  <a:pt x="6087" y="2180"/>
                </a:lnTo>
                <a:lnTo>
                  <a:pt x="6087" y="2260"/>
                </a:lnTo>
                <a:lnTo>
                  <a:pt x="6087" y="2320"/>
                </a:lnTo>
                <a:lnTo>
                  <a:pt x="6087" y="2320"/>
                </a:lnTo>
                <a:lnTo>
                  <a:pt x="6087" y="2280"/>
                </a:lnTo>
                <a:lnTo>
                  <a:pt x="6087" y="2240"/>
                </a:lnTo>
                <a:lnTo>
                  <a:pt x="6087" y="2100"/>
                </a:lnTo>
                <a:lnTo>
                  <a:pt x="6107" y="2040"/>
                </a:lnTo>
                <a:lnTo>
                  <a:pt x="6107" y="2000"/>
                </a:lnTo>
                <a:lnTo>
                  <a:pt x="6107" y="1980"/>
                </a:lnTo>
                <a:lnTo>
                  <a:pt x="6107" y="1980"/>
                </a:lnTo>
                <a:lnTo>
                  <a:pt x="6107" y="2020"/>
                </a:lnTo>
                <a:lnTo>
                  <a:pt x="6107" y="2100"/>
                </a:lnTo>
                <a:lnTo>
                  <a:pt x="6107" y="2200"/>
                </a:lnTo>
                <a:lnTo>
                  <a:pt x="6107" y="2300"/>
                </a:lnTo>
                <a:lnTo>
                  <a:pt x="6107" y="2420"/>
                </a:lnTo>
                <a:lnTo>
                  <a:pt x="6107" y="2520"/>
                </a:lnTo>
                <a:lnTo>
                  <a:pt x="6107" y="2600"/>
                </a:lnTo>
                <a:lnTo>
                  <a:pt x="6107" y="2640"/>
                </a:lnTo>
                <a:lnTo>
                  <a:pt x="6107" y="2640"/>
                </a:lnTo>
                <a:lnTo>
                  <a:pt x="6107" y="2620"/>
                </a:lnTo>
                <a:lnTo>
                  <a:pt x="6107" y="2580"/>
                </a:lnTo>
                <a:lnTo>
                  <a:pt x="6107" y="2520"/>
                </a:lnTo>
                <a:lnTo>
                  <a:pt x="6107" y="2400"/>
                </a:lnTo>
                <a:lnTo>
                  <a:pt x="6107" y="2360"/>
                </a:lnTo>
                <a:lnTo>
                  <a:pt x="6107" y="2320"/>
                </a:lnTo>
                <a:lnTo>
                  <a:pt x="6107" y="2320"/>
                </a:lnTo>
                <a:lnTo>
                  <a:pt x="6107" y="2360"/>
                </a:lnTo>
                <a:lnTo>
                  <a:pt x="6107" y="2400"/>
                </a:lnTo>
                <a:lnTo>
                  <a:pt x="6107" y="2520"/>
                </a:lnTo>
                <a:lnTo>
                  <a:pt x="6107" y="2580"/>
                </a:lnTo>
                <a:lnTo>
                  <a:pt x="6107" y="2620"/>
                </a:lnTo>
                <a:lnTo>
                  <a:pt x="6107" y="2640"/>
                </a:lnTo>
                <a:lnTo>
                  <a:pt x="6107" y="2640"/>
                </a:lnTo>
                <a:lnTo>
                  <a:pt x="6107" y="2600"/>
                </a:lnTo>
                <a:lnTo>
                  <a:pt x="6107" y="2520"/>
                </a:lnTo>
                <a:lnTo>
                  <a:pt x="6107" y="2400"/>
                </a:lnTo>
                <a:lnTo>
                  <a:pt x="6107" y="2280"/>
                </a:lnTo>
                <a:lnTo>
                  <a:pt x="6127" y="2180"/>
                </a:lnTo>
                <a:lnTo>
                  <a:pt x="6127" y="2080"/>
                </a:lnTo>
                <a:lnTo>
                  <a:pt x="6127" y="2000"/>
                </a:lnTo>
                <a:lnTo>
                  <a:pt x="6127" y="1980"/>
                </a:lnTo>
                <a:lnTo>
                  <a:pt x="6127" y="2000"/>
                </a:lnTo>
                <a:lnTo>
                  <a:pt x="6127" y="2060"/>
                </a:lnTo>
                <a:lnTo>
                  <a:pt x="6127" y="2160"/>
                </a:lnTo>
                <a:lnTo>
                  <a:pt x="6127" y="2260"/>
                </a:lnTo>
                <a:lnTo>
                  <a:pt x="6127" y="2380"/>
                </a:lnTo>
                <a:lnTo>
                  <a:pt x="6127" y="2500"/>
                </a:lnTo>
                <a:lnTo>
                  <a:pt x="6127" y="2580"/>
                </a:lnTo>
                <a:lnTo>
                  <a:pt x="6127" y="2640"/>
                </a:lnTo>
                <a:lnTo>
                  <a:pt x="6127" y="2640"/>
                </a:lnTo>
                <a:lnTo>
                  <a:pt x="6127" y="2580"/>
                </a:lnTo>
                <a:lnTo>
                  <a:pt x="6127" y="2500"/>
                </a:lnTo>
                <a:lnTo>
                  <a:pt x="6127" y="2420"/>
                </a:lnTo>
                <a:lnTo>
                  <a:pt x="6127" y="2300"/>
                </a:lnTo>
                <a:lnTo>
                  <a:pt x="6127" y="2200"/>
                </a:lnTo>
                <a:lnTo>
                  <a:pt x="6127" y="2120"/>
                </a:lnTo>
                <a:lnTo>
                  <a:pt x="6127" y="2040"/>
                </a:lnTo>
                <a:lnTo>
                  <a:pt x="6127" y="1980"/>
                </a:lnTo>
                <a:lnTo>
                  <a:pt x="6127" y="1980"/>
                </a:lnTo>
                <a:lnTo>
                  <a:pt x="6147" y="1980"/>
                </a:lnTo>
                <a:lnTo>
                  <a:pt x="6147" y="2040"/>
                </a:lnTo>
                <a:lnTo>
                  <a:pt x="6147" y="2120"/>
                </a:lnTo>
                <a:lnTo>
                  <a:pt x="6147" y="2240"/>
                </a:lnTo>
                <a:lnTo>
                  <a:pt x="6147" y="2360"/>
                </a:lnTo>
                <a:lnTo>
                  <a:pt x="6147" y="2460"/>
                </a:lnTo>
                <a:lnTo>
                  <a:pt x="6147" y="2560"/>
                </a:lnTo>
                <a:lnTo>
                  <a:pt x="6147" y="2620"/>
                </a:lnTo>
                <a:lnTo>
                  <a:pt x="6147" y="2640"/>
                </a:lnTo>
                <a:lnTo>
                  <a:pt x="6147" y="2640"/>
                </a:lnTo>
                <a:lnTo>
                  <a:pt x="6147" y="2620"/>
                </a:lnTo>
                <a:lnTo>
                  <a:pt x="6147" y="2540"/>
                </a:lnTo>
                <a:lnTo>
                  <a:pt x="6147" y="2440"/>
                </a:lnTo>
                <a:lnTo>
                  <a:pt x="6147" y="2300"/>
                </a:lnTo>
                <a:lnTo>
                  <a:pt x="6147" y="2180"/>
                </a:lnTo>
                <a:lnTo>
                  <a:pt x="6147" y="2080"/>
                </a:lnTo>
                <a:lnTo>
                  <a:pt x="6147" y="2000"/>
                </a:lnTo>
                <a:lnTo>
                  <a:pt x="6147" y="1980"/>
                </a:lnTo>
                <a:lnTo>
                  <a:pt x="6147" y="1980"/>
                </a:lnTo>
                <a:lnTo>
                  <a:pt x="6147" y="2000"/>
                </a:lnTo>
                <a:lnTo>
                  <a:pt x="6147" y="2060"/>
                </a:lnTo>
                <a:lnTo>
                  <a:pt x="6147" y="2160"/>
                </a:lnTo>
                <a:lnTo>
                  <a:pt x="6147" y="2260"/>
                </a:lnTo>
                <a:lnTo>
                  <a:pt x="6147" y="2380"/>
                </a:lnTo>
                <a:lnTo>
                  <a:pt x="6147" y="2500"/>
                </a:lnTo>
                <a:lnTo>
                  <a:pt x="6147" y="2580"/>
                </a:lnTo>
                <a:lnTo>
                  <a:pt x="6147" y="2640"/>
                </a:lnTo>
                <a:lnTo>
                  <a:pt x="6147" y="2640"/>
                </a:lnTo>
                <a:lnTo>
                  <a:pt x="6147" y="2640"/>
                </a:lnTo>
                <a:lnTo>
                  <a:pt x="6167" y="2640"/>
                </a:lnTo>
                <a:lnTo>
                  <a:pt x="6167" y="2640"/>
                </a:lnTo>
                <a:lnTo>
                  <a:pt x="6167" y="2580"/>
                </a:lnTo>
                <a:lnTo>
                  <a:pt x="6167" y="2500"/>
                </a:lnTo>
                <a:lnTo>
                  <a:pt x="6167" y="2380"/>
                </a:lnTo>
                <a:lnTo>
                  <a:pt x="6167" y="2260"/>
                </a:lnTo>
                <a:lnTo>
                  <a:pt x="6167" y="2160"/>
                </a:lnTo>
                <a:lnTo>
                  <a:pt x="6167" y="2060"/>
                </a:lnTo>
                <a:lnTo>
                  <a:pt x="6167" y="2000"/>
                </a:lnTo>
                <a:lnTo>
                  <a:pt x="6167" y="1980"/>
                </a:lnTo>
                <a:lnTo>
                  <a:pt x="6167" y="2000"/>
                </a:lnTo>
                <a:lnTo>
                  <a:pt x="6167" y="2080"/>
                </a:lnTo>
                <a:lnTo>
                  <a:pt x="6167" y="2180"/>
                </a:lnTo>
                <a:lnTo>
                  <a:pt x="6167" y="2280"/>
                </a:lnTo>
                <a:lnTo>
                  <a:pt x="6167" y="2400"/>
                </a:lnTo>
                <a:lnTo>
                  <a:pt x="6167" y="2520"/>
                </a:lnTo>
                <a:lnTo>
                  <a:pt x="6167" y="2600"/>
                </a:lnTo>
                <a:lnTo>
                  <a:pt x="6167" y="2640"/>
                </a:lnTo>
                <a:lnTo>
                  <a:pt x="6167" y="2640"/>
                </a:lnTo>
                <a:lnTo>
                  <a:pt x="6167" y="2620"/>
                </a:lnTo>
                <a:lnTo>
                  <a:pt x="6167" y="2600"/>
                </a:lnTo>
                <a:lnTo>
                  <a:pt x="6167" y="2540"/>
                </a:lnTo>
                <a:lnTo>
                  <a:pt x="6187" y="2420"/>
                </a:lnTo>
                <a:lnTo>
                  <a:pt x="6187" y="2320"/>
                </a:lnTo>
                <a:lnTo>
                  <a:pt x="6187" y="2220"/>
                </a:lnTo>
                <a:lnTo>
                  <a:pt x="6187" y="2100"/>
                </a:lnTo>
                <a:lnTo>
                  <a:pt x="6187" y="2020"/>
                </a:lnTo>
                <a:lnTo>
                  <a:pt x="6187" y="2000"/>
                </a:lnTo>
                <a:lnTo>
                  <a:pt x="6187" y="1980"/>
                </a:lnTo>
                <a:lnTo>
                  <a:pt x="6187" y="2000"/>
                </a:lnTo>
                <a:lnTo>
                  <a:pt x="6187" y="2020"/>
                </a:lnTo>
                <a:lnTo>
                  <a:pt x="6187" y="2100"/>
                </a:lnTo>
                <a:lnTo>
                  <a:pt x="6187" y="2220"/>
                </a:lnTo>
                <a:lnTo>
                  <a:pt x="6187" y="2320"/>
                </a:lnTo>
                <a:lnTo>
                  <a:pt x="6187" y="2400"/>
                </a:lnTo>
                <a:lnTo>
                  <a:pt x="6187" y="2500"/>
                </a:lnTo>
                <a:lnTo>
                  <a:pt x="6187" y="2580"/>
                </a:lnTo>
                <a:lnTo>
                  <a:pt x="6187" y="2640"/>
                </a:lnTo>
                <a:lnTo>
                  <a:pt x="6187" y="2640"/>
                </a:lnTo>
                <a:lnTo>
                  <a:pt x="6187" y="2640"/>
                </a:lnTo>
                <a:lnTo>
                  <a:pt x="6206" y="2640"/>
                </a:lnTo>
                <a:lnTo>
                  <a:pt x="6206" y="2640"/>
                </a:lnTo>
                <a:lnTo>
                  <a:pt x="6206" y="2640"/>
                </a:lnTo>
                <a:lnTo>
                  <a:pt x="6206" y="2640"/>
                </a:lnTo>
                <a:lnTo>
                  <a:pt x="6206" y="2640"/>
                </a:lnTo>
                <a:lnTo>
                  <a:pt x="6226" y="2640"/>
                </a:lnTo>
                <a:lnTo>
                  <a:pt x="6226" y="2620"/>
                </a:lnTo>
                <a:lnTo>
                  <a:pt x="6226" y="2560"/>
                </a:lnTo>
                <a:lnTo>
                  <a:pt x="6226" y="2460"/>
                </a:lnTo>
                <a:lnTo>
                  <a:pt x="6226" y="2360"/>
                </a:lnTo>
                <a:lnTo>
                  <a:pt x="6226" y="2340"/>
                </a:lnTo>
                <a:lnTo>
                  <a:pt x="6226" y="2320"/>
                </a:lnTo>
                <a:lnTo>
                  <a:pt x="6226" y="2340"/>
                </a:lnTo>
                <a:lnTo>
                  <a:pt x="6226" y="2360"/>
                </a:lnTo>
                <a:lnTo>
                  <a:pt x="6226" y="2420"/>
                </a:lnTo>
                <a:lnTo>
                  <a:pt x="6226" y="2480"/>
                </a:lnTo>
                <a:lnTo>
                  <a:pt x="6226" y="2580"/>
                </a:lnTo>
                <a:lnTo>
                  <a:pt x="6226" y="2620"/>
                </a:lnTo>
                <a:lnTo>
                  <a:pt x="6226" y="2640"/>
                </a:lnTo>
                <a:lnTo>
                  <a:pt x="6226" y="2620"/>
                </a:lnTo>
                <a:lnTo>
                  <a:pt x="6226" y="2600"/>
                </a:lnTo>
                <a:lnTo>
                  <a:pt x="6226" y="2500"/>
                </a:lnTo>
                <a:lnTo>
                  <a:pt x="6226" y="2400"/>
                </a:lnTo>
                <a:lnTo>
                  <a:pt x="6226" y="2340"/>
                </a:lnTo>
                <a:lnTo>
                  <a:pt x="6226" y="2320"/>
                </a:lnTo>
                <a:lnTo>
                  <a:pt x="6226" y="2320"/>
                </a:lnTo>
                <a:lnTo>
                  <a:pt x="6246" y="2320"/>
                </a:lnTo>
                <a:lnTo>
                  <a:pt x="6246" y="2340"/>
                </a:lnTo>
                <a:lnTo>
                  <a:pt x="6246" y="2400"/>
                </a:lnTo>
                <a:lnTo>
                  <a:pt x="6246" y="2500"/>
                </a:lnTo>
                <a:lnTo>
                  <a:pt x="6246" y="2600"/>
                </a:lnTo>
                <a:lnTo>
                  <a:pt x="6246" y="2620"/>
                </a:lnTo>
                <a:lnTo>
                  <a:pt x="6246" y="2640"/>
                </a:lnTo>
                <a:lnTo>
                  <a:pt x="6246" y="2620"/>
                </a:lnTo>
                <a:lnTo>
                  <a:pt x="6246" y="2580"/>
                </a:lnTo>
                <a:lnTo>
                  <a:pt x="6246" y="2540"/>
                </a:lnTo>
                <a:lnTo>
                  <a:pt x="6246" y="2480"/>
                </a:lnTo>
                <a:lnTo>
                  <a:pt x="6246" y="2360"/>
                </a:lnTo>
                <a:lnTo>
                  <a:pt x="6246" y="2340"/>
                </a:lnTo>
                <a:lnTo>
                  <a:pt x="6246" y="2320"/>
                </a:lnTo>
                <a:lnTo>
                  <a:pt x="6246" y="2340"/>
                </a:lnTo>
                <a:lnTo>
                  <a:pt x="6246" y="2360"/>
                </a:lnTo>
                <a:lnTo>
                  <a:pt x="6246" y="2460"/>
                </a:lnTo>
                <a:lnTo>
                  <a:pt x="6246" y="2560"/>
                </a:lnTo>
                <a:lnTo>
                  <a:pt x="6246" y="2620"/>
                </a:lnTo>
                <a:lnTo>
                  <a:pt x="6246" y="2640"/>
                </a:lnTo>
                <a:lnTo>
                  <a:pt x="6246" y="2640"/>
                </a:lnTo>
                <a:lnTo>
                  <a:pt x="6246" y="2620"/>
                </a:lnTo>
                <a:lnTo>
                  <a:pt x="6246" y="2560"/>
                </a:lnTo>
                <a:lnTo>
                  <a:pt x="6246" y="2460"/>
                </a:lnTo>
                <a:lnTo>
                  <a:pt x="6266" y="2360"/>
                </a:lnTo>
                <a:lnTo>
                  <a:pt x="6266" y="2340"/>
                </a:lnTo>
                <a:lnTo>
                  <a:pt x="6266" y="2320"/>
                </a:lnTo>
                <a:lnTo>
                  <a:pt x="6266" y="2340"/>
                </a:lnTo>
                <a:lnTo>
                  <a:pt x="6266" y="2360"/>
                </a:lnTo>
                <a:lnTo>
                  <a:pt x="6266" y="2460"/>
                </a:lnTo>
                <a:lnTo>
                  <a:pt x="6266" y="2560"/>
                </a:lnTo>
                <a:lnTo>
                  <a:pt x="6266" y="2620"/>
                </a:lnTo>
                <a:lnTo>
                  <a:pt x="6266" y="2640"/>
                </a:lnTo>
                <a:lnTo>
                  <a:pt x="6266" y="2640"/>
                </a:lnTo>
                <a:lnTo>
                  <a:pt x="6266" y="2640"/>
                </a:lnTo>
                <a:lnTo>
                  <a:pt x="6266" y="2640"/>
                </a:lnTo>
                <a:lnTo>
                  <a:pt x="6286" y="2640"/>
                </a:lnTo>
                <a:lnTo>
                  <a:pt x="6286" y="2640"/>
                </a:lnTo>
                <a:lnTo>
                  <a:pt x="6286" y="2580"/>
                </a:lnTo>
                <a:lnTo>
                  <a:pt x="6286" y="2500"/>
                </a:lnTo>
                <a:lnTo>
                  <a:pt x="6286" y="2380"/>
                </a:lnTo>
                <a:lnTo>
                  <a:pt x="6286" y="2260"/>
                </a:lnTo>
                <a:lnTo>
                  <a:pt x="6286" y="2160"/>
                </a:lnTo>
                <a:lnTo>
                  <a:pt x="6286" y="2060"/>
                </a:lnTo>
                <a:lnTo>
                  <a:pt x="6286" y="2000"/>
                </a:lnTo>
                <a:lnTo>
                  <a:pt x="6286" y="1980"/>
                </a:lnTo>
                <a:lnTo>
                  <a:pt x="6286" y="1980"/>
                </a:lnTo>
                <a:lnTo>
                  <a:pt x="6286" y="2020"/>
                </a:lnTo>
                <a:lnTo>
                  <a:pt x="6286" y="2100"/>
                </a:lnTo>
                <a:lnTo>
                  <a:pt x="6286" y="2220"/>
                </a:lnTo>
                <a:lnTo>
                  <a:pt x="6286" y="2360"/>
                </a:lnTo>
                <a:lnTo>
                  <a:pt x="6286" y="2480"/>
                </a:lnTo>
                <a:lnTo>
                  <a:pt x="6286" y="2580"/>
                </a:lnTo>
                <a:lnTo>
                  <a:pt x="6286" y="2620"/>
                </a:lnTo>
                <a:lnTo>
                  <a:pt x="6286" y="2640"/>
                </a:lnTo>
                <a:lnTo>
                  <a:pt x="6286" y="2660"/>
                </a:lnTo>
                <a:lnTo>
                  <a:pt x="6286" y="2640"/>
                </a:lnTo>
                <a:lnTo>
                  <a:pt x="6286" y="2600"/>
                </a:lnTo>
                <a:lnTo>
                  <a:pt x="6286" y="2560"/>
                </a:lnTo>
                <a:lnTo>
                  <a:pt x="6286" y="2480"/>
                </a:lnTo>
                <a:lnTo>
                  <a:pt x="6286" y="2400"/>
                </a:lnTo>
                <a:lnTo>
                  <a:pt x="6286" y="2180"/>
                </a:lnTo>
                <a:lnTo>
                  <a:pt x="6286" y="1960"/>
                </a:lnTo>
                <a:lnTo>
                  <a:pt x="6286" y="1740"/>
                </a:lnTo>
                <a:lnTo>
                  <a:pt x="6286" y="1540"/>
                </a:lnTo>
                <a:lnTo>
                  <a:pt x="6286" y="1460"/>
                </a:lnTo>
                <a:lnTo>
                  <a:pt x="6286" y="1380"/>
                </a:lnTo>
                <a:lnTo>
                  <a:pt x="6286" y="1340"/>
                </a:lnTo>
                <a:lnTo>
                  <a:pt x="6286" y="1320"/>
                </a:lnTo>
                <a:lnTo>
                  <a:pt x="6286" y="1320"/>
                </a:lnTo>
                <a:lnTo>
                  <a:pt x="6286" y="1340"/>
                </a:lnTo>
                <a:lnTo>
                  <a:pt x="6286" y="1380"/>
                </a:lnTo>
                <a:lnTo>
                  <a:pt x="6286" y="1440"/>
                </a:lnTo>
                <a:lnTo>
                  <a:pt x="6286" y="1560"/>
                </a:lnTo>
                <a:lnTo>
                  <a:pt x="6286" y="1740"/>
                </a:lnTo>
                <a:lnTo>
                  <a:pt x="6306" y="1920"/>
                </a:lnTo>
                <a:lnTo>
                  <a:pt x="6306" y="2080"/>
                </a:lnTo>
                <a:lnTo>
                  <a:pt x="6306" y="2220"/>
                </a:lnTo>
                <a:lnTo>
                  <a:pt x="6306" y="2280"/>
                </a:lnTo>
                <a:lnTo>
                  <a:pt x="6306" y="2320"/>
                </a:lnTo>
                <a:lnTo>
                  <a:pt x="6306" y="2320"/>
                </a:lnTo>
                <a:lnTo>
                  <a:pt x="6306" y="2260"/>
                </a:lnTo>
                <a:lnTo>
                  <a:pt x="6306" y="2180"/>
                </a:lnTo>
                <a:lnTo>
                  <a:pt x="6306" y="2060"/>
                </a:lnTo>
                <a:lnTo>
                  <a:pt x="6306" y="1940"/>
                </a:lnTo>
                <a:lnTo>
                  <a:pt x="6306" y="1840"/>
                </a:lnTo>
                <a:lnTo>
                  <a:pt x="6306" y="1740"/>
                </a:lnTo>
                <a:lnTo>
                  <a:pt x="6306" y="1680"/>
                </a:lnTo>
                <a:lnTo>
                  <a:pt x="6306" y="1660"/>
                </a:lnTo>
                <a:lnTo>
                  <a:pt x="6306" y="1680"/>
                </a:lnTo>
                <a:lnTo>
                  <a:pt x="6306" y="1740"/>
                </a:lnTo>
                <a:lnTo>
                  <a:pt x="6306" y="1840"/>
                </a:lnTo>
                <a:lnTo>
                  <a:pt x="6306" y="1940"/>
                </a:lnTo>
                <a:lnTo>
                  <a:pt x="6306" y="2060"/>
                </a:lnTo>
                <a:lnTo>
                  <a:pt x="6306" y="2180"/>
                </a:lnTo>
                <a:lnTo>
                  <a:pt x="6306" y="2260"/>
                </a:lnTo>
                <a:lnTo>
                  <a:pt x="6306" y="2320"/>
                </a:lnTo>
                <a:lnTo>
                  <a:pt x="6306" y="2320"/>
                </a:lnTo>
                <a:lnTo>
                  <a:pt x="6326" y="2320"/>
                </a:lnTo>
                <a:lnTo>
                  <a:pt x="6326" y="2340"/>
                </a:lnTo>
                <a:lnTo>
                  <a:pt x="6326" y="2400"/>
                </a:lnTo>
                <a:lnTo>
                  <a:pt x="6326" y="2500"/>
                </a:lnTo>
                <a:lnTo>
                  <a:pt x="6326" y="2600"/>
                </a:lnTo>
                <a:lnTo>
                  <a:pt x="6326" y="2620"/>
                </a:lnTo>
                <a:lnTo>
                  <a:pt x="6326" y="2640"/>
                </a:lnTo>
                <a:lnTo>
                  <a:pt x="6326" y="2640"/>
                </a:lnTo>
                <a:lnTo>
                  <a:pt x="6326" y="2600"/>
                </a:lnTo>
                <a:lnTo>
                  <a:pt x="6326" y="2520"/>
                </a:lnTo>
                <a:lnTo>
                  <a:pt x="6326" y="2420"/>
                </a:lnTo>
                <a:lnTo>
                  <a:pt x="6326" y="2320"/>
                </a:lnTo>
                <a:lnTo>
                  <a:pt x="6326" y="2280"/>
                </a:lnTo>
                <a:lnTo>
                  <a:pt x="6326" y="2220"/>
                </a:lnTo>
                <a:lnTo>
                  <a:pt x="6326" y="2080"/>
                </a:lnTo>
                <a:lnTo>
                  <a:pt x="6326" y="2040"/>
                </a:lnTo>
                <a:lnTo>
                  <a:pt x="6326" y="2000"/>
                </a:lnTo>
                <a:lnTo>
                  <a:pt x="6326" y="1980"/>
                </a:lnTo>
                <a:lnTo>
                  <a:pt x="6326" y="1980"/>
                </a:lnTo>
                <a:lnTo>
                  <a:pt x="6326" y="2020"/>
                </a:lnTo>
                <a:lnTo>
                  <a:pt x="6326" y="2100"/>
                </a:lnTo>
                <a:lnTo>
                  <a:pt x="6326" y="2200"/>
                </a:lnTo>
                <a:lnTo>
                  <a:pt x="6326" y="2300"/>
                </a:lnTo>
                <a:lnTo>
                  <a:pt x="6326" y="2420"/>
                </a:lnTo>
                <a:lnTo>
                  <a:pt x="6326" y="2520"/>
                </a:lnTo>
                <a:lnTo>
                  <a:pt x="6326" y="2600"/>
                </a:lnTo>
                <a:lnTo>
                  <a:pt x="6326" y="2640"/>
                </a:lnTo>
                <a:lnTo>
                  <a:pt x="6326" y="2640"/>
                </a:lnTo>
                <a:lnTo>
                  <a:pt x="6326" y="2620"/>
                </a:lnTo>
                <a:lnTo>
                  <a:pt x="6326" y="2600"/>
                </a:lnTo>
                <a:lnTo>
                  <a:pt x="6326" y="2540"/>
                </a:lnTo>
                <a:lnTo>
                  <a:pt x="6346" y="2420"/>
                </a:lnTo>
                <a:lnTo>
                  <a:pt x="6346" y="2320"/>
                </a:lnTo>
                <a:lnTo>
                  <a:pt x="6346" y="2220"/>
                </a:lnTo>
                <a:lnTo>
                  <a:pt x="6346" y="2100"/>
                </a:lnTo>
                <a:lnTo>
                  <a:pt x="6346" y="2020"/>
                </a:lnTo>
                <a:lnTo>
                  <a:pt x="6346" y="2000"/>
                </a:lnTo>
                <a:lnTo>
                  <a:pt x="6346" y="1980"/>
                </a:lnTo>
                <a:lnTo>
                  <a:pt x="6346" y="2000"/>
                </a:lnTo>
                <a:lnTo>
                  <a:pt x="6346" y="2020"/>
                </a:lnTo>
                <a:lnTo>
                  <a:pt x="6346" y="2100"/>
                </a:lnTo>
                <a:lnTo>
                  <a:pt x="6346" y="2220"/>
                </a:lnTo>
                <a:lnTo>
                  <a:pt x="6346" y="2320"/>
                </a:lnTo>
                <a:lnTo>
                  <a:pt x="6346" y="2420"/>
                </a:lnTo>
                <a:lnTo>
                  <a:pt x="6346" y="2520"/>
                </a:lnTo>
                <a:lnTo>
                  <a:pt x="6346" y="2600"/>
                </a:lnTo>
                <a:lnTo>
                  <a:pt x="6346" y="2640"/>
                </a:lnTo>
                <a:lnTo>
                  <a:pt x="6346" y="2640"/>
                </a:lnTo>
                <a:lnTo>
                  <a:pt x="6346" y="2620"/>
                </a:lnTo>
                <a:lnTo>
                  <a:pt x="6346" y="2580"/>
                </a:lnTo>
                <a:lnTo>
                  <a:pt x="6346" y="2540"/>
                </a:lnTo>
                <a:lnTo>
                  <a:pt x="6346" y="2480"/>
                </a:lnTo>
                <a:lnTo>
                  <a:pt x="6366" y="2360"/>
                </a:lnTo>
                <a:lnTo>
                  <a:pt x="6366" y="2340"/>
                </a:lnTo>
                <a:lnTo>
                  <a:pt x="6366" y="2320"/>
                </a:lnTo>
                <a:lnTo>
                  <a:pt x="6366" y="2340"/>
                </a:lnTo>
                <a:lnTo>
                  <a:pt x="6366" y="2360"/>
                </a:lnTo>
                <a:lnTo>
                  <a:pt x="6366" y="2460"/>
                </a:lnTo>
                <a:lnTo>
                  <a:pt x="6366" y="2560"/>
                </a:lnTo>
                <a:lnTo>
                  <a:pt x="6366" y="2620"/>
                </a:lnTo>
                <a:lnTo>
                  <a:pt x="6366" y="2640"/>
                </a:lnTo>
                <a:lnTo>
                  <a:pt x="6366" y="2640"/>
                </a:lnTo>
                <a:lnTo>
                  <a:pt x="6366" y="2640"/>
                </a:lnTo>
                <a:lnTo>
                  <a:pt x="6366" y="2640"/>
                </a:lnTo>
                <a:lnTo>
                  <a:pt x="6366" y="2620"/>
                </a:lnTo>
                <a:lnTo>
                  <a:pt x="6366" y="2580"/>
                </a:lnTo>
                <a:lnTo>
                  <a:pt x="6366" y="2480"/>
                </a:lnTo>
                <a:lnTo>
                  <a:pt x="6386" y="2380"/>
                </a:lnTo>
                <a:lnTo>
                  <a:pt x="6386" y="2340"/>
                </a:lnTo>
                <a:lnTo>
                  <a:pt x="6386" y="2320"/>
                </a:lnTo>
                <a:lnTo>
                  <a:pt x="6386" y="2320"/>
                </a:lnTo>
                <a:lnTo>
                  <a:pt x="6386" y="2340"/>
                </a:lnTo>
                <a:lnTo>
                  <a:pt x="6386" y="2380"/>
                </a:lnTo>
                <a:lnTo>
                  <a:pt x="6386" y="2480"/>
                </a:lnTo>
                <a:lnTo>
                  <a:pt x="6386" y="2580"/>
                </a:lnTo>
                <a:lnTo>
                  <a:pt x="6386" y="2620"/>
                </a:lnTo>
                <a:lnTo>
                  <a:pt x="6386" y="2640"/>
                </a:lnTo>
                <a:lnTo>
                  <a:pt x="6386" y="2640"/>
                </a:lnTo>
                <a:lnTo>
                  <a:pt x="6386" y="2640"/>
                </a:lnTo>
                <a:lnTo>
                  <a:pt x="6406" y="2640"/>
                </a:lnTo>
                <a:lnTo>
                  <a:pt x="6406" y="2640"/>
                </a:lnTo>
                <a:lnTo>
                  <a:pt x="6406" y="2640"/>
                </a:lnTo>
                <a:lnTo>
                  <a:pt x="6406" y="2640"/>
                </a:lnTo>
                <a:lnTo>
                  <a:pt x="6406" y="2640"/>
                </a:lnTo>
                <a:lnTo>
                  <a:pt x="6406" y="2640"/>
                </a:lnTo>
                <a:lnTo>
                  <a:pt x="6426" y="2640"/>
                </a:lnTo>
                <a:lnTo>
                  <a:pt x="6426" y="2640"/>
                </a:lnTo>
                <a:lnTo>
                  <a:pt x="6426" y="2620"/>
                </a:lnTo>
                <a:lnTo>
                  <a:pt x="6426" y="2580"/>
                </a:lnTo>
                <a:lnTo>
                  <a:pt x="6426" y="2480"/>
                </a:lnTo>
                <a:lnTo>
                  <a:pt x="6426" y="2380"/>
                </a:lnTo>
                <a:lnTo>
                  <a:pt x="6426" y="2340"/>
                </a:lnTo>
                <a:lnTo>
                  <a:pt x="6426" y="2320"/>
                </a:lnTo>
                <a:lnTo>
                  <a:pt x="6426" y="2320"/>
                </a:lnTo>
                <a:lnTo>
                  <a:pt x="6426" y="2320"/>
                </a:lnTo>
                <a:lnTo>
                  <a:pt x="6446" y="2320"/>
                </a:lnTo>
                <a:lnTo>
                  <a:pt x="6446" y="2320"/>
                </a:lnTo>
                <a:lnTo>
                  <a:pt x="6446" y="2340"/>
                </a:lnTo>
                <a:lnTo>
                  <a:pt x="6446" y="2400"/>
                </a:lnTo>
                <a:lnTo>
                  <a:pt x="6446" y="2500"/>
                </a:lnTo>
                <a:lnTo>
                  <a:pt x="6446" y="2600"/>
                </a:lnTo>
                <a:lnTo>
                  <a:pt x="6446" y="2620"/>
                </a:lnTo>
                <a:lnTo>
                  <a:pt x="6446" y="2640"/>
                </a:lnTo>
                <a:lnTo>
                  <a:pt x="6446" y="2620"/>
                </a:lnTo>
                <a:lnTo>
                  <a:pt x="6446" y="2580"/>
                </a:lnTo>
                <a:lnTo>
                  <a:pt x="6446" y="2540"/>
                </a:lnTo>
                <a:lnTo>
                  <a:pt x="6446" y="2480"/>
                </a:lnTo>
                <a:lnTo>
                  <a:pt x="6446" y="2360"/>
                </a:lnTo>
                <a:lnTo>
                  <a:pt x="6446" y="2340"/>
                </a:lnTo>
                <a:lnTo>
                  <a:pt x="6446" y="2320"/>
                </a:lnTo>
                <a:lnTo>
                  <a:pt x="6446" y="2340"/>
                </a:lnTo>
                <a:lnTo>
                  <a:pt x="6446" y="2360"/>
                </a:lnTo>
                <a:lnTo>
                  <a:pt x="6446" y="2460"/>
                </a:lnTo>
                <a:lnTo>
                  <a:pt x="6446" y="2560"/>
                </a:lnTo>
                <a:lnTo>
                  <a:pt x="6446" y="2620"/>
                </a:lnTo>
                <a:lnTo>
                  <a:pt x="6446" y="2640"/>
                </a:lnTo>
                <a:lnTo>
                  <a:pt x="6446" y="2640"/>
                </a:lnTo>
                <a:lnTo>
                  <a:pt x="6466" y="2640"/>
                </a:lnTo>
                <a:lnTo>
                  <a:pt x="6466" y="2640"/>
                </a:lnTo>
                <a:lnTo>
                  <a:pt x="6466" y="2640"/>
                </a:lnTo>
                <a:lnTo>
                  <a:pt x="6466" y="2580"/>
                </a:lnTo>
                <a:lnTo>
                  <a:pt x="6466" y="2500"/>
                </a:lnTo>
                <a:lnTo>
                  <a:pt x="6466" y="2400"/>
                </a:lnTo>
                <a:lnTo>
                  <a:pt x="6466" y="2320"/>
                </a:lnTo>
                <a:lnTo>
                  <a:pt x="6466" y="2280"/>
                </a:lnTo>
                <a:lnTo>
                  <a:pt x="6466" y="2220"/>
                </a:lnTo>
                <a:lnTo>
                  <a:pt x="6466" y="2080"/>
                </a:lnTo>
                <a:lnTo>
                  <a:pt x="6486" y="2040"/>
                </a:lnTo>
                <a:lnTo>
                  <a:pt x="6486" y="2000"/>
                </a:lnTo>
                <a:lnTo>
                  <a:pt x="6486" y="1980"/>
                </a:lnTo>
                <a:lnTo>
                  <a:pt x="6486" y="1980"/>
                </a:lnTo>
                <a:lnTo>
                  <a:pt x="6486" y="2020"/>
                </a:lnTo>
                <a:lnTo>
                  <a:pt x="6486" y="2100"/>
                </a:lnTo>
                <a:lnTo>
                  <a:pt x="6486" y="2200"/>
                </a:lnTo>
                <a:lnTo>
                  <a:pt x="6486" y="2300"/>
                </a:lnTo>
                <a:lnTo>
                  <a:pt x="6486" y="2420"/>
                </a:lnTo>
                <a:lnTo>
                  <a:pt x="6486" y="2520"/>
                </a:lnTo>
                <a:lnTo>
                  <a:pt x="6486" y="2600"/>
                </a:lnTo>
                <a:lnTo>
                  <a:pt x="6486" y="2640"/>
                </a:lnTo>
                <a:lnTo>
                  <a:pt x="6486" y="2640"/>
                </a:lnTo>
                <a:lnTo>
                  <a:pt x="6486" y="2620"/>
                </a:lnTo>
                <a:lnTo>
                  <a:pt x="6486" y="2580"/>
                </a:lnTo>
                <a:lnTo>
                  <a:pt x="6486" y="2520"/>
                </a:lnTo>
                <a:lnTo>
                  <a:pt x="6486" y="2400"/>
                </a:lnTo>
                <a:lnTo>
                  <a:pt x="6486" y="2360"/>
                </a:lnTo>
                <a:lnTo>
                  <a:pt x="6486" y="2320"/>
                </a:lnTo>
                <a:lnTo>
                  <a:pt x="6486" y="2320"/>
                </a:lnTo>
                <a:lnTo>
                  <a:pt x="6486" y="2320"/>
                </a:lnTo>
                <a:lnTo>
                  <a:pt x="6486" y="2320"/>
                </a:lnTo>
                <a:lnTo>
                  <a:pt x="6506" y="2320"/>
                </a:lnTo>
                <a:lnTo>
                  <a:pt x="6506" y="2340"/>
                </a:lnTo>
                <a:lnTo>
                  <a:pt x="6506" y="2400"/>
                </a:lnTo>
                <a:lnTo>
                  <a:pt x="6506" y="2500"/>
                </a:lnTo>
                <a:lnTo>
                  <a:pt x="6506" y="2600"/>
                </a:lnTo>
                <a:lnTo>
                  <a:pt x="6506" y="2620"/>
                </a:lnTo>
                <a:lnTo>
                  <a:pt x="6506" y="2640"/>
                </a:lnTo>
                <a:lnTo>
                  <a:pt x="6506" y="2620"/>
                </a:lnTo>
                <a:lnTo>
                  <a:pt x="6506" y="2600"/>
                </a:lnTo>
                <a:lnTo>
                  <a:pt x="6506" y="2500"/>
                </a:lnTo>
                <a:lnTo>
                  <a:pt x="6506" y="2400"/>
                </a:lnTo>
                <a:lnTo>
                  <a:pt x="6506" y="2340"/>
                </a:lnTo>
                <a:lnTo>
                  <a:pt x="6506" y="2320"/>
                </a:lnTo>
                <a:lnTo>
                  <a:pt x="6506" y="2320"/>
                </a:lnTo>
                <a:lnTo>
                  <a:pt x="6506" y="2360"/>
                </a:lnTo>
                <a:lnTo>
                  <a:pt x="6506" y="2400"/>
                </a:lnTo>
                <a:lnTo>
                  <a:pt x="6506" y="2520"/>
                </a:lnTo>
                <a:lnTo>
                  <a:pt x="6526" y="2580"/>
                </a:lnTo>
                <a:lnTo>
                  <a:pt x="6526" y="2620"/>
                </a:lnTo>
                <a:lnTo>
                  <a:pt x="6526" y="2640"/>
                </a:lnTo>
                <a:lnTo>
                  <a:pt x="6526" y="2640"/>
                </a:lnTo>
                <a:lnTo>
                  <a:pt x="6526" y="2600"/>
                </a:lnTo>
                <a:lnTo>
                  <a:pt x="6526" y="2520"/>
                </a:lnTo>
                <a:lnTo>
                  <a:pt x="6526" y="2400"/>
                </a:lnTo>
                <a:lnTo>
                  <a:pt x="6526" y="2280"/>
                </a:lnTo>
                <a:lnTo>
                  <a:pt x="6526" y="2180"/>
                </a:lnTo>
                <a:lnTo>
                  <a:pt x="6526" y="2080"/>
                </a:lnTo>
                <a:lnTo>
                  <a:pt x="6526" y="2000"/>
                </a:lnTo>
                <a:lnTo>
                  <a:pt x="6526" y="1980"/>
                </a:lnTo>
                <a:lnTo>
                  <a:pt x="6526" y="1980"/>
                </a:lnTo>
                <a:lnTo>
                  <a:pt x="6526" y="2000"/>
                </a:lnTo>
                <a:lnTo>
                  <a:pt x="6526" y="2080"/>
                </a:lnTo>
                <a:lnTo>
                  <a:pt x="6526" y="2180"/>
                </a:lnTo>
                <a:lnTo>
                  <a:pt x="6526" y="2300"/>
                </a:lnTo>
                <a:lnTo>
                  <a:pt x="6526" y="2440"/>
                </a:lnTo>
                <a:lnTo>
                  <a:pt x="6526" y="2540"/>
                </a:lnTo>
                <a:lnTo>
                  <a:pt x="6526" y="2620"/>
                </a:lnTo>
                <a:lnTo>
                  <a:pt x="6526" y="2640"/>
                </a:lnTo>
                <a:lnTo>
                  <a:pt x="6526" y="2640"/>
                </a:lnTo>
                <a:lnTo>
                  <a:pt x="6526" y="2620"/>
                </a:lnTo>
                <a:lnTo>
                  <a:pt x="6526" y="2560"/>
                </a:lnTo>
                <a:lnTo>
                  <a:pt x="6526" y="2460"/>
                </a:lnTo>
                <a:lnTo>
                  <a:pt x="6526" y="2360"/>
                </a:lnTo>
                <a:lnTo>
                  <a:pt x="6526" y="2240"/>
                </a:lnTo>
                <a:lnTo>
                  <a:pt x="6526" y="2120"/>
                </a:lnTo>
                <a:lnTo>
                  <a:pt x="6526" y="2040"/>
                </a:lnTo>
                <a:lnTo>
                  <a:pt x="6526" y="1980"/>
                </a:lnTo>
                <a:lnTo>
                  <a:pt x="6526" y="1980"/>
                </a:lnTo>
                <a:lnTo>
                  <a:pt x="6526" y="1980"/>
                </a:lnTo>
                <a:lnTo>
                  <a:pt x="6546" y="1980"/>
                </a:lnTo>
                <a:lnTo>
                  <a:pt x="6546" y="1920"/>
                </a:lnTo>
                <a:lnTo>
                  <a:pt x="6546" y="1820"/>
                </a:lnTo>
                <a:lnTo>
                  <a:pt x="6546" y="1700"/>
                </a:lnTo>
                <a:lnTo>
                  <a:pt x="6546" y="1580"/>
                </a:lnTo>
                <a:lnTo>
                  <a:pt x="6546" y="1480"/>
                </a:lnTo>
                <a:lnTo>
                  <a:pt x="6546" y="1380"/>
                </a:lnTo>
                <a:lnTo>
                  <a:pt x="6546" y="1320"/>
                </a:lnTo>
                <a:lnTo>
                  <a:pt x="6546" y="1320"/>
                </a:lnTo>
                <a:lnTo>
                  <a:pt x="6546" y="1320"/>
                </a:lnTo>
                <a:lnTo>
                  <a:pt x="6546" y="1340"/>
                </a:lnTo>
                <a:lnTo>
                  <a:pt x="6546" y="1380"/>
                </a:lnTo>
                <a:lnTo>
                  <a:pt x="6546" y="1460"/>
                </a:lnTo>
                <a:lnTo>
                  <a:pt x="6546" y="1600"/>
                </a:lnTo>
                <a:lnTo>
                  <a:pt x="6546" y="1760"/>
                </a:lnTo>
                <a:lnTo>
                  <a:pt x="6546" y="1920"/>
                </a:lnTo>
                <a:lnTo>
                  <a:pt x="6546" y="2080"/>
                </a:lnTo>
                <a:lnTo>
                  <a:pt x="6546" y="2220"/>
                </a:lnTo>
                <a:lnTo>
                  <a:pt x="6546" y="2320"/>
                </a:lnTo>
                <a:lnTo>
                  <a:pt x="6546" y="2440"/>
                </a:lnTo>
                <a:lnTo>
                  <a:pt x="6546" y="2540"/>
                </a:lnTo>
                <a:lnTo>
                  <a:pt x="6546" y="2620"/>
                </a:lnTo>
                <a:lnTo>
                  <a:pt x="6546" y="2640"/>
                </a:lnTo>
                <a:lnTo>
                  <a:pt x="6546" y="2640"/>
                </a:lnTo>
                <a:lnTo>
                  <a:pt x="6546" y="2600"/>
                </a:lnTo>
                <a:lnTo>
                  <a:pt x="6546" y="2520"/>
                </a:lnTo>
                <a:lnTo>
                  <a:pt x="6566" y="2420"/>
                </a:lnTo>
                <a:lnTo>
                  <a:pt x="6566" y="2320"/>
                </a:lnTo>
                <a:lnTo>
                  <a:pt x="6566" y="1980"/>
                </a:lnTo>
                <a:lnTo>
                  <a:pt x="6566" y="1880"/>
                </a:lnTo>
                <a:lnTo>
                  <a:pt x="6566" y="1780"/>
                </a:lnTo>
                <a:lnTo>
                  <a:pt x="6566" y="1700"/>
                </a:lnTo>
                <a:lnTo>
                  <a:pt x="6566" y="1660"/>
                </a:lnTo>
                <a:lnTo>
                  <a:pt x="6566" y="1660"/>
                </a:lnTo>
                <a:lnTo>
                  <a:pt x="6566" y="1680"/>
                </a:lnTo>
                <a:lnTo>
                  <a:pt x="6566" y="1760"/>
                </a:lnTo>
                <a:lnTo>
                  <a:pt x="6566" y="1860"/>
                </a:lnTo>
                <a:lnTo>
                  <a:pt x="6566" y="1980"/>
                </a:lnTo>
                <a:lnTo>
                  <a:pt x="6566" y="2060"/>
                </a:lnTo>
                <a:lnTo>
                  <a:pt x="6566" y="2160"/>
                </a:lnTo>
                <a:lnTo>
                  <a:pt x="6566" y="2420"/>
                </a:lnTo>
                <a:lnTo>
                  <a:pt x="6566" y="2520"/>
                </a:lnTo>
                <a:lnTo>
                  <a:pt x="6566" y="2600"/>
                </a:lnTo>
                <a:lnTo>
                  <a:pt x="6566" y="2640"/>
                </a:lnTo>
                <a:lnTo>
                  <a:pt x="6566" y="2660"/>
                </a:lnTo>
                <a:lnTo>
                  <a:pt x="6566" y="2640"/>
                </a:lnTo>
                <a:lnTo>
                  <a:pt x="6566" y="2600"/>
                </a:lnTo>
                <a:lnTo>
                  <a:pt x="6566" y="2560"/>
                </a:lnTo>
                <a:lnTo>
                  <a:pt x="6566" y="2480"/>
                </a:lnTo>
                <a:lnTo>
                  <a:pt x="6566" y="2400"/>
                </a:lnTo>
                <a:lnTo>
                  <a:pt x="6566" y="2180"/>
                </a:lnTo>
                <a:lnTo>
                  <a:pt x="6566" y="1960"/>
                </a:lnTo>
                <a:lnTo>
                  <a:pt x="6586" y="1740"/>
                </a:lnTo>
                <a:lnTo>
                  <a:pt x="6586" y="1540"/>
                </a:lnTo>
                <a:lnTo>
                  <a:pt x="6586" y="1460"/>
                </a:lnTo>
                <a:lnTo>
                  <a:pt x="6586" y="1380"/>
                </a:lnTo>
                <a:lnTo>
                  <a:pt x="6586" y="1340"/>
                </a:lnTo>
                <a:lnTo>
                  <a:pt x="6586" y="1320"/>
                </a:lnTo>
                <a:lnTo>
                  <a:pt x="6586" y="1320"/>
                </a:lnTo>
                <a:lnTo>
                  <a:pt x="6586" y="1340"/>
                </a:lnTo>
                <a:lnTo>
                  <a:pt x="6586" y="1400"/>
                </a:lnTo>
                <a:lnTo>
                  <a:pt x="6586" y="1460"/>
                </a:lnTo>
                <a:lnTo>
                  <a:pt x="6586" y="1620"/>
                </a:lnTo>
                <a:lnTo>
                  <a:pt x="6586" y="1800"/>
                </a:lnTo>
                <a:lnTo>
                  <a:pt x="6586" y="1980"/>
                </a:lnTo>
                <a:lnTo>
                  <a:pt x="6586" y="2160"/>
                </a:lnTo>
                <a:lnTo>
                  <a:pt x="6586" y="2220"/>
                </a:lnTo>
                <a:lnTo>
                  <a:pt x="6586" y="2280"/>
                </a:lnTo>
                <a:lnTo>
                  <a:pt x="6586" y="2300"/>
                </a:lnTo>
                <a:lnTo>
                  <a:pt x="6586" y="2320"/>
                </a:lnTo>
                <a:lnTo>
                  <a:pt x="6586" y="2300"/>
                </a:lnTo>
                <a:lnTo>
                  <a:pt x="6586" y="2280"/>
                </a:lnTo>
                <a:lnTo>
                  <a:pt x="6586" y="2220"/>
                </a:lnTo>
                <a:lnTo>
                  <a:pt x="6586" y="2160"/>
                </a:lnTo>
                <a:lnTo>
                  <a:pt x="6586" y="2000"/>
                </a:lnTo>
                <a:lnTo>
                  <a:pt x="6586" y="1820"/>
                </a:lnTo>
                <a:lnTo>
                  <a:pt x="6586" y="1640"/>
                </a:lnTo>
                <a:lnTo>
                  <a:pt x="6586" y="1480"/>
                </a:lnTo>
                <a:lnTo>
                  <a:pt x="6586" y="1420"/>
                </a:lnTo>
                <a:lnTo>
                  <a:pt x="6586" y="1360"/>
                </a:lnTo>
                <a:lnTo>
                  <a:pt x="6586" y="1340"/>
                </a:lnTo>
                <a:lnTo>
                  <a:pt x="6586" y="1320"/>
                </a:lnTo>
                <a:lnTo>
                  <a:pt x="6586" y="1320"/>
                </a:lnTo>
                <a:lnTo>
                  <a:pt x="6586" y="1360"/>
                </a:lnTo>
                <a:lnTo>
                  <a:pt x="6586" y="1440"/>
                </a:lnTo>
                <a:lnTo>
                  <a:pt x="6586" y="1580"/>
                </a:lnTo>
                <a:lnTo>
                  <a:pt x="6586" y="1740"/>
                </a:lnTo>
                <a:lnTo>
                  <a:pt x="6586" y="1900"/>
                </a:lnTo>
                <a:lnTo>
                  <a:pt x="6586" y="2080"/>
                </a:lnTo>
                <a:lnTo>
                  <a:pt x="6586" y="2220"/>
                </a:lnTo>
                <a:lnTo>
                  <a:pt x="6586" y="2320"/>
                </a:lnTo>
                <a:lnTo>
                  <a:pt x="6586" y="2440"/>
                </a:lnTo>
                <a:lnTo>
                  <a:pt x="6586" y="2560"/>
                </a:lnTo>
                <a:lnTo>
                  <a:pt x="6606" y="2620"/>
                </a:lnTo>
                <a:lnTo>
                  <a:pt x="6606" y="2640"/>
                </a:lnTo>
                <a:lnTo>
                  <a:pt x="6606" y="2660"/>
                </a:lnTo>
                <a:lnTo>
                  <a:pt x="6606" y="2640"/>
                </a:lnTo>
                <a:lnTo>
                  <a:pt x="6606" y="2620"/>
                </a:lnTo>
                <a:lnTo>
                  <a:pt x="6606" y="2560"/>
                </a:lnTo>
                <a:lnTo>
                  <a:pt x="6606" y="2440"/>
                </a:lnTo>
                <a:lnTo>
                  <a:pt x="6606" y="2300"/>
                </a:lnTo>
                <a:lnTo>
                  <a:pt x="6606" y="2120"/>
                </a:lnTo>
                <a:lnTo>
                  <a:pt x="6606" y="1960"/>
                </a:lnTo>
                <a:lnTo>
                  <a:pt x="6606" y="1820"/>
                </a:lnTo>
                <a:lnTo>
                  <a:pt x="6606" y="1720"/>
                </a:lnTo>
                <a:lnTo>
                  <a:pt x="6606" y="1680"/>
                </a:lnTo>
                <a:lnTo>
                  <a:pt x="6606" y="1660"/>
                </a:lnTo>
                <a:lnTo>
                  <a:pt x="6606" y="1660"/>
                </a:lnTo>
                <a:lnTo>
                  <a:pt x="6606" y="1660"/>
                </a:lnTo>
                <a:lnTo>
                  <a:pt x="6606" y="1720"/>
                </a:lnTo>
                <a:lnTo>
                  <a:pt x="6606" y="1820"/>
                </a:lnTo>
                <a:lnTo>
                  <a:pt x="6606" y="1920"/>
                </a:lnTo>
                <a:lnTo>
                  <a:pt x="6606" y="2040"/>
                </a:lnTo>
                <a:lnTo>
                  <a:pt x="6606" y="2160"/>
                </a:lnTo>
                <a:lnTo>
                  <a:pt x="6606" y="2260"/>
                </a:lnTo>
                <a:lnTo>
                  <a:pt x="6606" y="2320"/>
                </a:lnTo>
                <a:lnTo>
                  <a:pt x="6606" y="2320"/>
                </a:lnTo>
                <a:lnTo>
                  <a:pt x="6606" y="2320"/>
                </a:lnTo>
                <a:lnTo>
                  <a:pt x="6626" y="2320"/>
                </a:lnTo>
                <a:lnTo>
                  <a:pt x="6626" y="2280"/>
                </a:lnTo>
                <a:lnTo>
                  <a:pt x="6626" y="2240"/>
                </a:lnTo>
                <a:lnTo>
                  <a:pt x="6626" y="2120"/>
                </a:lnTo>
                <a:lnTo>
                  <a:pt x="6626" y="2020"/>
                </a:lnTo>
                <a:lnTo>
                  <a:pt x="6626" y="2000"/>
                </a:lnTo>
                <a:lnTo>
                  <a:pt x="6626" y="1980"/>
                </a:lnTo>
                <a:lnTo>
                  <a:pt x="6626" y="2000"/>
                </a:lnTo>
                <a:lnTo>
                  <a:pt x="6626" y="2060"/>
                </a:lnTo>
                <a:lnTo>
                  <a:pt x="6626" y="2140"/>
                </a:lnTo>
                <a:lnTo>
                  <a:pt x="6626" y="2220"/>
                </a:lnTo>
                <a:lnTo>
                  <a:pt x="6626" y="2280"/>
                </a:lnTo>
                <a:lnTo>
                  <a:pt x="6626" y="2340"/>
                </a:lnTo>
                <a:lnTo>
                  <a:pt x="6626" y="2360"/>
                </a:lnTo>
                <a:lnTo>
                  <a:pt x="6626" y="2340"/>
                </a:lnTo>
                <a:lnTo>
                  <a:pt x="6626" y="2320"/>
                </a:lnTo>
                <a:lnTo>
                  <a:pt x="6626" y="2280"/>
                </a:lnTo>
                <a:lnTo>
                  <a:pt x="6626" y="2220"/>
                </a:lnTo>
                <a:lnTo>
                  <a:pt x="6626" y="2080"/>
                </a:lnTo>
                <a:lnTo>
                  <a:pt x="6626" y="1920"/>
                </a:lnTo>
                <a:lnTo>
                  <a:pt x="6626" y="1720"/>
                </a:lnTo>
                <a:lnTo>
                  <a:pt x="6626" y="1500"/>
                </a:lnTo>
                <a:lnTo>
                  <a:pt x="6626" y="1300"/>
                </a:lnTo>
                <a:lnTo>
                  <a:pt x="6626" y="1120"/>
                </a:lnTo>
                <a:lnTo>
                  <a:pt x="6626" y="980"/>
                </a:lnTo>
                <a:lnTo>
                  <a:pt x="6626" y="720"/>
                </a:lnTo>
                <a:lnTo>
                  <a:pt x="6626" y="600"/>
                </a:lnTo>
                <a:lnTo>
                  <a:pt x="6626" y="480"/>
                </a:lnTo>
                <a:lnTo>
                  <a:pt x="6626" y="400"/>
                </a:lnTo>
                <a:lnTo>
                  <a:pt x="6626" y="320"/>
                </a:lnTo>
                <a:lnTo>
                  <a:pt x="6626" y="300"/>
                </a:lnTo>
                <a:lnTo>
                  <a:pt x="6626" y="320"/>
                </a:lnTo>
                <a:lnTo>
                  <a:pt x="6626" y="340"/>
                </a:lnTo>
                <a:lnTo>
                  <a:pt x="6626" y="400"/>
                </a:lnTo>
                <a:lnTo>
                  <a:pt x="6626" y="540"/>
                </a:lnTo>
                <a:lnTo>
                  <a:pt x="6626" y="700"/>
                </a:lnTo>
                <a:lnTo>
                  <a:pt x="6626" y="900"/>
                </a:lnTo>
                <a:lnTo>
                  <a:pt x="6645" y="1120"/>
                </a:lnTo>
                <a:lnTo>
                  <a:pt x="6645" y="1320"/>
                </a:lnTo>
                <a:lnTo>
                  <a:pt x="6645" y="1520"/>
                </a:lnTo>
                <a:lnTo>
                  <a:pt x="6645" y="1660"/>
                </a:lnTo>
                <a:lnTo>
                  <a:pt x="6645" y="1900"/>
                </a:lnTo>
                <a:lnTo>
                  <a:pt x="6645" y="2020"/>
                </a:lnTo>
                <a:lnTo>
                  <a:pt x="6645" y="2120"/>
                </a:lnTo>
                <a:lnTo>
                  <a:pt x="6645" y="2200"/>
                </a:lnTo>
                <a:lnTo>
                  <a:pt x="6645" y="2260"/>
                </a:lnTo>
                <a:lnTo>
                  <a:pt x="6645" y="2300"/>
                </a:lnTo>
                <a:lnTo>
                  <a:pt x="6645" y="2320"/>
                </a:lnTo>
                <a:lnTo>
                  <a:pt x="6645" y="2320"/>
                </a:lnTo>
                <a:lnTo>
                  <a:pt x="6645" y="2300"/>
                </a:lnTo>
                <a:lnTo>
                  <a:pt x="6645" y="2220"/>
                </a:lnTo>
                <a:lnTo>
                  <a:pt x="6645" y="2120"/>
                </a:lnTo>
                <a:lnTo>
                  <a:pt x="6645" y="1980"/>
                </a:lnTo>
                <a:lnTo>
                  <a:pt x="6645" y="1860"/>
                </a:lnTo>
                <a:lnTo>
                  <a:pt x="6645" y="1760"/>
                </a:lnTo>
                <a:lnTo>
                  <a:pt x="6645" y="1680"/>
                </a:lnTo>
                <a:lnTo>
                  <a:pt x="6645" y="1660"/>
                </a:lnTo>
                <a:lnTo>
                  <a:pt x="6645" y="1660"/>
                </a:lnTo>
                <a:lnTo>
                  <a:pt x="6645" y="1680"/>
                </a:lnTo>
                <a:lnTo>
                  <a:pt x="6645" y="1740"/>
                </a:lnTo>
                <a:lnTo>
                  <a:pt x="6645" y="1820"/>
                </a:lnTo>
                <a:lnTo>
                  <a:pt x="6645" y="1920"/>
                </a:lnTo>
                <a:lnTo>
                  <a:pt x="6645" y="2140"/>
                </a:lnTo>
                <a:lnTo>
                  <a:pt x="6645" y="2240"/>
                </a:lnTo>
                <a:lnTo>
                  <a:pt x="6645" y="2320"/>
                </a:lnTo>
                <a:lnTo>
                  <a:pt x="6645" y="2440"/>
                </a:lnTo>
                <a:lnTo>
                  <a:pt x="6645" y="2520"/>
                </a:lnTo>
                <a:lnTo>
                  <a:pt x="6665" y="2600"/>
                </a:lnTo>
                <a:lnTo>
                  <a:pt x="6665" y="2640"/>
                </a:lnTo>
                <a:lnTo>
                  <a:pt x="6665" y="2640"/>
                </a:lnTo>
                <a:lnTo>
                  <a:pt x="6665" y="2580"/>
                </a:lnTo>
                <a:lnTo>
                  <a:pt x="6665" y="2520"/>
                </a:lnTo>
                <a:lnTo>
                  <a:pt x="6665" y="2360"/>
                </a:lnTo>
                <a:lnTo>
                  <a:pt x="6665" y="2160"/>
                </a:lnTo>
                <a:lnTo>
                  <a:pt x="6665" y="1980"/>
                </a:lnTo>
                <a:lnTo>
                  <a:pt x="6665" y="1880"/>
                </a:lnTo>
                <a:lnTo>
                  <a:pt x="6665" y="1760"/>
                </a:lnTo>
                <a:lnTo>
                  <a:pt x="6665" y="1640"/>
                </a:lnTo>
                <a:lnTo>
                  <a:pt x="6665" y="1520"/>
                </a:lnTo>
                <a:lnTo>
                  <a:pt x="6665" y="1420"/>
                </a:lnTo>
                <a:lnTo>
                  <a:pt x="6665" y="1340"/>
                </a:lnTo>
                <a:lnTo>
                  <a:pt x="6665" y="1300"/>
                </a:lnTo>
                <a:lnTo>
                  <a:pt x="6665" y="1300"/>
                </a:lnTo>
                <a:lnTo>
                  <a:pt x="6665" y="1320"/>
                </a:lnTo>
                <a:lnTo>
                  <a:pt x="6665" y="1360"/>
                </a:lnTo>
                <a:lnTo>
                  <a:pt x="6665" y="1400"/>
                </a:lnTo>
                <a:lnTo>
                  <a:pt x="6665" y="1460"/>
                </a:lnTo>
                <a:lnTo>
                  <a:pt x="6665" y="1540"/>
                </a:lnTo>
                <a:lnTo>
                  <a:pt x="6665" y="1720"/>
                </a:lnTo>
                <a:lnTo>
                  <a:pt x="6665" y="1940"/>
                </a:lnTo>
                <a:lnTo>
                  <a:pt x="6665" y="2160"/>
                </a:lnTo>
                <a:lnTo>
                  <a:pt x="6665" y="2360"/>
                </a:lnTo>
                <a:lnTo>
                  <a:pt x="6665" y="2520"/>
                </a:lnTo>
                <a:lnTo>
                  <a:pt x="6665" y="2600"/>
                </a:lnTo>
                <a:lnTo>
                  <a:pt x="6665" y="2640"/>
                </a:lnTo>
                <a:lnTo>
                  <a:pt x="6665" y="2640"/>
                </a:lnTo>
                <a:lnTo>
                  <a:pt x="6685" y="2640"/>
                </a:lnTo>
                <a:lnTo>
                  <a:pt x="6685" y="2540"/>
                </a:lnTo>
                <a:lnTo>
                  <a:pt x="6685" y="2380"/>
                </a:lnTo>
                <a:lnTo>
                  <a:pt x="6685" y="2220"/>
                </a:lnTo>
                <a:lnTo>
                  <a:pt x="6685" y="2020"/>
                </a:lnTo>
                <a:lnTo>
                  <a:pt x="6685" y="1820"/>
                </a:lnTo>
                <a:lnTo>
                  <a:pt x="6685" y="1640"/>
                </a:lnTo>
                <a:lnTo>
                  <a:pt x="6685" y="1460"/>
                </a:lnTo>
                <a:lnTo>
                  <a:pt x="6685" y="1320"/>
                </a:lnTo>
                <a:lnTo>
                  <a:pt x="6685" y="1200"/>
                </a:lnTo>
                <a:lnTo>
                  <a:pt x="6685" y="1060"/>
                </a:lnTo>
                <a:lnTo>
                  <a:pt x="6685" y="920"/>
                </a:lnTo>
                <a:lnTo>
                  <a:pt x="6685" y="800"/>
                </a:lnTo>
                <a:lnTo>
                  <a:pt x="6685" y="700"/>
                </a:lnTo>
                <a:lnTo>
                  <a:pt x="6685" y="640"/>
                </a:lnTo>
                <a:lnTo>
                  <a:pt x="6685" y="620"/>
                </a:lnTo>
                <a:lnTo>
                  <a:pt x="6685" y="640"/>
                </a:lnTo>
                <a:lnTo>
                  <a:pt x="6685" y="660"/>
                </a:lnTo>
                <a:lnTo>
                  <a:pt x="6685" y="700"/>
                </a:lnTo>
                <a:lnTo>
                  <a:pt x="6685" y="760"/>
                </a:lnTo>
                <a:lnTo>
                  <a:pt x="6685" y="860"/>
                </a:lnTo>
                <a:lnTo>
                  <a:pt x="6685" y="960"/>
                </a:lnTo>
                <a:lnTo>
                  <a:pt x="6685" y="1180"/>
                </a:lnTo>
                <a:lnTo>
                  <a:pt x="6685" y="1440"/>
                </a:lnTo>
                <a:lnTo>
                  <a:pt x="6685" y="1720"/>
                </a:lnTo>
                <a:lnTo>
                  <a:pt x="6685" y="1960"/>
                </a:lnTo>
                <a:lnTo>
                  <a:pt x="6685" y="2080"/>
                </a:lnTo>
                <a:lnTo>
                  <a:pt x="6685" y="2180"/>
                </a:lnTo>
                <a:lnTo>
                  <a:pt x="6685" y="2260"/>
                </a:lnTo>
                <a:lnTo>
                  <a:pt x="6685" y="2320"/>
                </a:lnTo>
                <a:lnTo>
                  <a:pt x="6685" y="2320"/>
                </a:lnTo>
                <a:lnTo>
                  <a:pt x="6705" y="2320"/>
                </a:lnTo>
                <a:lnTo>
                  <a:pt x="6705" y="2340"/>
                </a:lnTo>
                <a:lnTo>
                  <a:pt x="6705" y="2380"/>
                </a:lnTo>
                <a:lnTo>
                  <a:pt x="6705" y="2480"/>
                </a:lnTo>
                <a:lnTo>
                  <a:pt x="6705" y="2580"/>
                </a:lnTo>
                <a:lnTo>
                  <a:pt x="6705" y="2620"/>
                </a:lnTo>
                <a:lnTo>
                  <a:pt x="6705" y="2640"/>
                </a:lnTo>
                <a:lnTo>
                  <a:pt x="6705" y="2640"/>
                </a:lnTo>
                <a:lnTo>
                  <a:pt x="6705" y="2640"/>
                </a:lnTo>
                <a:lnTo>
                  <a:pt x="6705" y="2640"/>
                </a:lnTo>
                <a:lnTo>
                  <a:pt x="6705" y="2580"/>
                </a:lnTo>
                <a:lnTo>
                  <a:pt x="6705" y="2500"/>
                </a:lnTo>
                <a:lnTo>
                  <a:pt x="6725" y="2400"/>
                </a:lnTo>
                <a:lnTo>
                  <a:pt x="6725" y="2320"/>
                </a:lnTo>
                <a:lnTo>
                  <a:pt x="6725" y="2220"/>
                </a:lnTo>
                <a:lnTo>
                  <a:pt x="6725" y="2120"/>
                </a:lnTo>
                <a:lnTo>
                  <a:pt x="6725" y="2040"/>
                </a:lnTo>
                <a:lnTo>
                  <a:pt x="6725" y="1980"/>
                </a:lnTo>
                <a:lnTo>
                  <a:pt x="6725" y="1980"/>
                </a:lnTo>
                <a:lnTo>
                  <a:pt x="6725" y="2020"/>
                </a:lnTo>
                <a:lnTo>
                  <a:pt x="6725" y="2080"/>
                </a:lnTo>
                <a:lnTo>
                  <a:pt x="6725" y="2220"/>
                </a:lnTo>
                <a:lnTo>
                  <a:pt x="6725" y="2280"/>
                </a:lnTo>
                <a:lnTo>
                  <a:pt x="6725" y="2320"/>
                </a:lnTo>
                <a:lnTo>
                  <a:pt x="6725" y="2340"/>
                </a:lnTo>
                <a:lnTo>
                  <a:pt x="6725" y="2320"/>
                </a:lnTo>
                <a:lnTo>
                  <a:pt x="6725" y="2300"/>
                </a:lnTo>
                <a:lnTo>
                  <a:pt x="6725" y="2240"/>
                </a:lnTo>
                <a:lnTo>
                  <a:pt x="6725" y="2140"/>
                </a:lnTo>
                <a:lnTo>
                  <a:pt x="6725" y="1980"/>
                </a:lnTo>
                <a:lnTo>
                  <a:pt x="6725" y="1820"/>
                </a:lnTo>
                <a:lnTo>
                  <a:pt x="6745" y="1660"/>
                </a:lnTo>
                <a:lnTo>
                  <a:pt x="6745" y="1500"/>
                </a:lnTo>
                <a:lnTo>
                  <a:pt x="6745" y="1400"/>
                </a:lnTo>
                <a:lnTo>
                  <a:pt x="6745" y="1340"/>
                </a:lnTo>
                <a:lnTo>
                  <a:pt x="6745" y="1320"/>
                </a:lnTo>
                <a:lnTo>
                  <a:pt x="6745" y="1300"/>
                </a:lnTo>
                <a:lnTo>
                  <a:pt x="6745" y="1300"/>
                </a:lnTo>
                <a:lnTo>
                  <a:pt x="6745" y="1340"/>
                </a:lnTo>
                <a:lnTo>
                  <a:pt x="6745" y="1380"/>
                </a:lnTo>
                <a:lnTo>
                  <a:pt x="6745" y="1520"/>
                </a:lnTo>
                <a:lnTo>
                  <a:pt x="6745" y="1660"/>
                </a:lnTo>
                <a:lnTo>
                  <a:pt x="6745" y="1720"/>
                </a:lnTo>
                <a:lnTo>
                  <a:pt x="6745" y="1820"/>
                </a:lnTo>
                <a:lnTo>
                  <a:pt x="6745" y="2000"/>
                </a:lnTo>
                <a:lnTo>
                  <a:pt x="6745" y="2180"/>
                </a:lnTo>
                <a:lnTo>
                  <a:pt x="6745" y="2260"/>
                </a:lnTo>
                <a:lnTo>
                  <a:pt x="6745" y="2320"/>
                </a:lnTo>
                <a:lnTo>
                  <a:pt x="6745" y="2440"/>
                </a:lnTo>
                <a:lnTo>
                  <a:pt x="6745" y="2540"/>
                </a:lnTo>
                <a:lnTo>
                  <a:pt x="6745" y="2620"/>
                </a:lnTo>
                <a:lnTo>
                  <a:pt x="6745" y="2640"/>
                </a:lnTo>
                <a:lnTo>
                  <a:pt x="6745" y="2620"/>
                </a:lnTo>
                <a:lnTo>
                  <a:pt x="6745" y="2580"/>
                </a:lnTo>
                <a:lnTo>
                  <a:pt x="6745" y="2540"/>
                </a:lnTo>
                <a:lnTo>
                  <a:pt x="6745" y="2480"/>
                </a:lnTo>
                <a:lnTo>
                  <a:pt x="6745" y="2360"/>
                </a:lnTo>
                <a:lnTo>
                  <a:pt x="6745" y="2340"/>
                </a:lnTo>
                <a:lnTo>
                  <a:pt x="6745" y="2320"/>
                </a:lnTo>
                <a:lnTo>
                  <a:pt x="6745" y="2340"/>
                </a:lnTo>
                <a:lnTo>
                  <a:pt x="6745" y="2360"/>
                </a:lnTo>
                <a:lnTo>
                  <a:pt x="6745" y="2420"/>
                </a:lnTo>
                <a:lnTo>
                  <a:pt x="6745" y="2480"/>
                </a:lnTo>
                <a:lnTo>
                  <a:pt x="6765" y="2580"/>
                </a:lnTo>
                <a:lnTo>
                  <a:pt x="6765" y="2620"/>
                </a:lnTo>
                <a:lnTo>
                  <a:pt x="6765" y="2640"/>
                </a:lnTo>
                <a:lnTo>
                  <a:pt x="6765" y="2640"/>
                </a:lnTo>
                <a:lnTo>
                  <a:pt x="6765" y="2600"/>
                </a:lnTo>
                <a:lnTo>
                  <a:pt x="6765" y="2520"/>
                </a:lnTo>
                <a:lnTo>
                  <a:pt x="6765" y="2420"/>
                </a:lnTo>
                <a:lnTo>
                  <a:pt x="6765" y="2320"/>
                </a:lnTo>
                <a:lnTo>
                  <a:pt x="6765" y="1980"/>
                </a:lnTo>
                <a:lnTo>
                  <a:pt x="6765" y="1880"/>
                </a:lnTo>
                <a:lnTo>
                  <a:pt x="6765" y="1760"/>
                </a:lnTo>
                <a:lnTo>
                  <a:pt x="6765" y="1700"/>
                </a:lnTo>
                <a:lnTo>
                  <a:pt x="6765" y="1680"/>
                </a:lnTo>
                <a:lnTo>
                  <a:pt x="6765" y="1660"/>
                </a:lnTo>
                <a:lnTo>
                  <a:pt x="6765" y="1660"/>
                </a:lnTo>
                <a:lnTo>
                  <a:pt x="6765" y="1700"/>
                </a:lnTo>
                <a:lnTo>
                  <a:pt x="6765" y="1780"/>
                </a:lnTo>
                <a:lnTo>
                  <a:pt x="6765" y="1860"/>
                </a:lnTo>
                <a:lnTo>
                  <a:pt x="6765" y="1960"/>
                </a:lnTo>
                <a:lnTo>
                  <a:pt x="6785" y="2080"/>
                </a:lnTo>
                <a:lnTo>
                  <a:pt x="6785" y="2180"/>
                </a:lnTo>
                <a:lnTo>
                  <a:pt x="6785" y="2260"/>
                </a:lnTo>
                <a:lnTo>
                  <a:pt x="6785" y="2320"/>
                </a:lnTo>
                <a:lnTo>
                  <a:pt x="6785" y="2320"/>
                </a:lnTo>
                <a:lnTo>
                  <a:pt x="6785" y="2340"/>
                </a:lnTo>
                <a:lnTo>
                  <a:pt x="6785" y="2400"/>
                </a:lnTo>
                <a:lnTo>
                  <a:pt x="6785" y="2500"/>
                </a:lnTo>
                <a:lnTo>
                  <a:pt x="6785" y="2600"/>
                </a:lnTo>
                <a:lnTo>
                  <a:pt x="6785" y="2620"/>
                </a:lnTo>
                <a:lnTo>
                  <a:pt x="6785" y="2640"/>
                </a:lnTo>
                <a:lnTo>
                  <a:pt x="6785" y="2620"/>
                </a:lnTo>
                <a:lnTo>
                  <a:pt x="6785" y="2580"/>
                </a:lnTo>
                <a:lnTo>
                  <a:pt x="6785" y="2540"/>
                </a:lnTo>
                <a:lnTo>
                  <a:pt x="6785" y="2480"/>
                </a:lnTo>
                <a:lnTo>
                  <a:pt x="6785" y="2360"/>
                </a:lnTo>
                <a:lnTo>
                  <a:pt x="6785" y="2340"/>
                </a:lnTo>
                <a:lnTo>
                  <a:pt x="6785" y="2320"/>
                </a:lnTo>
                <a:lnTo>
                  <a:pt x="6785" y="2340"/>
                </a:lnTo>
                <a:lnTo>
                  <a:pt x="6785" y="2360"/>
                </a:lnTo>
                <a:lnTo>
                  <a:pt x="6785" y="2460"/>
                </a:lnTo>
                <a:lnTo>
                  <a:pt x="6785" y="2560"/>
                </a:lnTo>
                <a:lnTo>
                  <a:pt x="6785" y="2620"/>
                </a:lnTo>
                <a:lnTo>
                  <a:pt x="6785" y="2640"/>
                </a:lnTo>
                <a:lnTo>
                  <a:pt x="6785" y="2640"/>
                </a:lnTo>
                <a:lnTo>
                  <a:pt x="6805" y="2640"/>
                </a:lnTo>
                <a:lnTo>
                  <a:pt x="6805" y="2640"/>
                </a:lnTo>
                <a:lnTo>
                  <a:pt x="6805" y="2640"/>
                </a:lnTo>
                <a:lnTo>
                  <a:pt x="6805" y="2620"/>
                </a:lnTo>
                <a:lnTo>
                  <a:pt x="6805" y="2560"/>
                </a:lnTo>
                <a:lnTo>
                  <a:pt x="6805" y="2460"/>
                </a:lnTo>
                <a:lnTo>
                  <a:pt x="6805" y="2360"/>
                </a:lnTo>
                <a:lnTo>
                  <a:pt x="6805" y="2340"/>
                </a:lnTo>
                <a:lnTo>
                  <a:pt x="6805" y="2320"/>
                </a:lnTo>
                <a:lnTo>
                  <a:pt x="6805" y="2340"/>
                </a:lnTo>
                <a:lnTo>
                  <a:pt x="6805" y="2360"/>
                </a:lnTo>
                <a:lnTo>
                  <a:pt x="6805" y="2420"/>
                </a:lnTo>
                <a:lnTo>
                  <a:pt x="6805" y="2480"/>
                </a:lnTo>
                <a:lnTo>
                  <a:pt x="6825" y="2580"/>
                </a:lnTo>
                <a:lnTo>
                  <a:pt x="6825" y="2620"/>
                </a:lnTo>
                <a:lnTo>
                  <a:pt x="6825" y="2640"/>
                </a:lnTo>
                <a:lnTo>
                  <a:pt x="6825" y="2620"/>
                </a:lnTo>
                <a:lnTo>
                  <a:pt x="6825" y="2580"/>
                </a:lnTo>
                <a:lnTo>
                  <a:pt x="6825" y="2540"/>
                </a:lnTo>
                <a:lnTo>
                  <a:pt x="6825" y="2480"/>
                </a:lnTo>
                <a:lnTo>
                  <a:pt x="6825" y="2360"/>
                </a:lnTo>
                <a:lnTo>
                  <a:pt x="6825" y="2340"/>
                </a:lnTo>
                <a:lnTo>
                  <a:pt x="6825" y="2320"/>
                </a:lnTo>
                <a:lnTo>
                  <a:pt x="6825" y="2340"/>
                </a:lnTo>
                <a:lnTo>
                  <a:pt x="6825" y="2380"/>
                </a:lnTo>
                <a:lnTo>
                  <a:pt x="6825" y="2440"/>
                </a:lnTo>
                <a:lnTo>
                  <a:pt x="6825" y="2500"/>
                </a:lnTo>
                <a:lnTo>
                  <a:pt x="6825" y="2560"/>
                </a:lnTo>
                <a:lnTo>
                  <a:pt x="6825" y="2620"/>
                </a:lnTo>
                <a:lnTo>
                  <a:pt x="6825" y="2640"/>
                </a:lnTo>
                <a:lnTo>
                  <a:pt x="6825" y="2640"/>
                </a:lnTo>
                <a:lnTo>
                  <a:pt x="6825" y="2600"/>
                </a:lnTo>
                <a:lnTo>
                  <a:pt x="6825" y="2520"/>
                </a:lnTo>
                <a:lnTo>
                  <a:pt x="6825" y="2420"/>
                </a:lnTo>
                <a:lnTo>
                  <a:pt x="6825" y="2300"/>
                </a:lnTo>
                <a:lnTo>
                  <a:pt x="6825" y="2200"/>
                </a:lnTo>
                <a:lnTo>
                  <a:pt x="6825" y="2100"/>
                </a:lnTo>
                <a:lnTo>
                  <a:pt x="6825" y="2020"/>
                </a:lnTo>
                <a:lnTo>
                  <a:pt x="6825" y="1980"/>
                </a:lnTo>
                <a:lnTo>
                  <a:pt x="6825" y="1980"/>
                </a:lnTo>
                <a:lnTo>
                  <a:pt x="6825" y="2000"/>
                </a:lnTo>
                <a:lnTo>
                  <a:pt x="6825" y="2040"/>
                </a:lnTo>
                <a:lnTo>
                  <a:pt x="6825" y="2100"/>
                </a:lnTo>
                <a:lnTo>
                  <a:pt x="6825" y="2240"/>
                </a:lnTo>
                <a:lnTo>
                  <a:pt x="6825" y="2280"/>
                </a:lnTo>
                <a:lnTo>
                  <a:pt x="6825" y="2320"/>
                </a:lnTo>
                <a:lnTo>
                  <a:pt x="6825" y="2320"/>
                </a:lnTo>
                <a:lnTo>
                  <a:pt x="6845" y="2320"/>
                </a:lnTo>
                <a:lnTo>
                  <a:pt x="6845" y="2320"/>
                </a:lnTo>
                <a:lnTo>
                  <a:pt x="6845" y="2280"/>
                </a:lnTo>
                <a:lnTo>
                  <a:pt x="6845" y="2240"/>
                </a:lnTo>
                <a:lnTo>
                  <a:pt x="6845" y="2100"/>
                </a:lnTo>
                <a:lnTo>
                  <a:pt x="6845" y="2040"/>
                </a:lnTo>
                <a:lnTo>
                  <a:pt x="6845" y="2000"/>
                </a:lnTo>
                <a:lnTo>
                  <a:pt x="6845" y="1980"/>
                </a:lnTo>
                <a:lnTo>
                  <a:pt x="6845" y="1980"/>
                </a:lnTo>
                <a:lnTo>
                  <a:pt x="6845" y="2020"/>
                </a:lnTo>
                <a:lnTo>
                  <a:pt x="6845" y="2080"/>
                </a:lnTo>
                <a:lnTo>
                  <a:pt x="6845" y="2180"/>
                </a:lnTo>
                <a:lnTo>
                  <a:pt x="6845" y="2280"/>
                </a:lnTo>
                <a:lnTo>
                  <a:pt x="6845" y="2400"/>
                </a:lnTo>
                <a:lnTo>
                  <a:pt x="6845" y="2500"/>
                </a:lnTo>
                <a:lnTo>
                  <a:pt x="6845" y="2580"/>
                </a:lnTo>
                <a:lnTo>
                  <a:pt x="6845" y="2640"/>
                </a:lnTo>
                <a:lnTo>
                  <a:pt x="6845" y="2640"/>
                </a:lnTo>
                <a:lnTo>
                  <a:pt x="6865" y="2640"/>
                </a:lnTo>
                <a:lnTo>
                  <a:pt x="6865" y="2640"/>
                </a:lnTo>
                <a:lnTo>
                  <a:pt x="6865" y="2640"/>
                </a:lnTo>
                <a:lnTo>
                  <a:pt x="6865" y="2580"/>
                </a:lnTo>
                <a:lnTo>
                  <a:pt x="6865" y="2500"/>
                </a:lnTo>
                <a:lnTo>
                  <a:pt x="6865" y="2380"/>
                </a:lnTo>
                <a:lnTo>
                  <a:pt x="6865" y="2260"/>
                </a:lnTo>
                <a:lnTo>
                  <a:pt x="6865" y="2160"/>
                </a:lnTo>
                <a:lnTo>
                  <a:pt x="6865" y="2060"/>
                </a:lnTo>
                <a:lnTo>
                  <a:pt x="6865" y="2000"/>
                </a:lnTo>
                <a:lnTo>
                  <a:pt x="6865" y="1980"/>
                </a:lnTo>
                <a:lnTo>
                  <a:pt x="6865" y="1980"/>
                </a:lnTo>
                <a:lnTo>
                  <a:pt x="6865" y="2000"/>
                </a:lnTo>
                <a:lnTo>
                  <a:pt x="6865" y="2080"/>
                </a:lnTo>
                <a:lnTo>
                  <a:pt x="6865" y="2180"/>
                </a:lnTo>
                <a:lnTo>
                  <a:pt x="6865" y="2300"/>
                </a:lnTo>
                <a:lnTo>
                  <a:pt x="6865" y="2440"/>
                </a:lnTo>
                <a:lnTo>
                  <a:pt x="6865" y="2540"/>
                </a:lnTo>
                <a:lnTo>
                  <a:pt x="6865" y="2620"/>
                </a:lnTo>
                <a:lnTo>
                  <a:pt x="6865" y="2640"/>
                </a:lnTo>
                <a:lnTo>
                  <a:pt x="6865" y="2640"/>
                </a:lnTo>
                <a:lnTo>
                  <a:pt x="6865" y="2620"/>
                </a:lnTo>
                <a:lnTo>
                  <a:pt x="6865" y="2540"/>
                </a:lnTo>
                <a:lnTo>
                  <a:pt x="6865" y="2440"/>
                </a:lnTo>
                <a:lnTo>
                  <a:pt x="6865" y="2320"/>
                </a:lnTo>
                <a:lnTo>
                  <a:pt x="6885" y="2220"/>
                </a:lnTo>
                <a:lnTo>
                  <a:pt x="6885" y="2100"/>
                </a:lnTo>
                <a:lnTo>
                  <a:pt x="6885" y="2020"/>
                </a:lnTo>
                <a:lnTo>
                  <a:pt x="6885" y="1980"/>
                </a:lnTo>
                <a:lnTo>
                  <a:pt x="6885" y="1980"/>
                </a:lnTo>
                <a:lnTo>
                  <a:pt x="6885" y="2020"/>
                </a:lnTo>
                <a:lnTo>
                  <a:pt x="6885" y="2060"/>
                </a:lnTo>
                <a:lnTo>
                  <a:pt x="6885" y="2140"/>
                </a:lnTo>
                <a:lnTo>
                  <a:pt x="6885" y="2200"/>
                </a:lnTo>
                <a:lnTo>
                  <a:pt x="6885" y="2260"/>
                </a:lnTo>
                <a:lnTo>
                  <a:pt x="6885" y="2300"/>
                </a:lnTo>
                <a:lnTo>
                  <a:pt x="6885" y="2320"/>
                </a:lnTo>
                <a:lnTo>
                  <a:pt x="6885" y="2300"/>
                </a:lnTo>
                <a:lnTo>
                  <a:pt x="6885" y="2260"/>
                </a:lnTo>
                <a:lnTo>
                  <a:pt x="6885" y="2200"/>
                </a:lnTo>
                <a:lnTo>
                  <a:pt x="6885" y="2140"/>
                </a:lnTo>
                <a:lnTo>
                  <a:pt x="6885" y="2060"/>
                </a:lnTo>
                <a:lnTo>
                  <a:pt x="6885" y="2020"/>
                </a:lnTo>
                <a:lnTo>
                  <a:pt x="6885" y="1980"/>
                </a:lnTo>
                <a:lnTo>
                  <a:pt x="6885" y="1980"/>
                </a:lnTo>
                <a:lnTo>
                  <a:pt x="6885" y="2020"/>
                </a:lnTo>
                <a:lnTo>
                  <a:pt x="6885" y="2100"/>
                </a:lnTo>
                <a:lnTo>
                  <a:pt x="6885" y="2200"/>
                </a:lnTo>
                <a:lnTo>
                  <a:pt x="6885" y="2300"/>
                </a:lnTo>
                <a:lnTo>
                  <a:pt x="6885" y="2420"/>
                </a:lnTo>
                <a:lnTo>
                  <a:pt x="6885" y="2520"/>
                </a:lnTo>
                <a:lnTo>
                  <a:pt x="6885" y="2600"/>
                </a:lnTo>
                <a:lnTo>
                  <a:pt x="6885" y="2640"/>
                </a:lnTo>
                <a:lnTo>
                  <a:pt x="6885" y="2640"/>
                </a:lnTo>
                <a:lnTo>
                  <a:pt x="6885" y="2620"/>
                </a:lnTo>
                <a:lnTo>
                  <a:pt x="6885" y="2560"/>
                </a:lnTo>
                <a:lnTo>
                  <a:pt x="6885" y="2500"/>
                </a:lnTo>
                <a:lnTo>
                  <a:pt x="6905" y="2440"/>
                </a:lnTo>
                <a:lnTo>
                  <a:pt x="6905" y="2380"/>
                </a:lnTo>
                <a:lnTo>
                  <a:pt x="6905" y="2340"/>
                </a:lnTo>
                <a:lnTo>
                  <a:pt x="6905" y="2320"/>
                </a:lnTo>
                <a:lnTo>
                  <a:pt x="6905" y="2340"/>
                </a:lnTo>
                <a:lnTo>
                  <a:pt x="6905" y="2360"/>
                </a:lnTo>
                <a:lnTo>
                  <a:pt x="6905" y="2420"/>
                </a:lnTo>
                <a:lnTo>
                  <a:pt x="6905" y="2480"/>
                </a:lnTo>
                <a:lnTo>
                  <a:pt x="6905" y="2580"/>
                </a:lnTo>
                <a:lnTo>
                  <a:pt x="6905" y="2620"/>
                </a:lnTo>
                <a:lnTo>
                  <a:pt x="6905" y="2640"/>
                </a:lnTo>
                <a:lnTo>
                  <a:pt x="6905" y="2620"/>
                </a:lnTo>
                <a:lnTo>
                  <a:pt x="6905" y="2580"/>
                </a:lnTo>
                <a:lnTo>
                  <a:pt x="6905" y="2540"/>
                </a:lnTo>
                <a:lnTo>
                  <a:pt x="6905" y="2480"/>
                </a:lnTo>
                <a:lnTo>
                  <a:pt x="6905" y="2360"/>
                </a:lnTo>
                <a:lnTo>
                  <a:pt x="6905" y="2340"/>
                </a:lnTo>
                <a:lnTo>
                  <a:pt x="6905" y="2320"/>
                </a:lnTo>
                <a:lnTo>
                  <a:pt x="6905" y="2340"/>
                </a:lnTo>
                <a:lnTo>
                  <a:pt x="6905" y="2360"/>
                </a:lnTo>
                <a:lnTo>
                  <a:pt x="6905" y="2460"/>
                </a:lnTo>
                <a:lnTo>
                  <a:pt x="6905" y="2560"/>
                </a:lnTo>
                <a:lnTo>
                  <a:pt x="6905" y="2620"/>
                </a:lnTo>
                <a:lnTo>
                  <a:pt x="6905" y="2640"/>
                </a:lnTo>
                <a:lnTo>
                  <a:pt x="6905" y="2640"/>
                </a:lnTo>
                <a:lnTo>
                  <a:pt x="6905" y="2620"/>
                </a:lnTo>
                <a:lnTo>
                  <a:pt x="6905" y="2580"/>
                </a:lnTo>
                <a:lnTo>
                  <a:pt x="6905" y="2480"/>
                </a:lnTo>
                <a:lnTo>
                  <a:pt x="6925" y="2380"/>
                </a:lnTo>
                <a:lnTo>
                  <a:pt x="6925" y="2340"/>
                </a:lnTo>
                <a:lnTo>
                  <a:pt x="6925" y="2320"/>
                </a:lnTo>
                <a:lnTo>
                  <a:pt x="6925" y="2320"/>
                </a:lnTo>
                <a:lnTo>
                  <a:pt x="6925" y="2280"/>
                </a:lnTo>
                <a:lnTo>
                  <a:pt x="6925" y="2240"/>
                </a:lnTo>
                <a:lnTo>
                  <a:pt x="6925" y="2100"/>
                </a:lnTo>
                <a:lnTo>
                  <a:pt x="6925" y="2040"/>
                </a:lnTo>
                <a:lnTo>
                  <a:pt x="6925" y="2000"/>
                </a:lnTo>
                <a:lnTo>
                  <a:pt x="6925" y="1980"/>
                </a:lnTo>
                <a:lnTo>
                  <a:pt x="6925" y="1980"/>
                </a:lnTo>
                <a:lnTo>
                  <a:pt x="6925" y="2020"/>
                </a:lnTo>
                <a:lnTo>
                  <a:pt x="6925" y="2080"/>
                </a:lnTo>
                <a:lnTo>
                  <a:pt x="6925" y="2180"/>
                </a:lnTo>
                <a:lnTo>
                  <a:pt x="6925" y="2280"/>
                </a:lnTo>
                <a:lnTo>
                  <a:pt x="6925" y="2400"/>
                </a:lnTo>
                <a:lnTo>
                  <a:pt x="6925" y="2500"/>
                </a:lnTo>
                <a:lnTo>
                  <a:pt x="6925" y="2580"/>
                </a:lnTo>
                <a:lnTo>
                  <a:pt x="6925" y="2640"/>
                </a:lnTo>
                <a:lnTo>
                  <a:pt x="6925" y="2640"/>
                </a:lnTo>
                <a:lnTo>
                  <a:pt x="6945" y="2640"/>
                </a:lnTo>
                <a:lnTo>
                  <a:pt x="6945" y="2580"/>
                </a:lnTo>
                <a:lnTo>
                  <a:pt x="6945" y="2500"/>
                </a:lnTo>
                <a:lnTo>
                  <a:pt x="6945" y="2400"/>
                </a:lnTo>
                <a:lnTo>
                  <a:pt x="6945" y="2320"/>
                </a:lnTo>
                <a:lnTo>
                  <a:pt x="6945" y="2220"/>
                </a:lnTo>
                <a:lnTo>
                  <a:pt x="6945" y="2100"/>
                </a:lnTo>
                <a:lnTo>
                  <a:pt x="6945" y="2020"/>
                </a:lnTo>
                <a:lnTo>
                  <a:pt x="6945" y="2000"/>
                </a:lnTo>
                <a:lnTo>
                  <a:pt x="6945" y="1980"/>
                </a:lnTo>
                <a:lnTo>
                  <a:pt x="6945" y="2000"/>
                </a:lnTo>
                <a:lnTo>
                  <a:pt x="6945" y="2020"/>
                </a:lnTo>
                <a:lnTo>
                  <a:pt x="6945" y="2100"/>
                </a:lnTo>
                <a:lnTo>
                  <a:pt x="6945" y="2220"/>
                </a:lnTo>
                <a:lnTo>
                  <a:pt x="6945" y="2320"/>
                </a:lnTo>
                <a:lnTo>
                  <a:pt x="6945" y="2400"/>
                </a:lnTo>
                <a:lnTo>
                  <a:pt x="6945" y="2500"/>
                </a:lnTo>
                <a:lnTo>
                  <a:pt x="6965" y="2580"/>
                </a:lnTo>
                <a:lnTo>
                  <a:pt x="6965" y="2640"/>
                </a:lnTo>
                <a:lnTo>
                  <a:pt x="6965" y="2640"/>
                </a:lnTo>
                <a:lnTo>
                  <a:pt x="6965" y="2640"/>
                </a:lnTo>
                <a:lnTo>
                  <a:pt x="6965" y="2640"/>
                </a:lnTo>
                <a:lnTo>
                  <a:pt x="6965" y="2620"/>
                </a:lnTo>
                <a:lnTo>
                  <a:pt x="6965" y="2560"/>
                </a:lnTo>
                <a:lnTo>
                  <a:pt x="6965" y="2460"/>
                </a:lnTo>
                <a:lnTo>
                  <a:pt x="6965" y="2360"/>
                </a:lnTo>
                <a:lnTo>
                  <a:pt x="6965" y="2340"/>
                </a:lnTo>
                <a:lnTo>
                  <a:pt x="6965" y="2320"/>
                </a:lnTo>
                <a:lnTo>
                  <a:pt x="6965" y="2340"/>
                </a:lnTo>
                <a:lnTo>
                  <a:pt x="6965" y="2360"/>
                </a:lnTo>
                <a:lnTo>
                  <a:pt x="6965" y="2460"/>
                </a:lnTo>
                <a:lnTo>
                  <a:pt x="6985" y="2560"/>
                </a:lnTo>
                <a:lnTo>
                  <a:pt x="6985" y="2620"/>
                </a:lnTo>
                <a:lnTo>
                  <a:pt x="6985" y="2640"/>
                </a:lnTo>
                <a:lnTo>
                  <a:pt x="6985" y="2640"/>
                </a:lnTo>
                <a:lnTo>
                  <a:pt x="6985" y="2640"/>
                </a:lnTo>
                <a:lnTo>
                  <a:pt x="6985" y="2640"/>
                </a:lnTo>
                <a:lnTo>
                  <a:pt x="6985" y="2620"/>
                </a:lnTo>
                <a:lnTo>
                  <a:pt x="6985" y="2560"/>
                </a:lnTo>
                <a:lnTo>
                  <a:pt x="6985" y="2460"/>
                </a:lnTo>
                <a:lnTo>
                  <a:pt x="7005" y="2360"/>
                </a:lnTo>
                <a:lnTo>
                  <a:pt x="7005" y="2340"/>
                </a:lnTo>
                <a:lnTo>
                  <a:pt x="7005" y="2320"/>
                </a:lnTo>
                <a:lnTo>
                  <a:pt x="7005" y="2340"/>
                </a:lnTo>
                <a:lnTo>
                  <a:pt x="7005" y="2360"/>
                </a:lnTo>
                <a:lnTo>
                  <a:pt x="7005" y="2420"/>
                </a:lnTo>
                <a:lnTo>
                  <a:pt x="7005" y="2480"/>
                </a:lnTo>
                <a:lnTo>
                  <a:pt x="7005" y="2580"/>
                </a:lnTo>
                <a:lnTo>
                  <a:pt x="7005" y="2620"/>
                </a:lnTo>
                <a:lnTo>
                  <a:pt x="7005" y="2640"/>
                </a:lnTo>
                <a:lnTo>
                  <a:pt x="7005" y="2620"/>
                </a:lnTo>
                <a:lnTo>
                  <a:pt x="7005" y="2580"/>
                </a:lnTo>
                <a:lnTo>
                  <a:pt x="7005" y="2540"/>
                </a:lnTo>
                <a:lnTo>
                  <a:pt x="7005" y="2480"/>
                </a:lnTo>
                <a:lnTo>
                  <a:pt x="7005" y="2360"/>
                </a:lnTo>
                <a:lnTo>
                  <a:pt x="7005" y="2340"/>
                </a:lnTo>
                <a:lnTo>
                  <a:pt x="7005" y="2320"/>
                </a:lnTo>
                <a:lnTo>
                  <a:pt x="7005" y="2340"/>
                </a:lnTo>
                <a:lnTo>
                  <a:pt x="7005" y="2360"/>
                </a:lnTo>
                <a:lnTo>
                  <a:pt x="7005" y="2420"/>
                </a:lnTo>
                <a:lnTo>
                  <a:pt x="7005" y="2480"/>
                </a:lnTo>
                <a:lnTo>
                  <a:pt x="7005" y="2580"/>
                </a:lnTo>
                <a:lnTo>
                  <a:pt x="7005" y="2620"/>
                </a:lnTo>
                <a:lnTo>
                  <a:pt x="7005" y="2640"/>
                </a:lnTo>
                <a:lnTo>
                  <a:pt x="7005" y="2620"/>
                </a:lnTo>
                <a:lnTo>
                  <a:pt x="7005" y="2580"/>
                </a:lnTo>
                <a:lnTo>
                  <a:pt x="7005" y="2540"/>
                </a:lnTo>
                <a:lnTo>
                  <a:pt x="7005" y="2480"/>
                </a:lnTo>
                <a:lnTo>
                  <a:pt x="7005" y="2360"/>
                </a:lnTo>
                <a:lnTo>
                  <a:pt x="7005" y="2340"/>
                </a:lnTo>
                <a:lnTo>
                  <a:pt x="7005" y="2320"/>
                </a:lnTo>
                <a:lnTo>
                  <a:pt x="7005" y="2340"/>
                </a:lnTo>
                <a:lnTo>
                  <a:pt x="7005" y="2360"/>
                </a:lnTo>
                <a:lnTo>
                  <a:pt x="7005" y="2420"/>
                </a:lnTo>
                <a:lnTo>
                  <a:pt x="7005" y="2480"/>
                </a:lnTo>
                <a:lnTo>
                  <a:pt x="7025" y="2580"/>
                </a:lnTo>
                <a:lnTo>
                  <a:pt x="7025" y="2620"/>
                </a:lnTo>
                <a:lnTo>
                  <a:pt x="7025" y="2640"/>
                </a:lnTo>
                <a:lnTo>
                  <a:pt x="7025" y="2620"/>
                </a:lnTo>
                <a:lnTo>
                  <a:pt x="7025" y="2580"/>
                </a:lnTo>
                <a:lnTo>
                  <a:pt x="7025" y="2540"/>
                </a:lnTo>
                <a:lnTo>
                  <a:pt x="7025" y="2480"/>
                </a:lnTo>
                <a:lnTo>
                  <a:pt x="7025" y="2360"/>
                </a:lnTo>
                <a:lnTo>
                  <a:pt x="7025" y="2340"/>
                </a:lnTo>
                <a:lnTo>
                  <a:pt x="7025" y="2320"/>
                </a:lnTo>
                <a:lnTo>
                  <a:pt x="7025" y="2340"/>
                </a:lnTo>
                <a:lnTo>
                  <a:pt x="7025" y="2360"/>
                </a:lnTo>
                <a:lnTo>
                  <a:pt x="7025" y="2420"/>
                </a:lnTo>
                <a:lnTo>
                  <a:pt x="7025" y="2480"/>
                </a:lnTo>
                <a:lnTo>
                  <a:pt x="7025" y="2580"/>
                </a:lnTo>
                <a:lnTo>
                  <a:pt x="7025" y="2620"/>
                </a:lnTo>
                <a:lnTo>
                  <a:pt x="7025" y="2640"/>
                </a:lnTo>
                <a:lnTo>
                  <a:pt x="7025" y="2620"/>
                </a:lnTo>
                <a:lnTo>
                  <a:pt x="7025" y="2600"/>
                </a:lnTo>
                <a:lnTo>
                  <a:pt x="7025" y="2500"/>
                </a:lnTo>
                <a:lnTo>
                  <a:pt x="7025" y="2400"/>
                </a:lnTo>
                <a:lnTo>
                  <a:pt x="7025" y="2340"/>
                </a:lnTo>
                <a:lnTo>
                  <a:pt x="7025" y="2320"/>
                </a:lnTo>
                <a:lnTo>
                  <a:pt x="7025" y="2320"/>
                </a:lnTo>
                <a:lnTo>
                  <a:pt x="7045" y="2320"/>
                </a:lnTo>
                <a:lnTo>
                  <a:pt x="7045" y="2280"/>
                </a:lnTo>
                <a:lnTo>
                  <a:pt x="7045" y="2240"/>
                </a:lnTo>
                <a:lnTo>
                  <a:pt x="7045" y="2100"/>
                </a:lnTo>
                <a:lnTo>
                  <a:pt x="7045" y="2040"/>
                </a:lnTo>
                <a:lnTo>
                  <a:pt x="7045" y="2000"/>
                </a:lnTo>
                <a:lnTo>
                  <a:pt x="7045" y="1980"/>
                </a:lnTo>
                <a:lnTo>
                  <a:pt x="7045" y="1980"/>
                </a:lnTo>
                <a:lnTo>
                  <a:pt x="7045" y="2020"/>
                </a:lnTo>
                <a:lnTo>
                  <a:pt x="7045" y="2080"/>
                </a:lnTo>
                <a:lnTo>
                  <a:pt x="7045" y="2180"/>
                </a:lnTo>
                <a:lnTo>
                  <a:pt x="7045" y="2280"/>
                </a:lnTo>
                <a:lnTo>
                  <a:pt x="7045" y="2400"/>
                </a:lnTo>
                <a:lnTo>
                  <a:pt x="7045" y="2500"/>
                </a:lnTo>
                <a:lnTo>
                  <a:pt x="7045" y="2580"/>
                </a:lnTo>
                <a:lnTo>
                  <a:pt x="7045" y="2640"/>
                </a:lnTo>
                <a:lnTo>
                  <a:pt x="7045" y="2640"/>
                </a:lnTo>
                <a:lnTo>
                  <a:pt x="7045" y="2580"/>
                </a:lnTo>
                <a:lnTo>
                  <a:pt x="7045" y="2500"/>
                </a:lnTo>
                <a:lnTo>
                  <a:pt x="7045" y="2400"/>
                </a:lnTo>
                <a:lnTo>
                  <a:pt x="7045" y="2320"/>
                </a:lnTo>
                <a:lnTo>
                  <a:pt x="7045" y="2220"/>
                </a:lnTo>
                <a:lnTo>
                  <a:pt x="7045" y="2100"/>
                </a:lnTo>
                <a:lnTo>
                  <a:pt x="7065" y="2020"/>
                </a:lnTo>
                <a:lnTo>
                  <a:pt x="7065" y="2000"/>
                </a:lnTo>
                <a:lnTo>
                  <a:pt x="7065" y="1980"/>
                </a:lnTo>
                <a:lnTo>
                  <a:pt x="7065" y="2000"/>
                </a:lnTo>
                <a:lnTo>
                  <a:pt x="7065" y="2020"/>
                </a:lnTo>
                <a:lnTo>
                  <a:pt x="7065" y="2100"/>
                </a:lnTo>
                <a:lnTo>
                  <a:pt x="7065" y="2220"/>
                </a:lnTo>
                <a:lnTo>
                  <a:pt x="7065" y="2320"/>
                </a:lnTo>
                <a:lnTo>
                  <a:pt x="7065" y="2400"/>
                </a:lnTo>
                <a:lnTo>
                  <a:pt x="7065" y="2500"/>
                </a:lnTo>
                <a:lnTo>
                  <a:pt x="7065" y="2580"/>
                </a:lnTo>
                <a:lnTo>
                  <a:pt x="7065" y="2640"/>
                </a:lnTo>
                <a:lnTo>
                  <a:pt x="7065" y="2640"/>
                </a:lnTo>
                <a:lnTo>
                  <a:pt x="7065" y="2640"/>
                </a:lnTo>
                <a:lnTo>
                  <a:pt x="7085" y="2640"/>
                </a:lnTo>
                <a:lnTo>
                  <a:pt x="7085" y="2620"/>
                </a:lnTo>
                <a:lnTo>
                  <a:pt x="7085" y="2560"/>
                </a:lnTo>
                <a:lnTo>
                  <a:pt x="7085" y="2460"/>
                </a:lnTo>
                <a:lnTo>
                  <a:pt x="7085" y="2360"/>
                </a:lnTo>
                <a:lnTo>
                  <a:pt x="7085" y="2340"/>
                </a:lnTo>
                <a:lnTo>
                  <a:pt x="7085" y="2320"/>
                </a:lnTo>
                <a:lnTo>
                  <a:pt x="7085" y="2340"/>
                </a:lnTo>
                <a:lnTo>
                  <a:pt x="7085" y="2360"/>
                </a:lnTo>
                <a:lnTo>
                  <a:pt x="7085" y="2460"/>
                </a:lnTo>
                <a:lnTo>
                  <a:pt x="7085" y="2560"/>
                </a:lnTo>
                <a:lnTo>
                  <a:pt x="7085" y="2620"/>
                </a:lnTo>
                <a:lnTo>
                  <a:pt x="7085" y="2640"/>
                </a:lnTo>
                <a:lnTo>
                  <a:pt x="7085" y="2640"/>
                </a:lnTo>
                <a:lnTo>
                  <a:pt x="7085" y="2640"/>
                </a:lnTo>
                <a:lnTo>
                  <a:pt x="7085" y="2640"/>
                </a:lnTo>
                <a:lnTo>
                  <a:pt x="7104" y="2640"/>
                </a:lnTo>
                <a:lnTo>
                  <a:pt x="7104" y="2640"/>
                </a:lnTo>
                <a:lnTo>
                  <a:pt x="7104" y="2640"/>
                </a:lnTo>
                <a:lnTo>
                  <a:pt x="7104" y="2620"/>
                </a:lnTo>
                <a:lnTo>
                  <a:pt x="7104" y="2560"/>
                </a:lnTo>
                <a:lnTo>
                  <a:pt x="7104" y="2460"/>
                </a:lnTo>
                <a:lnTo>
                  <a:pt x="7104" y="2360"/>
                </a:lnTo>
                <a:lnTo>
                  <a:pt x="7104" y="2340"/>
                </a:lnTo>
                <a:lnTo>
                  <a:pt x="7104" y="2320"/>
                </a:lnTo>
                <a:lnTo>
                  <a:pt x="7104" y="2340"/>
                </a:lnTo>
                <a:lnTo>
                  <a:pt x="7104" y="2360"/>
                </a:lnTo>
                <a:lnTo>
                  <a:pt x="7104" y="2420"/>
                </a:lnTo>
                <a:lnTo>
                  <a:pt x="7104" y="2480"/>
                </a:lnTo>
                <a:lnTo>
                  <a:pt x="7124" y="2580"/>
                </a:lnTo>
                <a:lnTo>
                  <a:pt x="7124" y="2620"/>
                </a:lnTo>
                <a:lnTo>
                  <a:pt x="7124" y="2640"/>
                </a:lnTo>
                <a:lnTo>
                  <a:pt x="7124" y="2620"/>
                </a:lnTo>
                <a:lnTo>
                  <a:pt x="7124" y="2600"/>
                </a:lnTo>
                <a:lnTo>
                  <a:pt x="7124" y="2500"/>
                </a:lnTo>
                <a:lnTo>
                  <a:pt x="7124" y="2400"/>
                </a:lnTo>
                <a:lnTo>
                  <a:pt x="7124" y="2340"/>
                </a:lnTo>
                <a:lnTo>
                  <a:pt x="7124" y="2320"/>
                </a:lnTo>
                <a:lnTo>
                  <a:pt x="7124" y="2320"/>
                </a:lnTo>
                <a:lnTo>
                  <a:pt x="7124" y="2320"/>
                </a:lnTo>
                <a:lnTo>
                  <a:pt x="7124" y="2320"/>
                </a:lnTo>
                <a:lnTo>
                  <a:pt x="7124" y="2320"/>
                </a:lnTo>
                <a:lnTo>
                  <a:pt x="7144" y="2320"/>
                </a:lnTo>
                <a:lnTo>
                  <a:pt x="7144" y="2340"/>
                </a:lnTo>
                <a:lnTo>
                  <a:pt x="7144" y="2380"/>
                </a:lnTo>
                <a:lnTo>
                  <a:pt x="7144" y="2480"/>
                </a:lnTo>
                <a:lnTo>
                  <a:pt x="7144" y="2580"/>
                </a:lnTo>
                <a:lnTo>
                  <a:pt x="7144" y="2620"/>
                </a:lnTo>
                <a:lnTo>
                  <a:pt x="7144" y="2640"/>
                </a:lnTo>
                <a:lnTo>
                  <a:pt x="7144" y="2640"/>
                </a:lnTo>
                <a:lnTo>
                  <a:pt x="7144" y="2640"/>
                </a:lnTo>
                <a:lnTo>
                  <a:pt x="7144" y="2640"/>
                </a:lnTo>
                <a:lnTo>
                  <a:pt x="7164" y="2640"/>
                </a:lnTo>
                <a:lnTo>
                  <a:pt x="7164" y="2640"/>
                </a:lnTo>
                <a:lnTo>
                  <a:pt x="7164" y="2640"/>
                </a:lnTo>
                <a:lnTo>
                  <a:pt x="7164" y="2620"/>
                </a:lnTo>
                <a:lnTo>
                  <a:pt x="7164" y="2580"/>
                </a:lnTo>
                <a:lnTo>
                  <a:pt x="7164" y="2480"/>
                </a:lnTo>
                <a:lnTo>
                  <a:pt x="7164" y="2380"/>
                </a:lnTo>
                <a:lnTo>
                  <a:pt x="7164" y="2340"/>
                </a:lnTo>
                <a:lnTo>
                  <a:pt x="7164" y="2320"/>
                </a:lnTo>
                <a:lnTo>
                  <a:pt x="7164" y="2320"/>
                </a:lnTo>
                <a:lnTo>
                  <a:pt x="7164" y="2320"/>
                </a:lnTo>
                <a:lnTo>
                  <a:pt x="7184" y="2320"/>
                </a:lnTo>
                <a:lnTo>
                  <a:pt x="7184" y="2280"/>
                </a:lnTo>
                <a:lnTo>
                  <a:pt x="7184" y="2240"/>
                </a:lnTo>
                <a:lnTo>
                  <a:pt x="7184" y="2120"/>
                </a:lnTo>
                <a:lnTo>
                  <a:pt x="7184" y="2020"/>
                </a:lnTo>
                <a:lnTo>
                  <a:pt x="7184" y="2000"/>
                </a:lnTo>
                <a:lnTo>
                  <a:pt x="7184" y="1980"/>
                </a:lnTo>
                <a:lnTo>
                  <a:pt x="7184" y="2000"/>
                </a:lnTo>
                <a:lnTo>
                  <a:pt x="7184" y="2020"/>
                </a:lnTo>
                <a:lnTo>
                  <a:pt x="7184" y="2100"/>
                </a:lnTo>
                <a:lnTo>
                  <a:pt x="7184" y="2220"/>
                </a:lnTo>
                <a:lnTo>
                  <a:pt x="7184" y="2320"/>
                </a:lnTo>
                <a:lnTo>
                  <a:pt x="7184" y="2400"/>
                </a:lnTo>
                <a:lnTo>
                  <a:pt x="7184" y="2500"/>
                </a:lnTo>
                <a:lnTo>
                  <a:pt x="7184" y="2580"/>
                </a:lnTo>
                <a:lnTo>
                  <a:pt x="7184" y="2640"/>
                </a:lnTo>
                <a:lnTo>
                  <a:pt x="7184" y="2640"/>
                </a:lnTo>
                <a:lnTo>
                  <a:pt x="7204" y="2640"/>
                </a:lnTo>
                <a:lnTo>
                  <a:pt x="7204" y="2620"/>
                </a:lnTo>
                <a:lnTo>
                  <a:pt x="7204" y="2560"/>
                </a:lnTo>
                <a:lnTo>
                  <a:pt x="7204" y="2460"/>
                </a:lnTo>
                <a:lnTo>
                  <a:pt x="7204" y="2360"/>
                </a:lnTo>
                <a:lnTo>
                  <a:pt x="7204" y="2340"/>
                </a:lnTo>
                <a:lnTo>
                  <a:pt x="7204" y="2320"/>
                </a:lnTo>
                <a:lnTo>
                  <a:pt x="7204" y="2340"/>
                </a:lnTo>
                <a:lnTo>
                  <a:pt x="7204" y="2360"/>
                </a:lnTo>
                <a:lnTo>
                  <a:pt x="7204" y="2460"/>
                </a:lnTo>
                <a:lnTo>
                  <a:pt x="7204" y="2560"/>
                </a:lnTo>
                <a:lnTo>
                  <a:pt x="7204" y="2620"/>
                </a:lnTo>
                <a:lnTo>
                  <a:pt x="7204" y="2640"/>
                </a:lnTo>
                <a:lnTo>
                  <a:pt x="7204" y="2640"/>
                </a:lnTo>
                <a:lnTo>
                  <a:pt x="7204" y="2620"/>
                </a:lnTo>
                <a:lnTo>
                  <a:pt x="7204" y="2560"/>
                </a:lnTo>
                <a:lnTo>
                  <a:pt x="7204" y="2460"/>
                </a:lnTo>
                <a:lnTo>
                  <a:pt x="7204" y="2360"/>
                </a:lnTo>
                <a:lnTo>
                  <a:pt x="7204" y="2340"/>
                </a:lnTo>
                <a:lnTo>
                  <a:pt x="7204" y="2320"/>
                </a:lnTo>
                <a:lnTo>
                  <a:pt x="7204" y="2340"/>
                </a:lnTo>
                <a:lnTo>
                  <a:pt x="7204" y="2360"/>
                </a:lnTo>
                <a:lnTo>
                  <a:pt x="7204" y="2460"/>
                </a:lnTo>
                <a:lnTo>
                  <a:pt x="7224" y="2560"/>
                </a:lnTo>
                <a:lnTo>
                  <a:pt x="7224" y="2620"/>
                </a:lnTo>
                <a:lnTo>
                  <a:pt x="7224" y="2640"/>
                </a:lnTo>
                <a:lnTo>
                  <a:pt x="7224" y="2640"/>
                </a:lnTo>
                <a:lnTo>
                  <a:pt x="7224" y="2600"/>
                </a:lnTo>
                <a:lnTo>
                  <a:pt x="7224" y="2560"/>
                </a:lnTo>
                <a:lnTo>
                  <a:pt x="7224" y="2420"/>
                </a:lnTo>
                <a:lnTo>
                  <a:pt x="7224" y="2260"/>
                </a:lnTo>
                <a:lnTo>
                  <a:pt x="7224" y="2080"/>
                </a:lnTo>
                <a:lnTo>
                  <a:pt x="7224" y="1920"/>
                </a:lnTo>
                <a:lnTo>
                  <a:pt x="7224" y="1800"/>
                </a:lnTo>
                <a:lnTo>
                  <a:pt x="7224" y="1700"/>
                </a:lnTo>
                <a:lnTo>
                  <a:pt x="7224" y="1660"/>
                </a:lnTo>
                <a:lnTo>
                  <a:pt x="7224" y="1660"/>
                </a:lnTo>
                <a:lnTo>
                  <a:pt x="7224" y="1660"/>
                </a:lnTo>
                <a:lnTo>
                  <a:pt x="7224" y="1700"/>
                </a:lnTo>
                <a:lnTo>
                  <a:pt x="7224" y="1800"/>
                </a:lnTo>
                <a:lnTo>
                  <a:pt x="7224" y="1920"/>
                </a:lnTo>
                <a:lnTo>
                  <a:pt x="7224" y="2080"/>
                </a:lnTo>
                <a:lnTo>
                  <a:pt x="7224" y="2260"/>
                </a:lnTo>
                <a:lnTo>
                  <a:pt x="7224" y="2420"/>
                </a:lnTo>
                <a:lnTo>
                  <a:pt x="7224" y="2560"/>
                </a:lnTo>
                <a:lnTo>
                  <a:pt x="7224" y="2600"/>
                </a:lnTo>
                <a:lnTo>
                  <a:pt x="7224" y="2640"/>
                </a:lnTo>
                <a:lnTo>
                  <a:pt x="7224" y="2640"/>
                </a:lnTo>
                <a:lnTo>
                  <a:pt x="7244" y="2640"/>
                </a:lnTo>
                <a:lnTo>
                  <a:pt x="7244" y="2640"/>
                </a:lnTo>
                <a:lnTo>
                  <a:pt x="7244" y="2620"/>
                </a:lnTo>
                <a:lnTo>
                  <a:pt x="7244" y="2560"/>
                </a:lnTo>
                <a:lnTo>
                  <a:pt x="7244" y="2460"/>
                </a:lnTo>
                <a:lnTo>
                  <a:pt x="7244" y="2360"/>
                </a:lnTo>
                <a:lnTo>
                  <a:pt x="7244" y="2340"/>
                </a:lnTo>
                <a:lnTo>
                  <a:pt x="7244" y="2320"/>
                </a:lnTo>
                <a:lnTo>
                  <a:pt x="7244" y="2340"/>
                </a:lnTo>
                <a:lnTo>
                  <a:pt x="7244" y="2360"/>
                </a:lnTo>
                <a:lnTo>
                  <a:pt x="7244" y="2420"/>
                </a:lnTo>
                <a:lnTo>
                  <a:pt x="7244" y="2480"/>
                </a:lnTo>
                <a:lnTo>
                  <a:pt x="7244" y="2580"/>
                </a:lnTo>
                <a:lnTo>
                  <a:pt x="7244" y="2620"/>
                </a:lnTo>
                <a:lnTo>
                  <a:pt x="7244" y="2640"/>
                </a:lnTo>
                <a:lnTo>
                  <a:pt x="7244" y="2620"/>
                </a:lnTo>
                <a:lnTo>
                  <a:pt x="7244" y="2600"/>
                </a:lnTo>
                <a:lnTo>
                  <a:pt x="7244" y="2500"/>
                </a:lnTo>
                <a:lnTo>
                  <a:pt x="7244" y="2400"/>
                </a:lnTo>
                <a:lnTo>
                  <a:pt x="7244" y="2340"/>
                </a:lnTo>
                <a:lnTo>
                  <a:pt x="7244" y="2320"/>
                </a:lnTo>
                <a:lnTo>
                  <a:pt x="7244" y="2320"/>
                </a:lnTo>
                <a:lnTo>
                  <a:pt x="7264" y="2320"/>
                </a:lnTo>
                <a:lnTo>
                  <a:pt x="7264" y="2300"/>
                </a:lnTo>
                <a:lnTo>
                  <a:pt x="7264" y="2260"/>
                </a:lnTo>
                <a:lnTo>
                  <a:pt x="7264" y="2140"/>
                </a:lnTo>
                <a:lnTo>
                  <a:pt x="7264" y="2040"/>
                </a:lnTo>
                <a:lnTo>
                  <a:pt x="7264" y="2000"/>
                </a:lnTo>
                <a:lnTo>
                  <a:pt x="7264" y="1980"/>
                </a:lnTo>
                <a:lnTo>
                  <a:pt x="7264" y="1980"/>
                </a:lnTo>
                <a:lnTo>
                  <a:pt x="7264" y="1960"/>
                </a:lnTo>
                <a:lnTo>
                  <a:pt x="7264" y="1900"/>
                </a:lnTo>
                <a:lnTo>
                  <a:pt x="7264" y="1800"/>
                </a:lnTo>
                <a:lnTo>
                  <a:pt x="7264" y="1700"/>
                </a:lnTo>
                <a:lnTo>
                  <a:pt x="7264" y="1680"/>
                </a:lnTo>
                <a:lnTo>
                  <a:pt x="7264" y="1660"/>
                </a:lnTo>
                <a:lnTo>
                  <a:pt x="7264" y="1680"/>
                </a:lnTo>
                <a:lnTo>
                  <a:pt x="7264" y="1760"/>
                </a:lnTo>
                <a:lnTo>
                  <a:pt x="7284" y="1860"/>
                </a:lnTo>
                <a:lnTo>
                  <a:pt x="7284" y="1980"/>
                </a:lnTo>
                <a:lnTo>
                  <a:pt x="7284" y="2060"/>
                </a:lnTo>
                <a:lnTo>
                  <a:pt x="7284" y="2140"/>
                </a:lnTo>
                <a:lnTo>
                  <a:pt x="7284" y="2320"/>
                </a:lnTo>
                <a:lnTo>
                  <a:pt x="7284" y="2520"/>
                </a:lnTo>
                <a:lnTo>
                  <a:pt x="7284" y="2580"/>
                </a:lnTo>
                <a:lnTo>
                  <a:pt x="7284" y="2640"/>
                </a:lnTo>
                <a:lnTo>
                  <a:pt x="7284" y="2640"/>
                </a:lnTo>
                <a:lnTo>
                  <a:pt x="7284" y="2620"/>
                </a:lnTo>
                <a:lnTo>
                  <a:pt x="7284" y="2580"/>
                </a:lnTo>
                <a:lnTo>
                  <a:pt x="7284" y="2480"/>
                </a:lnTo>
                <a:lnTo>
                  <a:pt x="7284" y="2380"/>
                </a:lnTo>
                <a:lnTo>
                  <a:pt x="7284" y="2340"/>
                </a:lnTo>
                <a:lnTo>
                  <a:pt x="7284" y="2320"/>
                </a:lnTo>
                <a:lnTo>
                  <a:pt x="7284" y="2320"/>
                </a:lnTo>
                <a:lnTo>
                  <a:pt x="7284" y="2280"/>
                </a:lnTo>
                <a:lnTo>
                  <a:pt x="7284" y="2240"/>
                </a:lnTo>
                <a:lnTo>
                  <a:pt x="7284" y="2100"/>
                </a:lnTo>
                <a:lnTo>
                  <a:pt x="7304" y="2040"/>
                </a:lnTo>
                <a:lnTo>
                  <a:pt x="7304" y="2000"/>
                </a:lnTo>
                <a:lnTo>
                  <a:pt x="7304" y="1980"/>
                </a:lnTo>
                <a:lnTo>
                  <a:pt x="7304" y="1980"/>
                </a:lnTo>
                <a:lnTo>
                  <a:pt x="7304" y="2020"/>
                </a:lnTo>
                <a:lnTo>
                  <a:pt x="7304" y="2100"/>
                </a:lnTo>
                <a:lnTo>
                  <a:pt x="7304" y="2220"/>
                </a:lnTo>
                <a:lnTo>
                  <a:pt x="7304" y="2320"/>
                </a:lnTo>
                <a:lnTo>
                  <a:pt x="7304" y="2440"/>
                </a:lnTo>
                <a:lnTo>
                  <a:pt x="7304" y="2540"/>
                </a:lnTo>
                <a:lnTo>
                  <a:pt x="7304" y="2620"/>
                </a:lnTo>
                <a:lnTo>
                  <a:pt x="7304" y="2640"/>
                </a:lnTo>
                <a:lnTo>
                  <a:pt x="7304" y="2620"/>
                </a:lnTo>
                <a:lnTo>
                  <a:pt x="7304" y="2560"/>
                </a:lnTo>
                <a:lnTo>
                  <a:pt x="7304" y="2460"/>
                </a:lnTo>
                <a:lnTo>
                  <a:pt x="7304" y="2360"/>
                </a:lnTo>
                <a:lnTo>
                  <a:pt x="7304" y="2240"/>
                </a:lnTo>
                <a:lnTo>
                  <a:pt x="7304" y="2120"/>
                </a:lnTo>
                <a:lnTo>
                  <a:pt x="7304" y="2040"/>
                </a:lnTo>
                <a:lnTo>
                  <a:pt x="7304" y="1980"/>
                </a:lnTo>
                <a:lnTo>
                  <a:pt x="7304" y="1980"/>
                </a:lnTo>
                <a:lnTo>
                  <a:pt x="7304" y="1980"/>
                </a:lnTo>
                <a:lnTo>
                  <a:pt x="7324" y="1980"/>
                </a:lnTo>
                <a:lnTo>
                  <a:pt x="7324" y="1980"/>
                </a:lnTo>
                <a:lnTo>
                  <a:pt x="7324" y="1980"/>
                </a:lnTo>
                <a:lnTo>
                  <a:pt x="7324" y="2000"/>
                </a:lnTo>
                <a:lnTo>
                  <a:pt x="7324" y="2040"/>
                </a:lnTo>
                <a:lnTo>
                  <a:pt x="7324" y="2140"/>
                </a:lnTo>
                <a:lnTo>
                  <a:pt x="7324" y="2260"/>
                </a:lnTo>
                <a:lnTo>
                  <a:pt x="7324" y="2300"/>
                </a:lnTo>
                <a:lnTo>
                  <a:pt x="7324" y="2320"/>
                </a:lnTo>
                <a:lnTo>
                  <a:pt x="7324" y="2320"/>
                </a:lnTo>
                <a:lnTo>
                  <a:pt x="7344" y="2320"/>
                </a:lnTo>
                <a:lnTo>
                  <a:pt x="7344" y="2260"/>
                </a:lnTo>
                <a:lnTo>
                  <a:pt x="7344" y="2160"/>
                </a:lnTo>
                <a:lnTo>
                  <a:pt x="7344" y="2040"/>
                </a:lnTo>
                <a:lnTo>
                  <a:pt x="7344" y="1920"/>
                </a:lnTo>
                <a:lnTo>
                  <a:pt x="7344" y="1820"/>
                </a:lnTo>
                <a:lnTo>
                  <a:pt x="7344" y="1720"/>
                </a:lnTo>
                <a:lnTo>
                  <a:pt x="7344" y="1660"/>
                </a:lnTo>
                <a:lnTo>
                  <a:pt x="7344" y="1660"/>
                </a:lnTo>
                <a:lnTo>
                  <a:pt x="7344" y="1660"/>
                </a:lnTo>
                <a:lnTo>
                  <a:pt x="7344" y="1680"/>
                </a:lnTo>
                <a:lnTo>
                  <a:pt x="7344" y="1720"/>
                </a:lnTo>
                <a:lnTo>
                  <a:pt x="7344" y="1820"/>
                </a:lnTo>
                <a:lnTo>
                  <a:pt x="7344" y="1980"/>
                </a:lnTo>
                <a:lnTo>
                  <a:pt x="7344" y="2140"/>
                </a:lnTo>
                <a:lnTo>
                  <a:pt x="7344" y="2320"/>
                </a:lnTo>
                <a:lnTo>
                  <a:pt x="7344" y="2480"/>
                </a:lnTo>
                <a:lnTo>
                  <a:pt x="7344" y="2580"/>
                </a:lnTo>
                <a:lnTo>
                  <a:pt x="7344" y="2620"/>
                </a:lnTo>
                <a:lnTo>
                  <a:pt x="7344" y="2640"/>
                </a:lnTo>
                <a:lnTo>
                  <a:pt x="7344" y="2640"/>
                </a:lnTo>
                <a:lnTo>
                  <a:pt x="7344" y="2620"/>
                </a:lnTo>
                <a:lnTo>
                  <a:pt x="7344" y="2560"/>
                </a:lnTo>
                <a:lnTo>
                  <a:pt x="7344" y="2460"/>
                </a:lnTo>
                <a:lnTo>
                  <a:pt x="7344" y="2320"/>
                </a:lnTo>
                <a:lnTo>
                  <a:pt x="7344" y="2200"/>
                </a:lnTo>
                <a:lnTo>
                  <a:pt x="7344" y="2100"/>
                </a:lnTo>
                <a:lnTo>
                  <a:pt x="7344" y="2020"/>
                </a:lnTo>
                <a:lnTo>
                  <a:pt x="7344" y="1980"/>
                </a:lnTo>
                <a:lnTo>
                  <a:pt x="7344" y="1980"/>
                </a:lnTo>
                <a:lnTo>
                  <a:pt x="7344" y="2000"/>
                </a:lnTo>
                <a:lnTo>
                  <a:pt x="7344" y="2060"/>
                </a:lnTo>
                <a:lnTo>
                  <a:pt x="7344" y="2160"/>
                </a:lnTo>
                <a:lnTo>
                  <a:pt x="7344" y="2260"/>
                </a:lnTo>
                <a:lnTo>
                  <a:pt x="7344" y="2380"/>
                </a:lnTo>
                <a:lnTo>
                  <a:pt x="7344" y="2500"/>
                </a:lnTo>
                <a:lnTo>
                  <a:pt x="7344" y="2580"/>
                </a:lnTo>
                <a:lnTo>
                  <a:pt x="7344" y="2640"/>
                </a:lnTo>
                <a:lnTo>
                  <a:pt x="7344" y="2640"/>
                </a:lnTo>
                <a:lnTo>
                  <a:pt x="7364" y="2640"/>
                </a:lnTo>
                <a:lnTo>
                  <a:pt x="7364" y="2600"/>
                </a:lnTo>
                <a:lnTo>
                  <a:pt x="7364" y="2540"/>
                </a:lnTo>
                <a:lnTo>
                  <a:pt x="7364" y="2440"/>
                </a:lnTo>
                <a:lnTo>
                  <a:pt x="7364" y="2320"/>
                </a:lnTo>
                <a:lnTo>
                  <a:pt x="7364" y="2240"/>
                </a:lnTo>
                <a:lnTo>
                  <a:pt x="7364" y="2120"/>
                </a:lnTo>
                <a:lnTo>
                  <a:pt x="7364" y="2000"/>
                </a:lnTo>
                <a:lnTo>
                  <a:pt x="7364" y="1860"/>
                </a:lnTo>
                <a:lnTo>
                  <a:pt x="7364" y="1540"/>
                </a:lnTo>
                <a:lnTo>
                  <a:pt x="7364" y="1220"/>
                </a:lnTo>
                <a:lnTo>
                  <a:pt x="7364" y="900"/>
                </a:lnTo>
                <a:lnTo>
                  <a:pt x="7364" y="760"/>
                </a:lnTo>
                <a:lnTo>
                  <a:pt x="7364" y="620"/>
                </a:lnTo>
                <a:lnTo>
                  <a:pt x="7364" y="520"/>
                </a:lnTo>
                <a:lnTo>
                  <a:pt x="7364" y="420"/>
                </a:lnTo>
                <a:lnTo>
                  <a:pt x="7364" y="360"/>
                </a:lnTo>
                <a:lnTo>
                  <a:pt x="7364" y="320"/>
                </a:lnTo>
                <a:lnTo>
                  <a:pt x="7364" y="320"/>
                </a:lnTo>
                <a:lnTo>
                  <a:pt x="7364" y="340"/>
                </a:lnTo>
                <a:lnTo>
                  <a:pt x="7364" y="380"/>
                </a:lnTo>
                <a:lnTo>
                  <a:pt x="7364" y="460"/>
                </a:lnTo>
                <a:lnTo>
                  <a:pt x="7364" y="540"/>
                </a:lnTo>
                <a:lnTo>
                  <a:pt x="7364" y="660"/>
                </a:lnTo>
                <a:lnTo>
                  <a:pt x="7364" y="880"/>
                </a:lnTo>
                <a:lnTo>
                  <a:pt x="7364" y="1140"/>
                </a:lnTo>
                <a:lnTo>
                  <a:pt x="7364" y="1360"/>
                </a:lnTo>
                <a:lnTo>
                  <a:pt x="7364" y="1460"/>
                </a:lnTo>
                <a:lnTo>
                  <a:pt x="7364" y="1560"/>
                </a:lnTo>
                <a:lnTo>
                  <a:pt x="7364" y="1620"/>
                </a:lnTo>
                <a:lnTo>
                  <a:pt x="7364" y="1660"/>
                </a:lnTo>
                <a:lnTo>
                  <a:pt x="7364" y="1680"/>
                </a:lnTo>
                <a:lnTo>
                  <a:pt x="7364" y="1680"/>
                </a:lnTo>
                <a:lnTo>
                  <a:pt x="7364" y="1660"/>
                </a:lnTo>
                <a:lnTo>
                  <a:pt x="7364" y="1600"/>
                </a:lnTo>
                <a:lnTo>
                  <a:pt x="7364" y="1520"/>
                </a:lnTo>
                <a:lnTo>
                  <a:pt x="7384" y="1420"/>
                </a:lnTo>
                <a:lnTo>
                  <a:pt x="7384" y="1360"/>
                </a:lnTo>
                <a:lnTo>
                  <a:pt x="7384" y="1300"/>
                </a:lnTo>
                <a:lnTo>
                  <a:pt x="7384" y="1300"/>
                </a:lnTo>
                <a:lnTo>
                  <a:pt x="7384" y="1320"/>
                </a:lnTo>
                <a:lnTo>
                  <a:pt x="7384" y="1380"/>
                </a:lnTo>
                <a:lnTo>
                  <a:pt x="7384" y="1500"/>
                </a:lnTo>
                <a:lnTo>
                  <a:pt x="7384" y="1620"/>
                </a:lnTo>
                <a:lnTo>
                  <a:pt x="7384" y="1780"/>
                </a:lnTo>
                <a:lnTo>
                  <a:pt x="7384" y="1940"/>
                </a:lnTo>
                <a:lnTo>
                  <a:pt x="7384" y="2080"/>
                </a:lnTo>
                <a:lnTo>
                  <a:pt x="7384" y="2220"/>
                </a:lnTo>
                <a:lnTo>
                  <a:pt x="7384" y="2320"/>
                </a:lnTo>
                <a:lnTo>
                  <a:pt x="7384" y="2440"/>
                </a:lnTo>
                <a:lnTo>
                  <a:pt x="7384" y="2560"/>
                </a:lnTo>
                <a:lnTo>
                  <a:pt x="7384" y="2600"/>
                </a:lnTo>
                <a:lnTo>
                  <a:pt x="7384" y="2620"/>
                </a:lnTo>
                <a:lnTo>
                  <a:pt x="7384" y="2640"/>
                </a:lnTo>
                <a:lnTo>
                  <a:pt x="7384" y="2640"/>
                </a:lnTo>
                <a:lnTo>
                  <a:pt x="7384" y="2600"/>
                </a:lnTo>
                <a:lnTo>
                  <a:pt x="7384" y="2520"/>
                </a:lnTo>
                <a:lnTo>
                  <a:pt x="7384" y="2400"/>
                </a:lnTo>
                <a:lnTo>
                  <a:pt x="7384" y="2280"/>
                </a:lnTo>
                <a:lnTo>
                  <a:pt x="7384" y="2180"/>
                </a:lnTo>
                <a:lnTo>
                  <a:pt x="7384" y="2080"/>
                </a:lnTo>
                <a:lnTo>
                  <a:pt x="7384" y="2000"/>
                </a:lnTo>
                <a:lnTo>
                  <a:pt x="7384" y="1980"/>
                </a:lnTo>
                <a:lnTo>
                  <a:pt x="7384" y="1980"/>
                </a:lnTo>
                <a:lnTo>
                  <a:pt x="7384" y="2020"/>
                </a:lnTo>
                <a:lnTo>
                  <a:pt x="7384" y="2100"/>
                </a:lnTo>
                <a:lnTo>
                  <a:pt x="7384" y="2200"/>
                </a:lnTo>
                <a:lnTo>
                  <a:pt x="7384" y="2320"/>
                </a:lnTo>
                <a:lnTo>
                  <a:pt x="7384" y="2460"/>
                </a:lnTo>
                <a:lnTo>
                  <a:pt x="7384" y="2560"/>
                </a:lnTo>
                <a:lnTo>
                  <a:pt x="7384" y="2620"/>
                </a:lnTo>
                <a:lnTo>
                  <a:pt x="7384" y="2640"/>
                </a:lnTo>
                <a:lnTo>
                  <a:pt x="7384" y="2640"/>
                </a:lnTo>
                <a:lnTo>
                  <a:pt x="7384" y="2620"/>
                </a:lnTo>
                <a:lnTo>
                  <a:pt x="7384" y="2580"/>
                </a:lnTo>
                <a:lnTo>
                  <a:pt x="7384" y="2480"/>
                </a:lnTo>
                <a:lnTo>
                  <a:pt x="7384" y="2340"/>
                </a:lnTo>
                <a:lnTo>
                  <a:pt x="7384" y="2180"/>
                </a:lnTo>
                <a:lnTo>
                  <a:pt x="7404" y="2000"/>
                </a:lnTo>
                <a:lnTo>
                  <a:pt x="7404" y="1860"/>
                </a:lnTo>
                <a:lnTo>
                  <a:pt x="7404" y="1740"/>
                </a:lnTo>
                <a:lnTo>
                  <a:pt x="7404" y="1680"/>
                </a:lnTo>
                <a:lnTo>
                  <a:pt x="7404" y="1660"/>
                </a:lnTo>
                <a:lnTo>
                  <a:pt x="7404" y="1640"/>
                </a:lnTo>
                <a:lnTo>
                  <a:pt x="7404" y="1640"/>
                </a:lnTo>
                <a:lnTo>
                  <a:pt x="7404" y="1680"/>
                </a:lnTo>
                <a:lnTo>
                  <a:pt x="7404" y="1740"/>
                </a:lnTo>
                <a:lnTo>
                  <a:pt x="7404" y="1860"/>
                </a:lnTo>
                <a:lnTo>
                  <a:pt x="7404" y="1940"/>
                </a:lnTo>
                <a:lnTo>
                  <a:pt x="7404" y="1980"/>
                </a:lnTo>
                <a:lnTo>
                  <a:pt x="7404" y="2020"/>
                </a:lnTo>
                <a:lnTo>
                  <a:pt x="7404" y="2080"/>
                </a:lnTo>
                <a:lnTo>
                  <a:pt x="7404" y="2220"/>
                </a:lnTo>
                <a:lnTo>
                  <a:pt x="7404" y="2260"/>
                </a:lnTo>
                <a:lnTo>
                  <a:pt x="7404" y="2300"/>
                </a:lnTo>
                <a:lnTo>
                  <a:pt x="7404" y="2320"/>
                </a:lnTo>
                <a:lnTo>
                  <a:pt x="7404" y="2320"/>
                </a:lnTo>
                <a:lnTo>
                  <a:pt x="7404" y="2280"/>
                </a:lnTo>
                <a:lnTo>
                  <a:pt x="7404" y="2220"/>
                </a:lnTo>
                <a:lnTo>
                  <a:pt x="7404" y="2140"/>
                </a:lnTo>
                <a:lnTo>
                  <a:pt x="7404" y="2060"/>
                </a:lnTo>
                <a:lnTo>
                  <a:pt x="7404" y="1840"/>
                </a:lnTo>
                <a:lnTo>
                  <a:pt x="7404" y="1760"/>
                </a:lnTo>
                <a:lnTo>
                  <a:pt x="7404" y="1660"/>
                </a:lnTo>
                <a:lnTo>
                  <a:pt x="7404" y="1560"/>
                </a:lnTo>
                <a:lnTo>
                  <a:pt x="7404" y="1460"/>
                </a:lnTo>
                <a:lnTo>
                  <a:pt x="7404" y="1240"/>
                </a:lnTo>
                <a:lnTo>
                  <a:pt x="7424" y="1140"/>
                </a:lnTo>
                <a:lnTo>
                  <a:pt x="7424" y="1060"/>
                </a:lnTo>
                <a:lnTo>
                  <a:pt x="7424" y="1000"/>
                </a:lnTo>
                <a:lnTo>
                  <a:pt x="7424" y="980"/>
                </a:lnTo>
                <a:lnTo>
                  <a:pt x="7424" y="980"/>
                </a:lnTo>
                <a:lnTo>
                  <a:pt x="7424" y="1020"/>
                </a:lnTo>
                <a:lnTo>
                  <a:pt x="7424" y="1100"/>
                </a:lnTo>
                <a:lnTo>
                  <a:pt x="7424" y="1200"/>
                </a:lnTo>
                <a:lnTo>
                  <a:pt x="7424" y="1340"/>
                </a:lnTo>
                <a:lnTo>
                  <a:pt x="7424" y="1460"/>
                </a:lnTo>
                <a:lnTo>
                  <a:pt x="7424" y="1580"/>
                </a:lnTo>
                <a:lnTo>
                  <a:pt x="7424" y="1640"/>
                </a:lnTo>
                <a:lnTo>
                  <a:pt x="7424" y="1660"/>
                </a:lnTo>
                <a:lnTo>
                  <a:pt x="7424" y="1660"/>
                </a:lnTo>
                <a:lnTo>
                  <a:pt x="7424" y="1640"/>
                </a:lnTo>
                <a:lnTo>
                  <a:pt x="7424" y="1600"/>
                </a:lnTo>
                <a:lnTo>
                  <a:pt x="7424" y="1540"/>
                </a:lnTo>
                <a:lnTo>
                  <a:pt x="7424" y="1480"/>
                </a:lnTo>
                <a:lnTo>
                  <a:pt x="7424" y="1320"/>
                </a:lnTo>
                <a:lnTo>
                  <a:pt x="7424" y="1140"/>
                </a:lnTo>
                <a:lnTo>
                  <a:pt x="7424" y="960"/>
                </a:lnTo>
                <a:lnTo>
                  <a:pt x="7424" y="800"/>
                </a:lnTo>
                <a:lnTo>
                  <a:pt x="7424" y="740"/>
                </a:lnTo>
                <a:lnTo>
                  <a:pt x="7424" y="700"/>
                </a:lnTo>
                <a:lnTo>
                  <a:pt x="7424" y="680"/>
                </a:lnTo>
                <a:lnTo>
                  <a:pt x="7424" y="660"/>
                </a:lnTo>
                <a:lnTo>
                  <a:pt x="7424" y="660"/>
                </a:lnTo>
                <a:lnTo>
                  <a:pt x="7424" y="700"/>
                </a:lnTo>
                <a:lnTo>
                  <a:pt x="7424" y="780"/>
                </a:lnTo>
                <a:lnTo>
                  <a:pt x="7424" y="920"/>
                </a:lnTo>
                <a:lnTo>
                  <a:pt x="7424" y="1080"/>
                </a:lnTo>
                <a:lnTo>
                  <a:pt x="7424" y="1240"/>
                </a:lnTo>
                <a:lnTo>
                  <a:pt x="7424" y="1420"/>
                </a:lnTo>
                <a:lnTo>
                  <a:pt x="7424" y="1560"/>
                </a:lnTo>
                <a:lnTo>
                  <a:pt x="7424" y="1660"/>
                </a:lnTo>
                <a:lnTo>
                  <a:pt x="7424" y="1780"/>
                </a:lnTo>
                <a:lnTo>
                  <a:pt x="7424" y="1860"/>
                </a:lnTo>
                <a:lnTo>
                  <a:pt x="7424" y="1940"/>
                </a:lnTo>
                <a:lnTo>
                  <a:pt x="7424" y="1980"/>
                </a:lnTo>
                <a:lnTo>
                  <a:pt x="7424" y="1980"/>
                </a:lnTo>
                <a:lnTo>
                  <a:pt x="7444" y="1980"/>
                </a:lnTo>
                <a:lnTo>
                  <a:pt x="7444" y="1980"/>
                </a:lnTo>
                <a:lnTo>
                  <a:pt x="7444" y="2040"/>
                </a:lnTo>
                <a:lnTo>
                  <a:pt x="7444" y="2120"/>
                </a:lnTo>
                <a:lnTo>
                  <a:pt x="7444" y="2220"/>
                </a:lnTo>
                <a:lnTo>
                  <a:pt x="7444" y="2340"/>
                </a:lnTo>
                <a:lnTo>
                  <a:pt x="7444" y="2440"/>
                </a:lnTo>
                <a:lnTo>
                  <a:pt x="7444" y="2520"/>
                </a:lnTo>
                <a:lnTo>
                  <a:pt x="7444" y="2600"/>
                </a:lnTo>
                <a:lnTo>
                  <a:pt x="7444" y="2640"/>
                </a:lnTo>
                <a:lnTo>
                  <a:pt x="7444" y="2640"/>
                </a:lnTo>
                <a:lnTo>
                  <a:pt x="7444" y="2640"/>
                </a:lnTo>
                <a:lnTo>
                  <a:pt x="7444" y="2600"/>
                </a:lnTo>
                <a:lnTo>
                  <a:pt x="7444" y="2560"/>
                </a:lnTo>
                <a:lnTo>
                  <a:pt x="7444" y="2440"/>
                </a:lnTo>
                <a:lnTo>
                  <a:pt x="7444" y="2320"/>
                </a:lnTo>
                <a:lnTo>
                  <a:pt x="7444" y="2240"/>
                </a:lnTo>
                <a:lnTo>
                  <a:pt x="7444" y="2140"/>
                </a:lnTo>
                <a:lnTo>
                  <a:pt x="7444" y="1920"/>
                </a:lnTo>
                <a:lnTo>
                  <a:pt x="7464" y="1820"/>
                </a:lnTo>
                <a:lnTo>
                  <a:pt x="7464" y="1740"/>
                </a:lnTo>
                <a:lnTo>
                  <a:pt x="7464" y="1680"/>
                </a:lnTo>
                <a:lnTo>
                  <a:pt x="7464" y="1660"/>
                </a:lnTo>
                <a:lnTo>
                  <a:pt x="7464" y="1680"/>
                </a:lnTo>
                <a:lnTo>
                  <a:pt x="7464" y="1760"/>
                </a:lnTo>
                <a:lnTo>
                  <a:pt x="7464" y="1860"/>
                </a:lnTo>
                <a:lnTo>
                  <a:pt x="7464" y="1980"/>
                </a:lnTo>
                <a:lnTo>
                  <a:pt x="7464" y="2080"/>
                </a:lnTo>
                <a:lnTo>
                  <a:pt x="7464" y="2200"/>
                </a:lnTo>
                <a:lnTo>
                  <a:pt x="7464" y="2280"/>
                </a:lnTo>
                <a:lnTo>
                  <a:pt x="7464" y="2320"/>
                </a:lnTo>
                <a:lnTo>
                  <a:pt x="7464" y="2320"/>
                </a:lnTo>
                <a:lnTo>
                  <a:pt x="7464" y="2320"/>
                </a:lnTo>
                <a:lnTo>
                  <a:pt x="7464" y="2280"/>
                </a:lnTo>
                <a:lnTo>
                  <a:pt x="7464" y="2240"/>
                </a:lnTo>
                <a:lnTo>
                  <a:pt x="7464" y="2120"/>
                </a:lnTo>
                <a:lnTo>
                  <a:pt x="7464" y="1980"/>
                </a:lnTo>
                <a:lnTo>
                  <a:pt x="7464" y="1900"/>
                </a:lnTo>
                <a:lnTo>
                  <a:pt x="7464" y="1800"/>
                </a:lnTo>
                <a:lnTo>
                  <a:pt x="7464" y="1580"/>
                </a:lnTo>
                <a:lnTo>
                  <a:pt x="7464" y="1480"/>
                </a:lnTo>
                <a:lnTo>
                  <a:pt x="7464" y="1400"/>
                </a:lnTo>
                <a:lnTo>
                  <a:pt x="7464" y="1340"/>
                </a:lnTo>
                <a:lnTo>
                  <a:pt x="7464" y="1320"/>
                </a:lnTo>
                <a:lnTo>
                  <a:pt x="7464" y="1340"/>
                </a:lnTo>
                <a:lnTo>
                  <a:pt x="7464" y="1400"/>
                </a:lnTo>
                <a:lnTo>
                  <a:pt x="7464" y="1480"/>
                </a:lnTo>
                <a:lnTo>
                  <a:pt x="7464" y="1580"/>
                </a:lnTo>
                <a:lnTo>
                  <a:pt x="7464" y="1800"/>
                </a:lnTo>
                <a:lnTo>
                  <a:pt x="7464" y="1900"/>
                </a:lnTo>
                <a:lnTo>
                  <a:pt x="7464" y="1980"/>
                </a:lnTo>
                <a:lnTo>
                  <a:pt x="7464" y="2100"/>
                </a:lnTo>
                <a:lnTo>
                  <a:pt x="7464" y="2200"/>
                </a:lnTo>
                <a:lnTo>
                  <a:pt x="7484" y="2260"/>
                </a:lnTo>
                <a:lnTo>
                  <a:pt x="7484" y="2320"/>
                </a:lnTo>
                <a:lnTo>
                  <a:pt x="7484" y="2320"/>
                </a:lnTo>
                <a:lnTo>
                  <a:pt x="7484" y="2320"/>
                </a:lnTo>
                <a:lnTo>
                  <a:pt x="7484" y="2300"/>
                </a:lnTo>
                <a:lnTo>
                  <a:pt x="7484" y="2260"/>
                </a:lnTo>
                <a:lnTo>
                  <a:pt x="7484" y="2140"/>
                </a:lnTo>
                <a:lnTo>
                  <a:pt x="7484" y="2040"/>
                </a:lnTo>
                <a:lnTo>
                  <a:pt x="7484" y="2000"/>
                </a:lnTo>
                <a:lnTo>
                  <a:pt x="7484" y="1980"/>
                </a:lnTo>
                <a:lnTo>
                  <a:pt x="7484" y="1980"/>
                </a:lnTo>
                <a:lnTo>
                  <a:pt x="7504" y="1980"/>
                </a:lnTo>
                <a:lnTo>
                  <a:pt x="7504" y="2040"/>
                </a:lnTo>
                <a:lnTo>
                  <a:pt x="7504" y="2120"/>
                </a:lnTo>
                <a:lnTo>
                  <a:pt x="7504" y="2220"/>
                </a:lnTo>
                <a:lnTo>
                  <a:pt x="7504" y="2320"/>
                </a:lnTo>
                <a:lnTo>
                  <a:pt x="7504" y="2420"/>
                </a:lnTo>
                <a:lnTo>
                  <a:pt x="7504" y="2540"/>
                </a:lnTo>
                <a:lnTo>
                  <a:pt x="7504" y="2600"/>
                </a:lnTo>
                <a:lnTo>
                  <a:pt x="7504" y="2620"/>
                </a:lnTo>
                <a:lnTo>
                  <a:pt x="7504" y="2640"/>
                </a:lnTo>
                <a:lnTo>
                  <a:pt x="7504" y="2640"/>
                </a:lnTo>
                <a:lnTo>
                  <a:pt x="7504" y="2600"/>
                </a:lnTo>
                <a:lnTo>
                  <a:pt x="7504" y="2520"/>
                </a:lnTo>
                <a:lnTo>
                  <a:pt x="7504" y="2440"/>
                </a:lnTo>
                <a:lnTo>
                  <a:pt x="7504" y="2340"/>
                </a:lnTo>
                <a:lnTo>
                  <a:pt x="7504" y="2220"/>
                </a:lnTo>
                <a:lnTo>
                  <a:pt x="7504" y="2120"/>
                </a:lnTo>
                <a:lnTo>
                  <a:pt x="7504" y="2040"/>
                </a:lnTo>
                <a:lnTo>
                  <a:pt x="7504" y="1980"/>
                </a:lnTo>
                <a:lnTo>
                  <a:pt x="7504" y="1980"/>
                </a:lnTo>
                <a:lnTo>
                  <a:pt x="7504" y="1920"/>
                </a:lnTo>
                <a:lnTo>
                  <a:pt x="7504" y="1840"/>
                </a:lnTo>
                <a:lnTo>
                  <a:pt x="7504" y="1740"/>
                </a:lnTo>
                <a:lnTo>
                  <a:pt x="7504" y="1620"/>
                </a:lnTo>
                <a:lnTo>
                  <a:pt x="7524" y="1520"/>
                </a:lnTo>
                <a:lnTo>
                  <a:pt x="7524" y="1420"/>
                </a:lnTo>
                <a:lnTo>
                  <a:pt x="7524" y="1360"/>
                </a:lnTo>
                <a:lnTo>
                  <a:pt x="7524" y="1320"/>
                </a:lnTo>
                <a:lnTo>
                  <a:pt x="7524" y="1320"/>
                </a:lnTo>
                <a:lnTo>
                  <a:pt x="7524" y="1340"/>
                </a:lnTo>
                <a:lnTo>
                  <a:pt x="7524" y="1360"/>
                </a:lnTo>
                <a:lnTo>
                  <a:pt x="7524" y="1420"/>
                </a:lnTo>
                <a:lnTo>
                  <a:pt x="7524" y="1520"/>
                </a:lnTo>
                <a:lnTo>
                  <a:pt x="7524" y="1660"/>
                </a:lnTo>
                <a:lnTo>
                  <a:pt x="7524" y="1760"/>
                </a:lnTo>
                <a:lnTo>
                  <a:pt x="7524" y="1880"/>
                </a:lnTo>
                <a:lnTo>
                  <a:pt x="7524" y="2020"/>
                </a:lnTo>
                <a:lnTo>
                  <a:pt x="7524" y="2180"/>
                </a:lnTo>
                <a:lnTo>
                  <a:pt x="7524" y="2320"/>
                </a:lnTo>
                <a:lnTo>
                  <a:pt x="7524" y="2440"/>
                </a:lnTo>
                <a:lnTo>
                  <a:pt x="7524" y="2560"/>
                </a:lnTo>
                <a:lnTo>
                  <a:pt x="7524" y="2640"/>
                </a:lnTo>
                <a:lnTo>
                  <a:pt x="7524" y="2640"/>
                </a:lnTo>
                <a:lnTo>
                  <a:pt x="7524" y="2620"/>
                </a:lnTo>
                <a:lnTo>
                  <a:pt x="7524" y="2560"/>
                </a:lnTo>
                <a:lnTo>
                  <a:pt x="7524" y="2460"/>
                </a:lnTo>
                <a:lnTo>
                  <a:pt x="7543" y="2360"/>
                </a:lnTo>
                <a:lnTo>
                  <a:pt x="7543" y="2340"/>
                </a:lnTo>
                <a:lnTo>
                  <a:pt x="7543" y="2320"/>
                </a:lnTo>
                <a:lnTo>
                  <a:pt x="7543" y="2340"/>
                </a:lnTo>
                <a:lnTo>
                  <a:pt x="7543" y="2360"/>
                </a:lnTo>
                <a:lnTo>
                  <a:pt x="7543" y="2460"/>
                </a:lnTo>
                <a:lnTo>
                  <a:pt x="7543" y="2560"/>
                </a:lnTo>
                <a:lnTo>
                  <a:pt x="7543" y="2620"/>
                </a:lnTo>
                <a:lnTo>
                  <a:pt x="7543" y="2640"/>
                </a:lnTo>
                <a:lnTo>
                  <a:pt x="7543" y="2640"/>
                </a:lnTo>
                <a:lnTo>
                  <a:pt x="7543" y="2640"/>
                </a:lnTo>
                <a:lnTo>
                  <a:pt x="7543" y="2600"/>
                </a:lnTo>
                <a:lnTo>
                  <a:pt x="7543" y="2520"/>
                </a:lnTo>
                <a:lnTo>
                  <a:pt x="7543" y="2420"/>
                </a:lnTo>
                <a:lnTo>
                  <a:pt x="7543" y="2320"/>
                </a:lnTo>
                <a:lnTo>
                  <a:pt x="7543" y="2240"/>
                </a:lnTo>
                <a:lnTo>
                  <a:pt x="7543" y="2160"/>
                </a:lnTo>
                <a:lnTo>
                  <a:pt x="7543" y="1980"/>
                </a:lnTo>
                <a:lnTo>
                  <a:pt x="7563" y="1780"/>
                </a:lnTo>
                <a:lnTo>
                  <a:pt x="7563" y="1720"/>
                </a:lnTo>
                <a:lnTo>
                  <a:pt x="7563" y="1660"/>
                </a:lnTo>
                <a:lnTo>
                  <a:pt x="7563" y="1660"/>
                </a:lnTo>
                <a:lnTo>
                  <a:pt x="7563" y="1680"/>
                </a:lnTo>
                <a:lnTo>
                  <a:pt x="7563" y="1720"/>
                </a:lnTo>
                <a:lnTo>
                  <a:pt x="7563" y="1820"/>
                </a:lnTo>
                <a:lnTo>
                  <a:pt x="7563" y="1920"/>
                </a:lnTo>
                <a:lnTo>
                  <a:pt x="7563" y="1960"/>
                </a:lnTo>
                <a:lnTo>
                  <a:pt x="7563" y="1980"/>
                </a:lnTo>
                <a:lnTo>
                  <a:pt x="7563" y="1980"/>
                </a:lnTo>
                <a:lnTo>
                  <a:pt x="7563" y="1980"/>
                </a:lnTo>
                <a:lnTo>
                  <a:pt x="7583" y="1980"/>
                </a:lnTo>
                <a:lnTo>
                  <a:pt x="7583" y="1980"/>
                </a:lnTo>
                <a:lnTo>
                  <a:pt x="7583" y="1980"/>
                </a:lnTo>
                <a:lnTo>
                  <a:pt x="7583" y="2040"/>
                </a:lnTo>
                <a:lnTo>
                  <a:pt x="7583" y="2120"/>
                </a:lnTo>
                <a:lnTo>
                  <a:pt x="7583" y="2220"/>
                </a:lnTo>
                <a:lnTo>
                  <a:pt x="7583" y="2320"/>
                </a:lnTo>
                <a:lnTo>
                  <a:pt x="7583" y="2360"/>
                </a:lnTo>
                <a:lnTo>
                  <a:pt x="7583" y="2440"/>
                </a:lnTo>
                <a:lnTo>
                  <a:pt x="7583" y="2560"/>
                </a:lnTo>
                <a:lnTo>
                  <a:pt x="7583" y="2620"/>
                </a:lnTo>
                <a:lnTo>
                  <a:pt x="7583" y="2660"/>
                </a:lnTo>
                <a:lnTo>
                  <a:pt x="7583" y="2660"/>
                </a:lnTo>
                <a:lnTo>
                  <a:pt x="7583" y="2640"/>
                </a:lnTo>
                <a:lnTo>
                  <a:pt x="7583" y="2620"/>
                </a:lnTo>
                <a:lnTo>
                  <a:pt x="7583" y="2560"/>
                </a:lnTo>
                <a:lnTo>
                  <a:pt x="7583" y="2440"/>
                </a:lnTo>
                <a:lnTo>
                  <a:pt x="7583" y="2280"/>
                </a:lnTo>
                <a:lnTo>
                  <a:pt x="7583" y="2100"/>
                </a:lnTo>
                <a:lnTo>
                  <a:pt x="7603" y="1940"/>
                </a:lnTo>
                <a:lnTo>
                  <a:pt x="7603" y="1800"/>
                </a:lnTo>
                <a:lnTo>
                  <a:pt x="7603" y="1740"/>
                </a:lnTo>
                <a:lnTo>
                  <a:pt x="7603" y="1700"/>
                </a:lnTo>
                <a:lnTo>
                  <a:pt x="7603" y="1660"/>
                </a:lnTo>
                <a:lnTo>
                  <a:pt x="7603" y="1660"/>
                </a:lnTo>
                <a:lnTo>
                  <a:pt x="7603" y="1680"/>
                </a:lnTo>
                <a:lnTo>
                  <a:pt x="7603" y="1700"/>
                </a:lnTo>
                <a:lnTo>
                  <a:pt x="7603" y="1760"/>
                </a:lnTo>
                <a:lnTo>
                  <a:pt x="7603" y="1820"/>
                </a:lnTo>
                <a:lnTo>
                  <a:pt x="7603" y="2000"/>
                </a:lnTo>
                <a:lnTo>
                  <a:pt x="7603" y="2200"/>
                </a:lnTo>
                <a:lnTo>
                  <a:pt x="7603" y="2380"/>
                </a:lnTo>
                <a:lnTo>
                  <a:pt x="7603" y="2540"/>
                </a:lnTo>
                <a:lnTo>
                  <a:pt x="7603" y="2600"/>
                </a:lnTo>
                <a:lnTo>
                  <a:pt x="7603" y="2640"/>
                </a:lnTo>
                <a:lnTo>
                  <a:pt x="7603" y="2640"/>
                </a:lnTo>
                <a:lnTo>
                  <a:pt x="7603" y="2640"/>
                </a:lnTo>
                <a:lnTo>
                  <a:pt x="7603" y="2600"/>
                </a:lnTo>
                <a:lnTo>
                  <a:pt x="7603" y="2540"/>
                </a:lnTo>
                <a:lnTo>
                  <a:pt x="7603" y="2440"/>
                </a:lnTo>
                <a:lnTo>
                  <a:pt x="7603" y="2340"/>
                </a:lnTo>
                <a:lnTo>
                  <a:pt x="7603" y="2220"/>
                </a:lnTo>
                <a:lnTo>
                  <a:pt x="7603" y="2080"/>
                </a:lnTo>
                <a:lnTo>
                  <a:pt x="7603" y="1780"/>
                </a:lnTo>
                <a:lnTo>
                  <a:pt x="7603" y="1500"/>
                </a:lnTo>
                <a:lnTo>
                  <a:pt x="7603" y="1360"/>
                </a:lnTo>
                <a:lnTo>
                  <a:pt x="7603" y="1240"/>
                </a:lnTo>
                <a:lnTo>
                  <a:pt x="7603" y="1140"/>
                </a:lnTo>
                <a:lnTo>
                  <a:pt x="7603" y="1060"/>
                </a:lnTo>
                <a:lnTo>
                  <a:pt x="7603" y="1000"/>
                </a:lnTo>
                <a:lnTo>
                  <a:pt x="7603" y="980"/>
                </a:lnTo>
                <a:lnTo>
                  <a:pt x="7603" y="980"/>
                </a:lnTo>
                <a:lnTo>
                  <a:pt x="7603" y="1020"/>
                </a:lnTo>
                <a:lnTo>
                  <a:pt x="7603" y="1060"/>
                </a:lnTo>
                <a:lnTo>
                  <a:pt x="7603" y="1140"/>
                </a:lnTo>
                <a:lnTo>
                  <a:pt x="7603" y="1220"/>
                </a:lnTo>
                <a:lnTo>
                  <a:pt x="7603" y="1320"/>
                </a:lnTo>
                <a:lnTo>
                  <a:pt x="7603" y="1540"/>
                </a:lnTo>
                <a:lnTo>
                  <a:pt x="7603" y="1780"/>
                </a:lnTo>
                <a:lnTo>
                  <a:pt x="7603" y="2000"/>
                </a:lnTo>
                <a:lnTo>
                  <a:pt x="7603" y="2100"/>
                </a:lnTo>
                <a:lnTo>
                  <a:pt x="7603" y="2200"/>
                </a:lnTo>
                <a:lnTo>
                  <a:pt x="7603" y="2260"/>
                </a:lnTo>
                <a:lnTo>
                  <a:pt x="7603" y="2320"/>
                </a:lnTo>
                <a:lnTo>
                  <a:pt x="7603" y="2320"/>
                </a:lnTo>
                <a:lnTo>
                  <a:pt x="7623" y="2320"/>
                </a:lnTo>
                <a:lnTo>
                  <a:pt x="7623" y="2340"/>
                </a:lnTo>
                <a:lnTo>
                  <a:pt x="7623" y="2400"/>
                </a:lnTo>
                <a:lnTo>
                  <a:pt x="7623" y="2500"/>
                </a:lnTo>
                <a:lnTo>
                  <a:pt x="7623" y="2600"/>
                </a:lnTo>
                <a:lnTo>
                  <a:pt x="7623" y="2620"/>
                </a:lnTo>
                <a:lnTo>
                  <a:pt x="7623" y="2640"/>
                </a:lnTo>
                <a:lnTo>
                  <a:pt x="7623" y="2620"/>
                </a:lnTo>
                <a:lnTo>
                  <a:pt x="7623" y="2580"/>
                </a:lnTo>
                <a:lnTo>
                  <a:pt x="7623" y="2540"/>
                </a:lnTo>
                <a:lnTo>
                  <a:pt x="7623" y="2480"/>
                </a:lnTo>
                <a:lnTo>
                  <a:pt x="7623" y="2360"/>
                </a:lnTo>
                <a:lnTo>
                  <a:pt x="7623" y="2340"/>
                </a:lnTo>
                <a:lnTo>
                  <a:pt x="7623" y="2320"/>
                </a:lnTo>
                <a:lnTo>
                  <a:pt x="7623" y="2340"/>
                </a:lnTo>
                <a:lnTo>
                  <a:pt x="7623" y="2360"/>
                </a:lnTo>
                <a:lnTo>
                  <a:pt x="7623" y="2460"/>
                </a:lnTo>
                <a:lnTo>
                  <a:pt x="7623" y="2560"/>
                </a:lnTo>
                <a:lnTo>
                  <a:pt x="7623" y="2620"/>
                </a:lnTo>
                <a:lnTo>
                  <a:pt x="7623" y="2640"/>
                </a:lnTo>
                <a:lnTo>
                  <a:pt x="7623" y="2640"/>
                </a:lnTo>
                <a:lnTo>
                  <a:pt x="7623" y="2620"/>
                </a:lnTo>
                <a:lnTo>
                  <a:pt x="7623" y="2560"/>
                </a:lnTo>
                <a:lnTo>
                  <a:pt x="7623" y="2460"/>
                </a:lnTo>
                <a:lnTo>
                  <a:pt x="7643" y="2360"/>
                </a:lnTo>
                <a:lnTo>
                  <a:pt x="7643" y="2340"/>
                </a:lnTo>
                <a:lnTo>
                  <a:pt x="7643" y="2320"/>
                </a:lnTo>
                <a:lnTo>
                  <a:pt x="7643" y="2340"/>
                </a:lnTo>
                <a:lnTo>
                  <a:pt x="7643" y="2360"/>
                </a:lnTo>
                <a:lnTo>
                  <a:pt x="7643" y="2460"/>
                </a:lnTo>
                <a:lnTo>
                  <a:pt x="7643" y="2560"/>
                </a:lnTo>
                <a:lnTo>
                  <a:pt x="7643" y="2620"/>
                </a:lnTo>
                <a:lnTo>
                  <a:pt x="7643" y="2640"/>
                </a:lnTo>
                <a:lnTo>
                  <a:pt x="7643" y="2640"/>
                </a:lnTo>
                <a:lnTo>
                  <a:pt x="7643" y="2640"/>
                </a:lnTo>
                <a:lnTo>
                  <a:pt x="7643" y="2580"/>
                </a:lnTo>
                <a:lnTo>
                  <a:pt x="7643" y="2500"/>
                </a:lnTo>
                <a:lnTo>
                  <a:pt x="7663" y="2400"/>
                </a:lnTo>
                <a:lnTo>
                  <a:pt x="7663" y="2320"/>
                </a:lnTo>
                <a:lnTo>
                  <a:pt x="7663" y="2280"/>
                </a:lnTo>
                <a:lnTo>
                  <a:pt x="7663" y="2220"/>
                </a:lnTo>
                <a:lnTo>
                  <a:pt x="7663" y="2080"/>
                </a:lnTo>
                <a:lnTo>
                  <a:pt x="7663" y="2040"/>
                </a:lnTo>
                <a:lnTo>
                  <a:pt x="7663" y="2000"/>
                </a:lnTo>
                <a:lnTo>
                  <a:pt x="7663" y="1980"/>
                </a:lnTo>
                <a:lnTo>
                  <a:pt x="7663" y="1980"/>
                </a:lnTo>
                <a:lnTo>
                  <a:pt x="7663" y="2020"/>
                </a:lnTo>
                <a:lnTo>
                  <a:pt x="7663" y="2100"/>
                </a:lnTo>
                <a:lnTo>
                  <a:pt x="7663" y="2220"/>
                </a:lnTo>
                <a:lnTo>
                  <a:pt x="7663" y="2320"/>
                </a:lnTo>
                <a:lnTo>
                  <a:pt x="7663" y="2440"/>
                </a:lnTo>
                <a:lnTo>
                  <a:pt x="7663" y="2540"/>
                </a:lnTo>
                <a:lnTo>
                  <a:pt x="7663" y="2620"/>
                </a:lnTo>
                <a:lnTo>
                  <a:pt x="7663" y="2640"/>
                </a:lnTo>
                <a:lnTo>
                  <a:pt x="7663" y="2640"/>
                </a:lnTo>
                <a:lnTo>
                  <a:pt x="7663" y="2620"/>
                </a:lnTo>
                <a:lnTo>
                  <a:pt x="7663" y="2540"/>
                </a:lnTo>
                <a:lnTo>
                  <a:pt x="7663" y="2440"/>
                </a:lnTo>
                <a:lnTo>
                  <a:pt x="7663" y="2300"/>
                </a:lnTo>
                <a:lnTo>
                  <a:pt x="7663" y="2180"/>
                </a:lnTo>
                <a:lnTo>
                  <a:pt x="7663" y="2080"/>
                </a:lnTo>
                <a:lnTo>
                  <a:pt x="7663" y="2000"/>
                </a:lnTo>
                <a:lnTo>
                  <a:pt x="7663" y="1980"/>
                </a:lnTo>
                <a:lnTo>
                  <a:pt x="7663" y="1980"/>
                </a:lnTo>
                <a:lnTo>
                  <a:pt x="7663" y="1980"/>
                </a:lnTo>
                <a:lnTo>
                  <a:pt x="7663" y="2000"/>
                </a:lnTo>
                <a:lnTo>
                  <a:pt x="7663" y="2080"/>
                </a:lnTo>
                <a:lnTo>
                  <a:pt x="7663" y="2180"/>
                </a:lnTo>
                <a:lnTo>
                  <a:pt x="7663" y="2300"/>
                </a:lnTo>
                <a:lnTo>
                  <a:pt x="7663" y="2440"/>
                </a:lnTo>
                <a:lnTo>
                  <a:pt x="7663" y="2540"/>
                </a:lnTo>
                <a:lnTo>
                  <a:pt x="7663" y="2620"/>
                </a:lnTo>
                <a:lnTo>
                  <a:pt x="7663" y="2640"/>
                </a:lnTo>
                <a:lnTo>
                  <a:pt x="7663" y="2640"/>
                </a:lnTo>
                <a:lnTo>
                  <a:pt x="7663" y="2640"/>
                </a:lnTo>
                <a:lnTo>
                  <a:pt x="7663" y="2620"/>
                </a:lnTo>
                <a:lnTo>
                  <a:pt x="7663" y="2540"/>
                </a:lnTo>
                <a:lnTo>
                  <a:pt x="7663" y="2440"/>
                </a:lnTo>
                <a:lnTo>
                  <a:pt x="7663" y="2300"/>
                </a:lnTo>
                <a:lnTo>
                  <a:pt x="7683" y="2180"/>
                </a:lnTo>
                <a:lnTo>
                  <a:pt x="7683" y="2080"/>
                </a:lnTo>
                <a:lnTo>
                  <a:pt x="7683" y="2000"/>
                </a:lnTo>
                <a:lnTo>
                  <a:pt x="7683" y="1980"/>
                </a:lnTo>
                <a:lnTo>
                  <a:pt x="7683" y="1980"/>
                </a:lnTo>
                <a:lnTo>
                  <a:pt x="7683" y="2000"/>
                </a:lnTo>
                <a:lnTo>
                  <a:pt x="7683" y="2060"/>
                </a:lnTo>
                <a:lnTo>
                  <a:pt x="7683" y="2160"/>
                </a:lnTo>
                <a:lnTo>
                  <a:pt x="7683" y="2260"/>
                </a:lnTo>
                <a:lnTo>
                  <a:pt x="7683" y="2380"/>
                </a:lnTo>
                <a:lnTo>
                  <a:pt x="7683" y="2500"/>
                </a:lnTo>
                <a:lnTo>
                  <a:pt x="7683" y="2580"/>
                </a:lnTo>
                <a:lnTo>
                  <a:pt x="7683" y="2640"/>
                </a:lnTo>
                <a:lnTo>
                  <a:pt x="7683" y="2640"/>
                </a:lnTo>
                <a:lnTo>
                  <a:pt x="7683" y="2620"/>
                </a:lnTo>
                <a:lnTo>
                  <a:pt x="7683" y="2580"/>
                </a:lnTo>
                <a:lnTo>
                  <a:pt x="7683" y="2480"/>
                </a:lnTo>
                <a:lnTo>
                  <a:pt x="7683" y="2380"/>
                </a:lnTo>
                <a:lnTo>
                  <a:pt x="7683" y="2340"/>
                </a:lnTo>
                <a:lnTo>
                  <a:pt x="7683" y="2320"/>
                </a:lnTo>
                <a:lnTo>
                  <a:pt x="7683" y="2320"/>
                </a:lnTo>
                <a:lnTo>
                  <a:pt x="7703" y="2320"/>
                </a:lnTo>
                <a:lnTo>
                  <a:pt x="7703" y="2340"/>
                </a:lnTo>
                <a:lnTo>
                  <a:pt x="7703" y="2380"/>
                </a:lnTo>
                <a:lnTo>
                  <a:pt x="7703" y="2480"/>
                </a:lnTo>
                <a:lnTo>
                  <a:pt x="7703" y="2580"/>
                </a:lnTo>
                <a:lnTo>
                  <a:pt x="7703" y="2620"/>
                </a:lnTo>
                <a:lnTo>
                  <a:pt x="7703" y="2640"/>
                </a:lnTo>
                <a:lnTo>
                  <a:pt x="7703" y="2640"/>
                </a:lnTo>
                <a:lnTo>
                  <a:pt x="7703" y="2640"/>
                </a:lnTo>
                <a:lnTo>
                  <a:pt x="7703" y="2640"/>
                </a:lnTo>
                <a:lnTo>
                  <a:pt x="7723" y="2640"/>
                </a:lnTo>
                <a:lnTo>
                  <a:pt x="7723" y="2620"/>
                </a:lnTo>
                <a:lnTo>
                  <a:pt x="7723" y="2580"/>
                </a:lnTo>
                <a:lnTo>
                  <a:pt x="7723" y="2480"/>
                </a:lnTo>
                <a:lnTo>
                  <a:pt x="7723" y="2380"/>
                </a:lnTo>
                <a:lnTo>
                  <a:pt x="7723" y="2340"/>
                </a:lnTo>
                <a:lnTo>
                  <a:pt x="7723" y="2320"/>
                </a:lnTo>
                <a:lnTo>
                  <a:pt x="7723" y="2320"/>
                </a:lnTo>
                <a:lnTo>
                  <a:pt x="7723" y="2280"/>
                </a:lnTo>
                <a:lnTo>
                  <a:pt x="7723" y="2240"/>
                </a:lnTo>
                <a:lnTo>
                  <a:pt x="7723" y="2120"/>
                </a:lnTo>
                <a:lnTo>
                  <a:pt x="7723" y="2020"/>
                </a:lnTo>
                <a:lnTo>
                  <a:pt x="7723" y="2000"/>
                </a:lnTo>
                <a:lnTo>
                  <a:pt x="7723" y="1980"/>
                </a:lnTo>
                <a:lnTo>
                  <a:pt x="7723" y="2000"/>
                </a:lnTo>
                <a:lnTo>
                  <a:pt x="7723" y="2020"/>
                </a:lnTo>
                <a:lnTo>
                  <a:pt x="7723" y="2100"/>
                </a:lnTo>
                <a:lnTo>
                  <a:pt x="7723" y="2220"/>
                </a:lnTo>
                <a:lnTo>
                  <a:pt x="7723" y="2320"/>
                </a:lnTo>
                <a:lnTo>
                  <a:pt x="7723" y="2400"/>
                </a:lnTo>
                <a:lnTo>
                  <a:pt x="7723" y="2500"/>
                </a:lnTo>
                <a:lnTo>
                  <a:pt x="7743" y="2580"/>
                </a:lnTo>
                <a:lnTo>
                  <a:pt x="7743" y="2640"/>
                </a:lnTo>
                <a:lnTo>
                  <a:pt x="7743" y="2640"/>
                </a:lnTo>
                <a:lnTo>
                  <a:pt x="7743" y="2640"/>
                </a:lnTo>
                <a:lnTo>
                  <a:pt x="7743" y="2640"/>
                </a:lnTo>
                <a:lnTo>
                  <a:pt x="7743" y="2640"/>
                </a:lnTo>
                <a:lnTo>
                  <a:pt x="7763" y="2640"/>
                </a:lnTo>
                <a:lnTo>
                  <a:pt x="7763" y="2640"/>
                </a:lnTo>
                <a:lnTo>
                  <a:pt x="7763" y="2580"/>
                </a:lnTo>
                <a:lnTo>
                  <a:pt x="7763" y="2500"/>
                </a:lnTo>
                <a:lnTo>
                  <a:pt x="7763" y="2400"/>
                </a:lnTo>
                <a:lnTo>
                  <a:pt x="7763" y="2320"/>
                </a:lnTo>
                <a:lnTo>
                  <a:pt x="7763" y="2220"/>
                </a:lnTo>
                <a:lnTo>
                  <a:pt x="7763" y="2100"/>
                </a:lnTo>
                <a:lnTo>
                  <a:pt x="7763" y="2020"/>
                </a:lnTo>
                <a:lnTo>
                  <a:pt x="7763" y="2000"/>
                </a:lnTo>
                <a:lnTo>
                  <a:pt x="7763" y="1980"/>
                </a:lnTo>
                <a:lnTo>
                  <a:pt x="7763" y="2000"/>
                </a:lnTo>
                <a:lnTo>
                  <a:pt x="7763" y="2020"/>
                </a:lnTo>
                <a:lnTo>
                  <a:pt x="7763" y="2100"/>
                </a:lnTo>
                <a:lnTo>
                  <a:pt x="7763" y="2220"/>
                </a:lnTo>
                <a:lnTo>
                  <a:pt x="7763" y="2320"/>
                </a:lnTo>
                <a:lnTo>
                  <a:pt x="7763" y="2400"/>
                </a:lnTo>
                <a:lnTo>
                  <a:pt x="7763" y="2500"/>
                </a:lnTo>
                <a:lnTo>
                  <a:pt x="7783" y="2580"/>
                </a:lnTo>
                <a:lnTo>
                  <a:pt x="7783" y="2640"/>
                </a:lnTo>
                <a:lnTo>
                  <a:pt x="7783" y="2640"/>
                </a:lnTo>
                <a:lnTo>
                  <a:pt x="7783" y="2640"/>
                </a:lnTo>
                <a:lnTo>
                  <a:pt x="7783" y="2620"/>
                </a:lnTo>
                <a:lnTo>
                  <a:pt x="7783" y="2580"/>
                </a:lnTo>
                <a:lnTo>
                  <a:pt x="7783" y="2480"/>
                </a:lnTo>
                <a:lnTo>
                  <a:pt x="7783" y="2380"/>
                </a:lnTo>
                <a:lnTo>
                  <a:pt x="7783" y="2340"/>
                </a:lnTo>
                <a:lnTo>
                  <a:pt x="7783" y="2320"/>
                </a:lnTo>
                <a:lnTo>
                  <a:pt x="7783" y="2320"/>
                </a:lnTo>
                <a:lnTo>
                  <a:pt x="7803" y="2320"/>
                </a:lnTo>
                <a:lnTo>
                  <a:pt x="7803" y="2340"/>
                </a:lnTo>
                <a:lnTo>
                  <a:pt x="7803" y="2380"/>
                </a:lnTo>
                <a:lnTo>
                  <a:pt x="7803" y="2480"/>
                </a:lnTo>
                <a:lnTo>
                  <a:pt x="7803" y="2580"/>
                </a:lnTo>
                <a:lnTo>
                  <a:pt x="7803" y="2620"/>
                </a:lnTo>
                <a:lnTo>
                  <a:pt x="7803" y="2640"/>
                </a:lnTo>
                <a:lnTo>
                  <a:pt x="7803" y="2640"/>
                </a:lnTo>
                <a:lnTo>
                  <a:pt x="7803" y="2620"/>
                </a:lnTo>
                <a:lnTo>
                  <a:pt x="7803" y="2560"/>
                </a:lnTo>
                <a:lnTo>
                  <a:pt x="7803" y="2460"/>
                </a:lnTo>
                <a:lnTo>
                  <a:pt x="7803" y="2360"/>
                </a:lnTo>
                <a:lnTo>
                  <a:pt x="7803" y="2340"/>
                </a:lnTo>
                <a:lnTo>
                  <a:pt x="7803" y="2320"/>
                </a:lnTo>
                <a:lnTo>
                  <a:pt x="7803" y="2340"/>
                </a:lnTo>
                <a:lnTo>
                  <a:pt x="7803" y="2360"/>
                </a:lnTo>
                <a:lnTo>
                  <a:pt x="7803" y="2420"/>
                </a:lnTo>
                <a:lnTo>
                  <a:pt x="7803" y="2480"/>
                </a:lnTo>
                <a:lnTo>
                  <a:pt x="7803" y="2580"/>
                </a:lnTo>
                <a:lnTo>
                  <a:pt x="7803" y="2620"/>
                </a:lnTo>
                <a:lnTo>
                  <a:pt x="7803" y="2640"/>
                </a:lnTo>
                <a:lnTo>
                  <a:pt x="7803" y="2620"/>
                </a:lnTo>
                <a:lnTo>
                  <a:pt x="7803" y="2580"/>
                </a:lnTo>
                <a:lnTo>
                  <a:pt x="7803" y="2540"/>
                </a:lnTo>
                <a:lnTo>
                  <a:pt x="7803" y="2480"/>
                </a:lnTo>
                <a:lnTo>
                  <a:pt x="7823" y="2360"/>
                </a:lnTo>
                <a:lnTo>
                  <a:pt x="7823" y="2340"/>
                </a:lnTo>
                <a:lnTo>
                  <a:pt x="7823" y="2320"/>
                </a:lnTo>
                <a:lnTo>
                  <a:pt x="7823" y="2340"/>
                </a:lnTo>
                <a:lnTo>
                  <a:pt x="7823" y="2360"/>
                </a:lnTo>
                <a:lnTo>
                  <a:pt x="7823" y="2460"/>
                </a:lnTo>
                <a:lnTo>
                  <a:pt x="7823" y="2560"/>
                </a:lnTo>
                <a:lnTo>
                  <a:pt x="7823" y="2620"/>
                </a:lnTo>
                <a:lnTo>
                  <a:pt x="7823" y="2640"/>
                </a:lnTo>
                <a:lnTo>
                  <a:pt x="7823" y="2640"/>
                </a:lnTo>
                <a:lnTo>
                  <a:pt x="7823" y="2640"/>
                </a:lnTo>
                <a:lnTo>
                  <a:pt x="7823" y="2640"/>
                </a:lnTo>
                <a:lnTo>
                  <a:pt x="7843" y="2640"/>
                </a:lnTo>
                <a:lnTo>
                  <a:pt x="7843" y="2620"/>
                </a:lnTo>
                <a:lnTo>
                  <a:pt x="7843" y="2560"/>
                </a:lnTo>
                <a:lnTo>
                  <a:pt x="7843" y="2460"/>
                </a:lnTo>
                <a:lnTo>
                  <a:pt x="7843" y="2360"/>
                </a:lnTo>
                <a:lnTo>
                  <a:pt x="7843" y="2340"/>
                </a:lnTo>
                <a:lnTo>
                  <a:pt x="7843" y="2320"/>
                </a:lnTo>
                <a:lnTo>
                  <a:pt x="7843" y="2340"/>
                </a:lnTo>
                <a:lnTo>
                  <a:pt x="7843" y="2360"/>
                </a:lnTo>
                <a:lnTo>
                  <a:pt x="7843" y="2460"/>
                </a:lnTo>
                <a:lnTo>
                  <a:pt x="7843" y="2560"/>
                </a:lnTo>
                <a:lnTo>
                  <a:pt x="7843" y="2620"/>
                </a:lnTo>
                <a:lnTo>
                  <a:pt x="7843" y="2640"/>
                </a:lnTo>
                <a:lnTo>
                  <a:pt x="7843" y="2640"/>
                </a:lnTo>
                <a:lnTo>
                  <a:pt x="7843" y="2620"/>
                </a:lnTo>
                <a:lnTo>
                  <a:pt x="7843" y="2560"/>
                </a:lnTo>
                <a:lnTo>
                  <a:pt x="7843" y="2460"/>
                </a:lnTo>
                <a:lnTo>
                  <a:pt x="7843" y="2360"/>
                </a:lnTo>
                <a:lnTo>
                  <a:pt x="7843" y="2340"/>
                </a:lnTo>
                <a:lnTo>
                  <a:pt x="7843" y="2320"/>
                </a:lnTo>
                <a:lnTo>
                  <a:pt x="7843" y="2340"/>
                </a:lnTo>
                <a:lnTo>
                  <a:pt x="7843" y="2360"/>
                </a:lnTo>
                <a:lnTo>
                  <a:pt x="7843" y="2420"/>
                </a:lnTo>
                <a:lnTo>
                  <a:pt x="7843" y="2480"/>
                </a:lnTo>
                <a:lnTo>
                  <a:pt x="7863" y="2580"/>
                </a:lnTo>
                <a:lnTo>
                  <a:pt x="7863" y="2620"/>
                </a:lnTo>
                <a:lnTo>
                  <a:pt x="7863" y="2640"/>
                </a:lnTo>
                <a:lnTo>
                  <a:pt x="7863" y="2620"/>
                </a:lnTo>
                <a:lnTo>
                  <a:pt x="7863" y="2600"/>
                </a:lnTo>
                <a:lnTo>
                  <a:pt x="7863" y="2500"/>
                </a:lnTo>
                <a:lnTo>
                  <a:pt x="7863" y="2400"/>
                </a:lnTo>
                <a:lnTo>
                  <a:pt x="7863" y="2340"/>
                </a:lnTo>
                <a:lnTo>
                  <a:pt x="7863" y="2320"/>
                </a:lnTo>
                <a:lnTo>
                  <a:pt x="7863" y="2320"/>
                </a:lnTo>
                <a:lnTo>
                  <a:pt x="7863" y="2340"/>
                </a:lnTo>
                <a:lnTo>
                  <a:pt x="7863" y="2380"/>
                </a:lnTo>
                <a:lnTo>
                  <a:pt x="7863" y="2480"/>
                </a:lnTo>
                <a:lnTo>
                  <a:pt x="7863" y="2580"/>
                </a:lnTo>
                <a:lnTo>
                  <a:pt x="7863" y="2620"/>
                </a:lnTo>
                <a:lnTo>
                  <a:pt x="7863" y="2640"/>
                </a:lnTo>
                <a:lnTo>
                  <a:pt x="7863" y="2640"/>
                </a:lnTo>
                <a:lnTo>
                  <a:pt x="7883" y="2640"/>
                </a:lnTo>
                <a:lnTo>
                  <a:pt x="7883" y="2640"/>
                </a:lnTo>
                <a:lnTo>
                  <a:pt x="7883" y="2620"/>
                </a:lnTo>
                <a:lnTo>
                  <a:pt x="7883" y="2560"/>
                </a:lnTo>
                <a:lnTo>
                  <a:pt x="7883" y="2460"/>
                </a:lnTo>
                <a:lnTo>
                  <a:pt x="7883" y="2360"/>
                </a:lnTo>
                <a:lnTo>
                  <a:pt x="7883" y="2340"/>
                </a:lnTo>
                <a:lnTo>
                  <a:pt x="7883" y="2320"/>
                </a:lnTo>
                <a:lnTo>
                  <a:pt x="7883" y="2340"/>
                </a:lnTo>
                <a:lnTo>
                  <a:pt x="7883" y="2360"/>
                </a:lnTo>
                <a:lnTo>
                  <a:pt x="7883" y="2460"/>
                </a:lnTo>
                <a:lnTo>
                  <a:pt x="7883" y="2560"/>
                </a:lnTo>
                <a:lnTo>
                  <a:pt x="7883" y="2620"/>
                </a:lnTo>
                <a:lnTo>
                  <a:pt x="7883" y="2640"/>
                </a:lnTo>
                <a:lnTo>
                  <a:pt x="7883" y="2640"/>
                </a:lnTo>
                <a:lnTo>
                  <a:pt x="7883" y="2640"/>
                </a:lnTo>
                <a:lnTo>
                  <a:pt x="7903" y="2640"/>
                </a:lnTo>
                <a:lnTo>
                  <a:pt x="7903" y="2640"/>
                </a:lnTo>
                <a:lnTo>
                  <a:pt x="7903" y="2620"/>
                </a:lnTo>
                <a:lnTo>
                  <a:pt x="7903" y="2560"/>
                </a:lnTo>
                <a:lnTo>
                  <a:pt x="7903" y="2460"/>
                </a:lnTo>
                <a:lnTo>
                  <a:pt x="7903" y="2360"/>
                </a:lnTo>
                <a:lnTo>
                  <a:pt x="7903" y="2340"/>
                </a:lnTo>
                <a:lnTo>
                  <a:pt x="7903" y="2320"/>
                </a:lnTo>
                <a:lnTo>
                  <a:pt x="7903" y="2340"/>
                </a:lnTo>
                <a:lnTo>
                  <a:pt x="7903" y="2360"/>
                </a:lnTo>
                <a:lnTo>
                  <a:pt x="7903" y="2420"/>
                </a:lnTo>
                <a:lnTo>
                  <a:pt x="7903" y="2480"/>
                </a:lnTo>
                <a:lnTo>
                  <a:pt x="7903" y="2580"/>
                </a:lnTo>
                <a:lnTo>
                  <a:pt x="7903" y="2620"/>
                </a:lnTo>
                <a:lnTo>
                  <a:pt x="7903" y="2640"/>
                </a:lnTo>
                <a:lnTo>
                  <a:pt x="7903" y="2620"/>
                </a:lnTo>
                <a:lnTo>
                  <a:pt x="7903" y="2600"/>
                </a:lnTo>
                <a:lnTo>
                  <a:pt x="7903" y="2500"/>
                </a:lnTo>
                <a:lnTo>
                  <a:pt x="7923" y="2400"/>
                </a:lnTo>
                <a:lnTo>
                  <a:pt x="7923" y="2340"/>
                </a:lnTo>
                <a:lnTo>
                  <a:pt x="7923" y="2320"/>
                </a:lnTo>
                <a:lnTo>
                  <a:pt x="7923" y="2320"/>
                </a:lnTo>
                <a:lnTo>
                  <a:pt x="7923" y="2340"/>
                </a:lnTo>
                <a:lnTo>
                  <a:pt x="7923" y="2380"/>
                </a:lnTo>
                <a:lnTo>
                  <a:pt x="7923" y="2480"/>
                </a:lnTo>
                <a:lnTo>
                  <a:pt x="7923" y="2580"/>
                </a:lnTo>
                <a:lnTo>
                  <a:pt x="7923" y="2620"/>
                </a:lnTo>
                <a:lnTo>
                  <a:pt x="7923" y="2640"/>
                </a:lnTo>
                <a:lnTo>
                  <a:pt x="7923" y="2640"/>
                </a:lnTo>
                <a:lnTo>
                  <a:pt x="7923" y="2620"/>
                </a:lnTo>
                <a:lnTo>
                  <a:pt x="7923" y="2560"/>
                </a:lnTo>
                <a:lnTo>
                  <a:pt x="7923" y="2460"/>
                </a:lnTo>
                <a:lnTo>
                  <a:pt x="7923" y="2360"/>
                </a:lnTo>
                <a:lnTo>
                  <a:pt x="7923" y="2340"/>
                </a:lnTo>
                <a:lnTo>
                  <a:pt x="7923" y="2320"/>
                </a:lnTo>
                <a:lnTo>
                  <a:pt x="7923" y="2340"/>
                </a:lnTo>
                <a:lnTo>
                  <a:pt x="7923" y="2360"/>
                </a:lnTo>
                <a:lnTo>
                  <a:pt x="7923" y="2460"/>
                </a:lnTo>
                <a:lnTo>
                  <a:pt x="7943" y="2560"/>
                </a:lnTo>
                <a:lnTo>
                  <a:pt x="7943" y="2620"/>
                </a:lnTo>
                <a:lnTo>
                  <a:pt x="7943" y="2640"/>
                </a:lnTo>
                <a:lnTo>
                  <a:pt x="7943" y="2640"/>
                </a:lnTo>
                <a:lnTo>
                  <a:pt x="7943" y="2640"/>
                </a:lnTo>
                <a:lnTo>
                  <a:pt x="7943" y="2580"/>
                </a:lnTo>
                <a:lnTo>
                  <a:pt x="7943" y="2500"/>
                </a:lnTo>
                <a:lnTo>
                  <a:pt x="7943" y="2380"/>
                </a:lnTo>
                <a:lnTo>
                  <a:pt x="7943" y="2260"/>
                </a:lnTo>
                <a:lnTo>
                  <a:pt x="7943" y="2160"/>
                </a:lnTo>
                <a:lnTo>
                  <a:pt x="7943" y="2060"/>
                </a:lnTo>
                <a:lnTo>
                  <a:pt x="7943" y="2000"/>
                </a:lnTo>
                <a:lnTo>
                  <a:pt x="7943" y="1980"/>
                </a:lnTo>
                <a:lnTo>
                  <a:pt x="7943" y="2000"/>
                </a:lnTo>
                <a:lnTo>
                  <a:pt x="7943" y="2060"/>
                </a:lnTo>
                <a:lnTo>
                  <a:pt x="7943" y="2160"/>
                </a:lnTo>
                <a:lnTo>
                  <a:pt x="7943" y="2260"/>
                </a:lnTo>
                <a:lnTo>
                  <a:pt x="7963" y="2380"/>
                </a:lnTo>
                <a:lnTo>
                  <a:pt x="7963" y="2500"/>
                </a:lnTo>
                <a:lnTo>
                  <a:pt x="7963" y="2580"/>
                </a:lnTo>
                <a:lnTo>
                  <a:pt x="7963" y="2640"/>
                </a:lnTo>
                <a:lnTo>
                  <a:pt x="7963" y="2640"/>
                </a:lnTo>
                <a:lnTo>
                  <a:pt x="7963" y="2620"/>
                </a:lnTo>
                <a:lnTo>
                  <a:pt x="7963" y="2560"/>
                </a:lnTo>
                <a:lnTo>
                  <a:pt x="7963" y="2460"/>
                </a:lnTo>
                <a:lnTo>
                  <a:pt x="7963" y="2360"/>
                </a:lnTo>
                <a:lnTo>
                  <a:pt x="7963" y="2340"/>
                </a:lnTo>
                <a:lnTo>
                  <a:pt x="7963" y="2320"/>
                </a:lnTo>
                <a:lnTo>
                  <a:pt x="7963" y="2340"/>
                </a:lnTo>
                <a:lnTo>
                  <a:pt x="7963" y="2360"/>
                </a:lnTo>
                <a:lnTo>
                  <a:pt x="7963" y="2460"/>
                </a:lnTo>
                <a:lnTo>
                  <a:pt x="7963" y="2560"/>
                </a:lnTo>
                <a:lnTo>
                  <a:pt x="7963" y="2620"/>
                </a:lnTo>
                <a:lnTo>
                  <a:pt x="7963" y="2640"/>
                </a:lnTo>
                <a:lnTo>
                  <a:pt x="7963" y="2640"/>
                </a:lnTo>
                <a:lnTo>
                  <a:pt x="7963" y="2640"/>
                </a:lnTo>
                <a:lnTo>
                  <a:pt x="7983" y="2640"/>
                </a:lnTo>
                <a:lnTo>
                  <a:pt x="7983" y="2640"/>
                </a:lnTo>
                <a:lnTo>
                  <a:pt x="7983" y="2640"/>
                </a:lnTo>
                <a:lnTo>
                  <a:pt x="7983" y="2640"/>
                </a:lnTo>
                <a:lnTo>
                  <a:pt x="7983" y="2640"/>
                </a:lnTo>
                <a:lnTo>
                  <a:pt x="8002" y="2640"/>
                </a:lnTo>
                <a:lnTo>
                  <a:pt x="8002" y="2620"/>
                </a:lnTo>
                <a:lnTo>
                  <a:pt x="8002" y="2560"/>
                </a:lnTo>
                <a:lnTo>
                  <a:pt x="8002" y="2460"/>
                </a:lnTo>
                <a:lnTo>
                  <a:pt x="8002" y="2360"/>
                </a:lnTo>
                <a:lnTo>
                  <a:pt x="8002" y="2340"/>
                </a:lnTo>
                <a:lnTo>
                  <a:pt x="8002" y="2320"/>
                </a:lnTo>
                <a:lnTo>
                  <a:pt x="8002" y="2340"/>
                </a:lnTo>
                <a:lnTo>
                  <a:pt x="8002" y="2360"/>
                </a:lnTo>
                <a:lnTo>
                  <a:pt x="8002" y="2460"/>
                </a:lnTo>
                <a:lnTo>
                  <a:pt x="8002" y="2560"/>
                </a:lnTo>
                <a:lnTo>
                  <a:pt x="8002" y="2620"/>
                </a:lnTo>
                <a:lnTo>
                  <a:pt x="8002" y="2640"/>
                </a:lnTo>
                <a:lnTo>
                  <a:pt x="8002" y="2640"/>
                </a:lnTo>
                <a:lnTo>
                  <a:pt x="8002" y="2640"/>
                </a:lnTo>
                <a:lnTo>
                  <a:pt x="8002" y="2640"/>
                </a:lnTo>
                <a:lnTo>
                  <a:pt x="8022" y="2640"/>
                </a:lnTo>
                <a:lnTo>
                  <a:pt x="8022" y="2620"/>
                </a:lnTo>
                <a:lnTo>
                  <a:pt x="8022" y="2560"/>
                </a:lnTo>
                <a:lnTo>
                  <a:pt x="8022" y="2460"/>
                </a:lnTo>
                <a:lnTo>
                  <a:pt x="8022" y="2360"/>
                </a:lnTo>
                <a:lnTo>
                  <a:pt x="8022" y="2340"/>
                </a:lnTo>
                <a:lnTo>
                  <a:pt x="8022" y="2320"/>
                </a:lnTo>
                <a:lnTo>
                  <a:pt x="8022" y="2340"/>
                </a:lnTo>
                <a:lnTo>
                  <a:pt x="8022" y="2360"/>
                </a:lnTo>
                <a:lnTo>
                  <a:pt x="8022" y="2460"/>
                </a:lnTo>
                <a:lnTo>
                  <a:pt x="8022" y="2560"/>
                </a:lnTo>
                <a:lnTo>
                  <a:pt x="8022" y="2620"/>
                </a:lnTo>
                <a:lnTo>
                  <a:pt x="8022" y="2640"/>
                </a:lnTo>
                <a:lnTo>
                  <a:pt x="8022" y="2640"/>
                </a:lnTo>
                <a:lnTo>
                  <a:pt x="8042" y="2640"/>
                </a:lnTo>
              </a:path>
            </a:pathLst>
          </a:custGeom>
          <a:solidFill>
            <a:schemeClr val="bg1"/>
          </a:solidFill>
          <a:ln w="12700" cmpd="sng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FF1C10E4-0B0D-0944-BAA1-F477C66F4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2540" y="2294135"/>
            <a:ext cx="2520280" cy="301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GB" sz="1800" dirty="0"/>
              <a:t>Auditory Nerve Spikes</a:t>
            </a:r>
            <a:endParaRPr lang="en-GB" sz="1800" dirty="0">
              <a:latin typeface="Times" charset="0"/>
            </a:endParaRP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BB157A49-A3F3-9E48-98E4-29628C998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777651"/>
            <a:ext cx="3300413" cy="301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GB" sz="1800"/>
              <a:t>Vibration of Basilar Membrane</a:t>
            </a:r>
            <a:endParaRPr lang="en-GB" sz="1800">
              <a:latin typeface="Times" charset="0"/>
            </a:endParaRPr>
          </a:p>
        </p:txBody>
      </p:sp>
      <p:sp>
        <p:nvSpPr>
          <p:cNvPr id="6" name="Line 8">
            <a:extLst>
              <a:ext uri="{FF2B5EF4-FFF2-40B4-BE49-F238E27FC236}">
                <a16:creationId xmlns:a16="http://schemas.microsoft.com/office/drawing/2014/main" id="{8E722A0F-3DC8-3B44-B861-3166CAC351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5404" y="6793716"/>
            <a:ext cx="3492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82016622-DD94-A642-BFE9-13EC60137E0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716213" y="1284834"/>
            <a:ext cx="1692275" cy="50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GB" sz="1800" dirty="0"/>
              <a:t>Displacement</a:t>
            </a:r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A63F9765-D72E-C448-98CB-E704E0863715}"/>
              </a:ext>
            </a:extLst>
          </p:cNvPr>
          <p:cNvGrpSpPr>
            <a:grpSpLocks/>
          </p:cNvGrpSpPr>
          <p:nvPr/>
        </p:nvGrpSpPr>
        <p:grpSpPr bwMode="auto">
          <a:xfrm>
            <a:off x="3851920" y="3014215"/>
            <a:ext cx="4022725" cy="719138"/>
            <a:chOff x="2088" y="5337"/>
            <a:chExt cx="7671" cy="1354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BEEE03B8-339A-5245-BD94-60FD05E503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44" y="5337"/>
              <a:ext cx="1215" cy="1301"/>
              <a:chOff x="8544" y="5337"/>
              <a:chExt cx="1215" cy="1301"/>
            </a:xfrm>
          </p:grpSpPr>
          <p:sp>
            <p:nvSpPr>
              <p:cNvPr id="20" name="Line 12">
                <a:extLst>
                  <a:ext uri="{FF2B5EF4-FFF2-40B4-BE49-F238E27FC236}">
                    <a16:creationId xmlns:a16="http://schemas.microsoft.com/office/drawing/2014/main" id="{2E1D13A7-4BB6-D048-AE36-8A0499AE6C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996" y="6403"/>
                <a:ext cx="305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" name="Freeform 13">
                <a:extLst>
                  <a:ext uri="{FF2B5EF4-FFF2-40B4-BE49-F238E27FC236}">
                    <a16:creationId xmlns:a16="http://schemas.microsoft.com/office/drawing/2014/main" id="{452A2619-C737-EE4E-8B74-2FF9706AF2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544" y="5350"/>
                <a:ext cx="449" cy="1288"/>
              </a:xfrm>
              <a:custGeom>
                <a:avLst/>
                <a:gdLst>
                  <a:gd name="T0" fmla="*/ 0 w 563"/>
                  <a:gd name="T1" fmla="*/ 1054 h 1288"/>
                  <a:gd name="T2" fmla="*/ 214 w 563"/>
                  <a:gd name="T3" fmla="*/ 1254 h 1288"/>
                  <a:gd name="T4" fmla="*/ 278 w 563"/>
                  <a:gd name="T5" fmla="*/ 1083 h 1288"/>
                  <a:gd name="T6" fmla="*/ 346 w 563"/>
                  <a:gd name="T7" fmla="*/ 25 h 1288"/>
                  <a:gd name="T8" fmla="*/ 415 w 563"/>
                  <a:gd name="T9" fmla="*/ 932 h 1288"/>
                  <a:gd name="T10" fmla="*/ 467 w 563"/>
                  <a:gd name="T11" fmla="*/ 1049 h 1288"/>
                  <a:gd name="T12" fmla="*/ 563 w 563"/>
                  <a:gd name="T13" fmla="*/ 1061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3" h="1288">
                    <a:moveTo>
                      <a:pt x="0" y="1054"/>
                    </a:moveTo>
                    <a:cubicBezTo>
                      <a:pt x="36" y="1087"/>
                      <a:pt x="168" y="1249"/>
                      <a:pt x="214" y="1254"/>
                    </a:cubicBezTo>
                    <a:cubicBezTo>
                      <a:pt x="260" y="1259"/>
                      <a:pt x="256" y="1288"/>
                      <a:pt x="278" y="1083"/>
                    </a:cubicBezTo>
                    <a:cubicBezTo>
                      <a:pt x="300" y="878"/>
                      <a:pt x="323" y="51"/>
                      <a:pt x="346" y="25"/>
                    </a:cubicBezTo>
                    <a:cubicBezTo>
                      <a:pt x="370" y="0"/>
                      <a:pt x="395" y="762"/>
                      <a:pt x="415" y="932"/>
                    </a:cubicBezTo>
                    <a:cubicBezTo>
                      <a:pt x="435" y="1103"/>
                      <a:pt x="442" y="1027"/>
                      <a:pt x="467" y="1049"/>
                    </a:cubicBezTo>
                    <a:cubicBezTo>
                      <a:pt x="492" y="1070"/>
                      <a:pt x="543" y="1057"/>
                      <a:pt x="563" y="1061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" name="Freeform 14">
                <a:extLst>
                  <a:ext uri="{FF2B5EF4-FFF2-40B4-BE49-F238E27FC236}">
                    <a16:creationId xmlns:a16="http://schemas.microsoft.com/office/drawing/2014/main" id="{6EB63FFB-0A36-E94B-92AF-2397D8DC72C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310" y="5337"/>
                <a:ext cx="449" cy="1288"/>
              </a:xfrm>
              <a:custGeom>
                <a:avLst/>
                <a:gdLst>
                  <a:gd name="T0" fmla="*/ 0 w 563"/>
                  <a:gd name="T1" fmla="*/ 1054 h 1288"/>
                  <a:gd name="T2" fmla="*/ 214 w 563"/>
                  <a:gd name="T3" fmla="*/ 1254 h 1288"/>
                  <a:gd name="T4" fmla="*/ 278 w 563"/>
                  <a:gd name="T5" fmla="*/ 1083 h 1288"/>
                  <a:gd name="T6" fmla="*/ 346 w 563"/>
                  <a:gd name="T7" fmla="*/ 25 h 1288"/>
                  <a:gd name="T8" fmla="*/ 415 w 563"/>
                  <a:gd name="T9" fmla="*/ 932 h 1288"/>
                  <a:gd name="T10" fmla="*/ 467 w 563"/>
                  <a:gd name="T11" fmla="*/ 1049 h 1288"/>
                  <a:gd name="T12" fmla="*/ 563 w 563"/>
                  <a:gd name="T13" fmla="*/ 1061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3" h="1288">
                    <a:moveTo>
                      <a:pt x="0" y="1054"/>
                    </a:moveTo>
                    <a:cubicBezTo>
                      <a:pt x="36" y="1087"/>
                      <a:pt x="168" y="1249"/>
                      <a:pt x="214" y="1254"/>
                    </a:cubicBezTo>
                    <a:cubicBezTo>
                      <a:pt x="260" y="1259"/>
                      <a:pt x="256" y="1288"/>
                      <a:pt x="278" y="1083"/>
                    </a:cubicBezTo>
                    <a:cubicBezTo>
                      <a:pt x="300" y="878"/>
                      <a:pt x="323" y="51"/>
                      <a:pt x="346" y="25"/>
                    </a:cubicBezTo>
                    <a:cubicBezTo>
                      <a:pt x="370" y="0"/>
                      <a:pt x="395" y="762"/>
                      <a:pt x="415" y="932"/>
                    </a:cubicBezTo>
                    <a:cubicBezTo>
                      <a:pt x="435" y="1103"/>
                      <a:pt x="442" y="1027"/>
                      <a:pt x="467" y="1049"/>
                    </a:cubicBezTo>
                    <a:cubicBezTo>
                      <a:pt x="492" y="1070"/>
                      <a:pt x="543" y="1057"/>
                      <a:pt x="563" y="1061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0" name="Line 15">
              <a:extLst>
                <a:ext uri="{FF2B5EF4-FFF2-40B4-BE49-F238E27FC236}">
                  <a16:creationId xmlns:a16="http://schemas.microsoft.com/office/drawing/2014/main" id="{451864A9-AD7E-D843-A1A2-B053D507E7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23" y="6431"/>
              <a:ext cx="291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76A7A8C6-822E-2F40-8A96-21F1BE9581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69" y="5378"/>
              <a:ext cx="449" cy="1288"/>
            </a:xfrm>
            <a:custGeom>
              <a:avLst/>
              <a:gdLst>
                <a:gd name="T0" fmla="*/ 0 w 563"/>
                <a:gd name="T1" fmla="*/ 1054 h 1288"/>
                <a:gd name="T2" fmla="*/ 214 w 563"/>
                <a:gd name="T3" fmla="*/ 1254 h 1288"/>
                <a:gd name="T4" fmla="*/ 278 w 563"/>
                <a:gd name="T5" fmla="*/ 1083 h 1288"/>
                <a:gd name="T6" fmla="*/ 346 w 563"/>
                <a:gd name="T7" fmla="*/ 25 h 1288"/>
                <a:gd name="T8" fmla="*/ 415 w 563"/>
                <a:gd name="T9" fmla="*/ 932 h 1288"/>
                <a:gd name="T10" fmla="*/ 467 w 563"/>
                <a:gd name="T11" fmla="*/ 1049 h 1288"/>
                <a:gd name="T12" fmla="*/ 563 w 563"/>
                <a:gd name="T13" fmla="*/ 1061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1288">
                  <a:moveTo>
                    <a:pt x="0" y="1054"/>
                  </a:moveTo>
                  <a:cubicBezTo>
                    <a:pt x="36" y="1087"/>
                    <a:pt x="168" y="1249"/>
                    <a:pt x="214" y="1254"/>
                  </a:cubicBezTo>
                  <a:cubicBezTo>
                    <a:pt x="260" y="1259"/>
                    <a:pt x="256" y="1288"/>
                    <a:pt x="278" y="1083"/>
                  </a:cubicBezTo>
                  <a:cubicBezTo>
                    <a:pt x="300" y="878"/>
                    <a:pt x="323" y="51"/>
                    <a:pt x="346" y="25"/>
                  </a:cubicBezTo>
                  <a:cubicBezTo>
                    <a:pt x="370" y="0"/>
                    <a:pt x="395" y="762"/>
                    <a:pt x="415" y="932"/>
                  </a:cubicBezTo>
                  <a:cubicBezTo>
                    <a:pt x="435" y="1103"/>
                    <a:pt x="442" y="1027"/>
                    <a:pt x="467" y="1049"/>
                  </a:cubicBezTo>
                  <a:cubicBezTo>
                    <a:pt x="492" y="1070"/>
                    <a:pt x="543" y="1057"/>
                    <a:pt x="563" y="1061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D195434F-78C1-FE4F-B5C1-1ACBEE43C5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823" y="5365"/>
              <a:ext cx="449" cy="1288"/>
            </a:xfrm>
            <a:custGeom>
              <a:avLst/>
              <a:gdLst>
                <a:gd name="T0" fmla="*/ 0 w 563"/>
                <a:gd name="T1" fmla="*/ 1054 h 1288"/>
                <a:gd name="T2" fmla="*/ 214 w 563"/>
                <a:gd name="T3" fmla="*/ 1254 h 1288"/>
                <a:gd name="T4" fmla="*/ 278 w 563"/>
                <a:gd name="T5" fmla="*/ 1083 h 1288"/>
                <a:gd name="T6" fmla="*/ 346 w 563"/>
                <a:gd name="T7" fmla="*/ 25 h 1288"/>
                <a:gd name="T8" fmla="*/ 415 w 563"/>
                <a:gd name="T9" fmla="*/ 932 h 1288"/>
                <a:gd name="T10" fmla="*/ 467 w 563"/>
                <a:gd name="T11" fmla="*/ 1049 h 1288"/>
                <a:gd name="T12" fmla="*/ 563 w 563"/>
                <a:gd name="T13" fmla="*/ 1061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1288">
                  <a:moveTo>
                    <a:pt x="0" y="1054"/>
                  </a:moveTo>
                  <a:cubicBezTo>
                    <a:pt x="36" y="1087"/>
                    <a:pt x="168" y="1249"/>
                    <a:pt x="214" y="1254"/>
                  </a:cubicBezTo>
                  <a:cubicBezTo>
                    <a:pt x="260" y="1259"/>
                    <a:pt x="256" y="1288"/>
                    <a:pt x="278" y="1083"/>
                  </a:cubicBezTo>
                  <a:cubicBezTo>
                    <a:pt x="300" y="878"/>
                    <a:pt x="323" y="51"/>
                    <a:pt x="346" y="25"/>
                  </a:cubicBezTo>
                  <a:cubicBezTo>
                    <a:pt x="370" y="0"/>
                    <a:pt x="395" y="762"/>
                    <a:pt x="415" y="932"/>
                  </a:cubicBezTo>
                  <a:cubicBezTo>
                    <a:pt x="435" y="1103"/>
                    <a:pt x="442" y="1027"/>
                    <a:pt x="467" y="1049"/>
                  </a:cubicBezTo>
                  <a:cubicBezTo>
                    <a:pt x="492" y="1070"/>
                    <a:pt x="543" y="1057"/>
                    <a:pt x="563" y="1061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Line 18">
              <a:extLst>
                <a:ext uri="{FF2B5EF4-FFF2-40B4-BE49-F238E27FC236}">
                  <a16:creationId xmlns:a16="http://schemas.microsoft.com/office/drawing/2014/main" id="{6F69F472-CC73-1443-8311-E5FEA27C89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76" y="6409"/>
              <a:ext cx="1293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27FFF8FC-E186-E24E-9227-0C528C5631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33" y="5384"/>
              <a:ext cx="449" cy="1288"/>
            </a:xfrm>
            <a:custGeom>
              <a:avLst/>
              <a:gdLst>
                <a:gd name="T0" fmla="*/ 0 w 563"/>
                <a:gd name="T1" fmla="*/ 1054 h 1288"/>
                <a:gd name="T2" fmla="*/ 214 w 563"/>
                <a:gd name="T3" fmla="*/ 1254 h 1288"/>
                <a:gd name="T4" fmla="*/ 278 w 563"/>
                <a:gd name="T5" fmla="*/ 1083 h 1288"/>
                <a:gd name="T6" fmla="*/ 346 w 563"/>
                <a:gd name="T7" fmla="*/ 25 h 1288"/>
                <a:gd name="T8" fmla="*/ 415 w 563"/>
                <a:gd name="T9" fmla="*/ 932 h 1288"/>
                <a:gd name="T10" fmla="*/ 467 w 563"/>
                <a:gd name="T11" fmla="*/ 1049 h 1288"/>
                <a:gd name="T12" fmla="*/ 563 w 563"/>
                <a:gd name="T13" fmla="*/ 1061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1288">
                  <a:moveTo>
                    <a:pt x="0" y="1054"/>
                  </a:moveTo>
                  <a:cubicBezTo>
                    <a:pt x="36" y="1087"/>
                    <a:pt x="168" y="1249"/>
                    <a:pt x="214" y="1254"/>
                  </a:cubicBezTo>
                  <a:cubicBezTo>
                    <a:pt x="260" y="1259"/>
                    <a:pt x="256" y="1288"/>
                    <a:pt x="278" y="1083"/>
                  </a:cubicBezTo>
                  <a:cubicBezTo>
                    <a:pt x="300" y="878"/>
                    <a:pt x="323" y="51"/>
                    <a:pt x="346" y="25"/>
                  </a:cubicBezTo>
                  <a:cubicBezTo>
                    <a:pt x="370" y="0"/>
                    <a:pt x="395" y="762"/>
                    <a:pt x="415" y="932"/>
                  </a:cubicBezTo>
                  <a:cubicBezTo>
                    <a:pt x="435" y="1103"/>
                    <a:pt x="442" y="1027"/>
                    <a:pt x="467" y="1049"/>
                  </a:cubicBezTo>
                  <a:cubicBezTo>
                    <a:pt x="492" y="1070"/>
                    <a:pt x="543" y="1057"/>
                    <a:pt x="563" y="1061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Line 20">
              <a:extLst>
                <a:ext uri="{FF2B5EF4-FFF2-40B4-BE49-F238E27FC236}">
                  <a16:creationId xmlns:a16="http://schemas.microsoft.com/office/drawing/2014/main" id="{FEA14681-63F4-634A-B9FA-909D8460EB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85" y="6446"/>
              <a:ext cx="37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Line 21">
              <a:extLst>
                <a:ext uri="{FF2B5EF4-FFF2-40B4-BE49-F238E27FC236}">
                  <a16:creationId xmlns:a16="http://schemas.microsoft.com/office/drawing/2014/main" id="{00603D92-4086-3445-92BE-7C9D1BDEFC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64" y="6446"/>
              <a:ext cx="115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Line 22">
              <a:extLst>
                <a:ext uri="{FF2B5EF4-FFF2-40B4-BE49-F238E27FC236}">
                  <a16:creationId xmlns:a16="http://schemas.microsoft.com/office/drawing/2014/main" id="{EBAFAE67-1918-BC48-8AC3-7C8E1AD5C2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62" y="6456"/>
              <a:ext cx="103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DF2C7540-DE73-124B-A051-78ABF6653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88" y="5403"/>
              <a:ext cx="449" cy="1288"/>
            </a:xfrm>
            <a:custGeom>
              <a:avLst/>
              <a:gdLst>
                <a:gd name="T0" fmla="*/ 0 w 563"/>
                <a:gd name="T1" fmla="*/ 1054 h 1288"/>
                <a:gd name="T2" fmla="*/ 214 w 563"/>
                <a:gd name="T3" fmla="*/ 1254 h 1288"/>
                <a:gd name="T4" fmla="*/ 278 w 563"/>
                <a:gd name="T5" fmla="*/ 1083 h 1288"/>
                <a:gd name="T6" fmla="*/ 346 w 563"/>
                <a:gd name="T7" fmla="*/ 25 h 1288"/>
                <a:gd name="T8" fmla="*/ 415 w 563"/>
                <a:gd name="T9" fmla="*/ 932 h 1288"/>
                <a:gd name="T10" fmla="*/ 467 w 563"/>
                <a:gd name="T11" fmla="*/ 1049 h 1288"/>
                <a:gd name="T12" fmla="*/ 563 w 563"/>
                <a:gd name="T13" fmla="*/ 1061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1288">
                  <a:moveTo>
                    <a:pt x="0" y="1054"/>
                  </a:moveTo>
                  <a:cubicBezTo>
                    <a:pt x="36" y="1087"/>
                    <a:pt x="168" y="1249"/>
                    <a:pt x="214" y="1254"/>
                  </a:cubicBezTo>
                  <a:cubicBezTo>
                    <a:pt x="260" y="1259"/>
                    <a:pt x="256" y="1288"/>
                    <a:pt x="278" y="1083"/>
                  </a:cubicBezTo>
                  <a:cubicBezTo>
                    <a:pt x="300" y="878"/>
                    <a:pt x="323" y="51"/>
                    <a:pt x="346" y="25"/>
                  </a:cubicBezTo>
                  <a:cubicBezTo>
                    <a:pt x="370" y="0"/>
                    <a:pt x="395" y="762"/>
                    <a:pt x="415" y="932"/>
                  </a:cubicBezTo>
                  <a:cubicBezTo>
                    <a:pt x="435" y="1103"/>
                    <a:pt x="442" y="1027"/>
                    <a:pt x="467" y="1049"/>
                  </a:cubicBezTo>
                  <a:cubicBezTo>
                    <a:pt x="492" y="1070"/>
                    <a:pt x="543" y="1057"/>
                    <a:pt x="563" y="1061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833B20E4-4E1C-6B48-ACBE-BFE4A5EA6E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06" y="5390"/>
              <a:ext cx="449" cy="1288"/>
            </a:xfrm>
            <a:custGeom>
              <a:avLst/>
              <a:gdLst>
                <a:gd name="T0" fmla="*/ 0 w 563"/>
                <a:gd name="T1" fmla="*/ 1054 h 1288"/>
                <a:gd name="T2" fmla="*/ 214 w 563"/>
                <a:gd name="T3" fmla="*/ 1254 h 1288"/>
                <a:gd name="T4" fmla="*/ 278 w 563"/>
                <a:gd name="T5" fmla="*/ 1083 h 1288"/>
                <a:gd name="T6" fmla="*/ 346 w 563"/>
                <a:gd name="T7" fmla="*/ 25 h 1288"/>
                <a:gd name="T8" fmla="*/ 415 w 563"/>
                <a:gd name="T9" fmla="*/ 932 h 1288"/>
                <a:gd name="T10" fmla="*/ 467 w 563"/>
                <a:gd name="T11" fmla="*/ 1049 h 1288"/>
                <a:gd name="T12" fmla="*/ 563 w 563"/>
                <a:gd name="T13" fmla="*/ 1061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1288">
                  <a:moveTo>
                    <a:pt x="0" y="1054"/>
                  </a:moveTo>
                  <a:cubicBezTo>
                    <a:pt x="36" y="1087"/>
                    <a:pt x="168" y="1249"/>
                    <a:pt x="214" y="1254"/>
                  </a:cubicBezTo>
                  <a:cubicBezTo>
                    <a:pt x="260" y="1259"/>
                    <a:pt x="256" y="1288"/>
                    <a:pt x="278" y="1083"/>
                  </a:cubicBezTo>
                  <a:cubicBezTo>
                    <a:pt x="300" y="878"/>
                    <a:pt x="323" y="51"/>
                    <a:pt x="346" y="25"/>
                  </a:cubicBezTo>
                  <a:cubicBezTo>
                    <a:pt x="370" y="0"/>
                    <a:pt x="395" y="762"/>
                    <a:pt x="415" y="932"/>
                  </a:cubicBezTo>
                  <a:cubicBezTo>
                    <a:pt x="435" y="1103"/>
                    <a:pt x="442" y="1027"/>
                    <a:pt x="467" y="1049"/>
                  </a:cubicBezTo>
                  <a:cubicBezTo>
                    <a:pt x="492" y="1070"/>
                    <a:pt x="543" y="1057"/>
                    <a:pt x="563" y="1061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3" name="Text Box 25">
            <a:extLst>
              <a:ext uri="{FF2B5EF4-FFF2-40B4-BE49-F238E27FC236}">
                <a16:creationId xmlns:a16="http://schemas.microsoft.com/office/drawing/2014/main" id="{EDFC0737-2926-754E-BAB1-921E72494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1247" y="2654175"/>
            <a:ext cx="2220913" cy="301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GB" sz="1600" dirty="0"/>
              <a:t>Single </a:t>
            </a:r>
            <a:r>
              <a:rPr lang="en-US" sz="1600" dirty="0"/>
              <a:t>Fibers</a:t>
            </a:r>
            <a:endParaRPr lang="en-GB" sz="1600" dirty="0">
              <a:latin typeface="Times" charset="0"/>
            </a:endParaRPr>
          </a:p>
        </p:txBody>
      </p:sp>
      <p:sp>
        <p:nvSpPr>
          <p:cNvPr id="24" name="Text Box 26">
            <a:extLst>
              <a:ext uri="{FF2B5EF4-FFF2-40B4-BE49-F238E27FC236}">
                <a16:creationId xmlns:a16="http://schemas.microsoft.com/office/drawing/2014/main" id="{D252852C-C966-6F4F-A3DF-4347AC67F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0313" y="5284985"/>
            <a:ext cx="2220913" cy="300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US" sz="1600"/>
              <a:t>Many Fibers</a:t>
            </a:r>
            <a:endParaRPr lang="en-US" sz="1600">
              <a:latin typeface="Times" charset="0"/>
            </a:endParaRPr>
          </a:p>
        </p:txBody>
      </p:sp>
      <p:sp>
        <p:nvSpPr>
          <p:cNvPr id="25" name="Text Box 27">
            <a:extLst>
              <a:ext uri="{FF2B5EF4-FFF2-40B4-BE49-F238E27FC236}">
                <a16:creationId xmlns:a16="http://schemas.microsoft.com/office/drawing/2014/main" id="{D1618A5A-FB0A-6C49-95CA-1E47232FF86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275053" y="4060808"/>
            <a:ext cx="2405063" cy="352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r>
              <a:rPr lang="en-GB" sz="1800" dirty="0"/>
              <a:t>Electric Potential</a:t>
            </a:r>
          </a:p>
        </p:txBody>
      </p:sp>
      <p:graphicFrame>
        <p:nvGraphicFramePr>
          <p:cNvPr id="26" name="Object 28">
            <a:extLst>
              <a:ext uri="{FF2B5EF4-FFF2-40B4-BE49-F238E27FC236}">
                <a16:creationId xmlns:a16="http://schemas.microsoft.com/office/drawing/2014/main" id="{17839705-9FC3-2D48-ADA3-507F9D63C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968617"/>
              </p:ext>
            </p:extLst>
          </p:nvPr>
        </p:nvGraphicFramePr>
        <p:xfrm>
          <a:off x="3705225" y="1177701"/>
          <a:ext cx="4460875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Worksheet" r:id="rId3" imgW="21590000" imgH="10579100" progId="Excel.Sheet.8">
                  <p:embed/>
                </p:oleObj>
              </mc:Choice>
              <mc:Fallback>
                <p:oleObj name="Worksheet" r:id="rId3" imgW="21590000" imgH="10579100" progId="Excel.Sheet.8">
                  <p:embed/>
                  <p:pic>
                    <p:nvPicPr>
                      <p:cNvPr id="26" name="Object 28">
                        <a:extLst>
                          <a:ext uri="{FF2B5EF4-FFF2-40B4-BE49-F238E27FC236}">
                            <a16:creationId xmlns:a16="http://schemas.microsoft.com/office/drawing/2014/main" id="{17839705-9FC3-2D48-ADA3-507F9D63C5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5225" y="1177701"/>
                        <a:ext cx="4460875" cy="9318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29">
            <a:extLst>
              <a:ext uri="{FF2B5EF4-FFF2-40B4-BE49-F238E27FC236}">
                <a16:creationId xmlns:a16="http://schemas.microsoft.com/office/drawing/2014/main" id="{5CCF7E89-7854-E84C-ABA2-B5BA34D8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27686"/>
            <a:ext cx="25908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38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4572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4762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4953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410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5867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6324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6781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 b="1" dirty="0">
                <a:solidFill>
                  <a:srgbClr val="FF0000"/>
                </a:solidFill>
              </a:rPr>
              <a:t>Auditory nerve </a:t>
            </a:r>
            <a:r>
              <a:rPr lang="en-US" sz="2000" b="1" dirty="0" err="1">
                <a:solidFill>
                  <a:srgbClr val="FF0000"/>
                </a:solidFill>
              </a:rPr>
              <a:t>fibres</a:t>
            </a:r>
            <a:r>
              <a:rPr lang="en-US" sz="2000" b="1" dirty="0">
                <a:solidFill>
                  <a:srgbClr val="FF0000"/>
                </a:solidFill>
              </a:rPr>
              <a:t> produce spikes that are </a:t>
            </a:r>
            <a:r>
              <a:rPr lang="en-US" sz="2000" b="1" i="1" dirty="0">
                <a:solidFill>
                  <a:srgbClr val="FF0000"/>
                </a:solidFill>
              </a:rPr>
              <a:t>phase-locked</a:t>
            </a:r>
            <a:r>
              <a:rPr lang="en-US" sz="2000" b="1" dirty="0">
                <a:solidFill>
                  <a:srgbClr val="FF0000"/>
                </a:solidFill>
              </a:rPr>
              <a:t> (</a:t>
            </a:r>
            <a:r>
              <a:rPr lang="en-US" sz="2000" b="1" dirty="0" err="1">
                <a:solidFill>
                  <a:srgbClr val="FF0000"/>
                </a:solidFill>
              </a:rPr>
              <a:t>synchronised</a:t>
            </a:r>
            <a:r>
              <a:rPr lang="en-US" sz="2000" b="1" dirty="0">
                <a:solidFill>
                  <a:srgbClr val="FF0000"/>
                </a:solidFill>
              </a:rPr>
              <a:t>) to the vibration of the basilar membrane: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28" name="Line 12">
            <a:extLst>
              <a:ext uri="{FF2B5EF4-FFF2-40B4-BE49-F238E27FC236}">
                <a16:creationId xmlns:a16="http://schemas.microsoft.com/office/drawing/2014/main" id="{60627264-E3F8-DF47-8755-F087A57E25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67944" y="4333317"/>
            <a:ext cx="159944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EEA95BB4-CC27-B640-8977-0F81D1F8668B}"/>
              </a:ext>
            </a:extLst>
          </p:cNvPr>
          <p:cNvSpPr>
            <a:spLocks/>
          </p:cNvSpPr>
          <p:nvPr/>
        </p:nvSpPr>
        <p:spPr bwMode="auto">
          <a:xfrm flipH="1">
            <a:off x="7607254" y="3741200"/>
            <a:ext cx="235459" cy="684084"/>
          </a:xfrm>
          <a:custGeom>
            <a:avLst/>
            <a:gdLst>
              <a:gd name="T0" fmla="*/ 0 w 563"/>
              <a:gd name="T1" fmla="*/ 1054 h 1288"/>
              <a:gd name="T2" fmla="*/ 214 w 563"/>
              <a:gd name="T3" fmla="*/ 1254 h 1288"/>
              <a:gd name="T4" fmla="*/ 278 w 563"/>
              <a:gd name="T5" fmla="*/ 1083 h 1288"/>
              <a:gd name="T6" fmla="*/ 346 w 563"/>
              <a:gd name="T7" fmla="*/ 25 h 1288"/>
              <a:gd name="T8" fmla="*/ 415 w 563"/>
              <a:gd name="T9" fmla="*/ 932 h 1288"/>
              <a:gd name="T10" fmla="*/ 467 w 563"/>
              <a:gd name="T11" fmla="*/ 1049 h 1288"/>
              <a:gd name="T12" fmla="*/ 563 w 563"/>
              <a:gd name="T13" fmla="*/ 1061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3" h="1288">
                <a:moveTo>
                  <a:pt x="0" y="1054"/>
                </a:moveTo>
                <a:cubicBezTo>
                  <a:pt x="36" y="1087"/>
                  <a:pt x="168" y="1249"/>
                  <a:pt x="214" y="1254"/>
                </a:cubicBezTo>
                <a:cubicBezTo>
                  <a:pt x="260" y="1259"/>
                  <a:pt x="256" y="1288"/>
                  <a:pt x="278" y="1083"/>
                </a:cubicBezTo>
                <a:cubicBezTo>
                  <a:pt x="300" y="878"/>
                  <a:pt x="323" y="51"/>
                  <a:pt x="346" y="25"/>
                </a:cubicBezTo>
                <a:cubicBezTo>
                  <a:pt x="370" y="0"/>
                  <a:pt x="395" y="762"/>
                  <a:pt x="415" y="932"/>
                </a:cubicBezTo>
                <a:cubicBezTo>
                  <a:pt x="435" y="1103"/>
                  <a:pt x="442" y="1027"/>
                  <a:pt x="467" y="1049"/>
                </a:cubicBezTo>
                <a:cubicBezTo>
                  <a:pt x="492" y="1070"/>
                  <a:pt x="543" y="1057"/>
                  <a:pt x="563" y="1061"/>
                </a:cubicBezTo>
              </a:path>
            </a:pathLst>
          </a:cu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" name="Line 15">
            <a:extLst>
              <a:ext uri="{FF2B5EF4-FFF2-40B4-BE49-F238E27FC236}">
                <a16:creationId xmlns:a16="http://schemas.microsoft.com/office/drawing/2014/main" id="{0283EA24-8075-764D-A12D-A785560486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47427" y="4315342"/>
            <a:ext cx="15260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041E1F18-91C4-014C-A7A7-5A53E7214924}"/>
              </a:ext>
            </a:extLst>
          </p:cNvPr>
          <p:cNvSpPr>
            <a:spLocks/>
          </p:cNvSpPr>
          <p:nvPr/>
        </p:nvSpPr>
        <p:spPr bwMode="auto">
          <a:xfrm flipH="1">
            <a:off x="6309347" y="3756071"/>
            <a:ext cx="235459" cy="684084"/>
          </a:xfrm>
          <a:custGeom>
            <a:avLst/>
            <a:gdLst>
              <a:gd name="T0" fmla="*/ 0 w 563"/>
              <a:gd name="T1" fmla="*/ 1054 h 1288"/>
              <a:gd name="T2" fmla="*/ 214 w 563"/>
              <a:gd name="T3" fmla="*/ 1254 h 1288"/>
              <a:gd name="T4" fmla="*/ 278 w 563"/>
              <a:gd name="T5" fmla="*/ 1083 h 1288"/>
              <a:gd name="T6" fmla="*/ 346 w 563"/>
              <a:gd name="T7" fmla="*/ 25 h 1288"/>
              <a:gd name="T8" fmla="*/ 415 w 563"/>
              <a:gd name="T9" fmla="*/ 932 h 1288"/>
              <a:gd name="T10" fmla="*/ 467 w 563"/>
              <a:gd name="T11" fmla="*/ 1049 h 1288"/>
              <a:gd name="T12" fmla="*/ 563 w 563"/>
              <a:gd name="T13" fmla="*/ 1061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3" h="1288">
                <a:moveTo>
                  <a:pt x="0" y="1054"/>
                </a:moveTo>
                <a:cubicBezTo>
                  <a:pt x="36" y="1087"/>
                  <a:pt x="168" y="1249"/>
                  <a:pt x="214" y="1254"/>
                </a:cubicBezTo>
                <a:cubicBezTo>
                  <a:pt x="260" y="1259"/>
                  <a:pt x="256" y="1288"/>
                  <a:pt x="278" y="1083"/>
                </a:cubicBezTo>
                <a:cubicBezTo>
                  <a:pt x="300" y="878"/>
                  <a:pt x="323" y="51"/>
                  <a:pt x="346" y="25"/>
                </a:cubicBezTo>
                <a:cubicBezTo>
                  <a:pt x="370" y="0"/>
                  <a:pt x="395" y="762"/>
                  <a:pt x="415" y="932"/>
                </a:cubicBezTo>
                <a:cubicBezTo>
                  <a:pt x="435" y="1103"/>
                  <a:pt x="442" y="1027"/>
                  <a:pt x="467" y="1049"/>
                </a:cubicBezTo>
                <a:cubicBezTo>
                  <a:pt x="492" y="1070"/>
                  <a:pt x="543" y="1057"/>
                  <a:pt x="563" y="1061"/>
                </a:cubicBezTo>
              </a:path>
            </a:pathLst>
          </a:cu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id="{EC8093E4-74AC-3245-8EF0-4EB8E432BF02}"/>
              </a:ext>
            </a:extLst>
          </p:cNvPr>
          <p:cNvSpPr>
            <a:spLocks/>
          </p:cNvSpPr>
          <p:nvPr/>
        </p:nvSpPr>
        <p:spPr bwMode="auto">
          <a:xfrm flipH="1">
            <a:off x="6704749" y="3749166"/>
            <a:ext cx="235459" cy="684084"/>
          </a:xfrm>
          <a:custGeom>
            <a:avLst/>
            <a:gdLst>
              <a:gd name="T0" fmla="*/ 0 w 563"/>
              <a:gd name="T1" fmla="*/ 1054 h 1288"/>
              <a:gd name="T2" fmla="*/ 214 w 563"/>
              <a:gd name="T3" fmla="*/ 1254 h 1288"/>
              <a:gd name="T4" fmla="*/ 278 w 563"/>
              <a:gd name="T5" fmla="*/ 1083 h 1288"/>
              <a:gd name="T6" fmla="*/ 346 w 563"/>
              <a:gd name="T7" fmla="*/ 25 h 1288"/>
              <a:gd name="T8" fmla="*/ 415 w 563"/>
              <a:gd name="T9" fmla="*/ 932 h 1288"/>
              <a:gd name="T10" fmla="*/ 467 w 563"/>
              <a:gd name="T11" fmla="*/ 1049 h 1288"/>
              <a:gd name="T12" fmla="*/ 563 w 563"/>
              <a:gd name="T13" fmla="*/ 1061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3" h="1288">
                <a:moveTo>
                  <a:pt x="0" y="1054"/>
                </a:moveTo>
                <a:cubicBezTo>
                  <a:pt x="36" y="1087"/>
                  <a:pt x="168" y="1249"/>
                  <a:pt x="214" y="1254"/>
                </a:cubicBezTo>
                <a:cubicBezTo>
                  <a:pt x="260" y="1259"/>
                  <a:pt x="256" y="1288"/>
                  <a:pt x="278" y="1083"/>
                </a:cubicBezTo>
                <a:cubicBezTo>
                  <a:pt x="300" y="878"/>
                  <a:pt x="323" y="51"/>
                  <a:pt x="346" y="25"/>
                </a:cubicBezTo>
                <a:cubicBezTo>
                  <a:pt x="370" y="0"/>
                  <a:pt x="395" y="762"/>
                  <a:pt x="415" y="932"/>
                </a:cubicBezTo>
                <a:cubicBezTo>
                  <a:pt x="435" y="1103"/>
                  <a:pt x="442" y="1027"/>
                  <a:pt x="467" y="1049"/>
                </a:cubicBezTo>
                <a:cubicBezTo>
                  <a:pt x="492" y="1070"/>
                  <a:pt x="543" y="1057"/>
                  <a:pt x="563" y="1061"/>
                </a:cubicBezTo>
              </a:path>
            </a:pathLst>
          </a:cu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" name="Line 18">
            <a:extLst>
              <a:ext uri="{FF2B5EF4-FFF2-40B4-BE49-F238E27FC236}">
                <a16:creationId xmlns:a16="http://schemas.microsoft.com/office/drawing/2014/main" id="{77C07316-4EF9-1D49-AAE4-0757966919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2306" y="4303657"/>
            <a:ext cx="67805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" name="Freeform 19">
            <a:extLst>
              <a:ext uri="{FF2B5EF4-FFF2-40B4-BE49-F238E27FC236}">
                <a16:creationId xmlns:a16="http://schemas.microsoft.com/office/drawing/2014/main" id="{7A59CC12-2C61-E448-837E-3C305C108653}"/>
              </a:ext>
            </a:extLst>
          </p:cNvPr>
          <p:cNvSpPr>
            <a:spLocks/>
          </p:cNvSpPr>
          <p:nvPr/>
        </p:nvSpPr>
        <p:spPr bwMode="auto">
          <a:xfrm flipH="1">
            <a:off x="5870943" y="3759258"/>
            <a:ext cx="235459" cy="684084"/>
          </a:xfrm>
          <a:custGeom>
            <a:avLst/>
            <a:gdLst>
              <a:gd name="T0" fmla="*/ 0 w 563"/>
              <a:gd name="T1" fmla="*/ 1054 h 1288"/>
              <a:gd name="T2" fmla="*/ 214 w 563"/>
              <a:gd name="T3" fmla="*/ 1254 h 1288"/>
              <a:gd name="T4" fmla="*/ 278 w 563"/>
              <a:gd name="T5" fmla="*/ 1083 h 1288"/>
              <a:gd name="T6" fmla="*/ 346 w 563"/>
              <a:gd name="T7" fmla="*/ 25 h 1288"/>
              <a:gd name="T8" fmla="*/ 415 w 563"/>
              <a:gd name="T9" fmla="*/ 932 h 1288"/>
              <a:gd name="T10" fmla="*/ 467 w 563"/>
              <a:gd name="T11" fmla="*/ 1049 h 1288"/>
              <a:gd name="T12" fmla="*/ 563 w 563"/>
              <a:gd name="T13" fmla="*/ 1061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3" h="1288">
                <a:moveTo>
                  <a:pt x="0" y="1054"/>
                </a:moveTo>
                <a:cubicBezTo>
                  <a:pt x="36" y="1087"/>
                  <a:pt x="168" y="1249"/>
                  <a:pt x="214" y="1254"/>
                </a:cubicBezTo>
                <a:cubicBezTo>
                  <a:pt x="260" y="1259"/>
                  <a:pt x="256" y="1288"/>
                  <a:pt x="278" y="1083"/>
                </a:cubicBezTo>
                <a:cubicBezTo>
                  <a:pt x="300" y="878"/>
                  <a:pt x="323" y="51"/>
                  <a:pt x="346" y="25"/>
                </a:cubicBezTo>
                <a:cubicBezTo>
                  <a:pt x="370" y="0"/>
                  <a:pt x="395" y="762"/>
                  <a:pt x="415" y="932"/>
                </a:cubicBezTo>
                <a:cubicBezTo>
                  <a:pt x="435" y="1103"/>
                  <a:pt x="442" y="1027"/>
                  <a:pt x="467" y="1049"/>
                </a:cubicBezTo>
                <a:cubicBezTo>
                  <a:pt x="492" y="1070"/>
                  <a:pt x="543" y="1057"/>
                  <a:pt x="563" y="1061"/>
                </a:cubicBezTo>
              </a:path>
            </a:pathLst>
          </a:cu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5" name="Line 20">
            <a:extLst>
              <a:ext uri="{FF2B5EF4-FFF2-40B4-BE49-F238E27FC236}">
                <a16:creationId xmlns:a16="http://schemas.microsoft.com/office/drawing/2014/main" id="{A563903F-820A-5647-BDDA-F3DC7B825AB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07974" y="4323308"/>
            <a:ext cx="195079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" name="Line 21">
            <a:extLst>
              <a:ext uri="{FF2B5EF4-FFF2-40B4-BE49-F238E27FC236}">
                <a16:creationId xmlns:a16="http://schemas.microsoft.com/office/drawing/2014/main" id="{D27C5667-3001-414E-B853-43F05285A7D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57911" y="4323308"/>
            <a:ext cx="606214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" name="Line 22">
            <a:extLst>
              <a:ext uri="{FF2B5EF4-FFF2-40B4-BE49-F238E27FC236}">
                <a16:creationId xmlns:a16="http://schemas.microsoft.com/office/drawing/2014/main" id="{FE5CD6CD-F1E0-7E47-A18B-4C675D94B4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3467" y="4328620"/>
            <a:ext cx="559546" cy="278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" name="Freeform 23">
            <a:extLst>
              <a:ext uri="{FF2B5EF4-FFF2-40B4-BE49-F238E27FC236}">
                <a16:creationId xmlns:a16="http://schemas.microsoft.com/office/drawing/2014/main" id="{FBFECC89-0A65-1045-9DDC-41A4A97E2F37}"/>
              </a:ext>
            </a:extLst>
          </p:cNvPr>
          <p:cNvSpPr>
            <a:spLocks/>
          </p:cNvSpPr>
          <p:nvPr/>
        </p:nvSpPr>
        <p:spPr bwMode="auto">
          <a:xfrm flipH="1">
            <a:off x="4221683" y="3769349"/>
            <a:ext cx="235459" cy="684084"/>
          </a:xfrm>
          <a:custGeom>
            <a:avLst/>
            <a:gdLst>
              <a:gd name="T0" fmla="*/ 0 w 563"/>
              <a:gd name="T1" fmla="*/ 1054 h 1288"/>
              <a:gd name="T2" fmla="*/ 214 w 563"/>
              <a:gd name="T3" fmla="*/ 1254 h 1288"/>
              <a:gd name="T4" fmla="*/ 278 w 563"/>
              <a:gd name="T5" fmla="*/ 1083 h 1288"/>
              <a:gd name="T6" fmla="*/ 346 w 563"/>
              <a:gd name="T7" fmla="*/ 25 h 1288"/>
              <a:gd name="T8" fmla="*/ 415 w 563"/>
              <a:gd name="T9" fmla="*/ 932 h 1288"/>
              <a:gd name="T10" fmla="*/ 467 w 563"/>
              <a:gd name="T11" fmla="*/ 1049 h 1288"/>
              <a:gd name="T12" fmla="*/ 563 w 563"/>
              <a:gd name="T13" fmla="*/ 1061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3" h="1288">
                <a:moveTo>
                  <a:pt x="0" y="1054"/>
                </a:moveTo>
                <a:cubicBezTo>
                  <a:pt x="36" y="1087"/>
                  <a:pt x="168" y="1249"/>
                  <a:pt x="214" y="1254"/>
                </a:cubicBezTo>
                <a:cubicBezTo>
                  <a:pt x="260" y="1259"/>
                  <a:pt x="256" y="1288"/>
                  <a:pt x="278" y="1083"/>
                </a:cubicBezTo>
                <a:cubicBezTo>
                  <a:pt x="300" y="878"/>
                  <a:pt x="323" y="51"/>
                  <a:pt x="346" y="25"/>
                </a:cubicBezTo>
                <a:cubicBezTo>
                  <a:pt x="370" y="0"/>
                  <a:pt x="395" y="762"/>
                  <a:pt x="415" y="932"/>
                </a:cubicBezTo>
                <a:cubicBezTo>
                  <a:pt x="435" y="1103"/>
                  <a:pt x="442" y="1027"/>
                  <a:pt x="467" y="1049"/>
                </a:cubicBezTo>
                <a:cubicBezTo>
                  <a:pt x="492" y="1070"/>
                  <a:pt x="543" y="1057"/>
                  <a:pt x="563" y="1061"/>
                </a:cubicBezTo>
              </a:path>
            </a:pathLst>
          </a:cu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9" name="Freeform 24">
            <a:extLst>
              <a:ext uri="{FF2B5EF4-FFF2-40B4-BE49-F238E27FC236}">
                <a16:creationId xmlns:a16="http://schemas.microsoft.com/office/drawing/2014/main" id="{C7F29CEA-95A8-7C46-9FE8-C1DA5EC94F6E}"/>
              </a:ext>
            </a:extLst>
          </p:cNvPr>
          <p:cNvSpPr>
            <a:spLocks/>
          </p:cNvSpPr>
          <p:nvPr/>
        </p:nvSpPr>
        <p:spPr bwMode="auto">
          <a:xfrm flipH="1">
            <a:off x="5017733" y="3762444"/>
            <a:ext cx="235459" cy="684084"/>
          </a:xfrm>
          <a:custGeom>
            <a:avLst/>
            <a:gdLst>
              <a:gd name="T0" fmla="*/ 0 w 563"/>
              <a:gd name="T1" fmla="*/ 1054 h 1288"/>
              <a:gd name="T2" fmla="*/ 214 w 563"/>
              <a:gd name="T3" fmla="*/ 1254 h 1288"/>
              <a:gd name="T4" fmla="*/ 278 w 563"/>
              <a:gd name="T5" fmla="*/ 1083 h 1288"/>
              <a:gd name="T6" fmla="*/ 346 w 563"/>
              <a:gd name="T7" fmla="*/ 25 h 1288"/>
              <a:gd name="T8" fmla="*/ 415 w 563"/>
              <a:gd name="T9" fmla="*/ 932 h 1288"/>
              <a:gd name="T10" fmla="*/ 467 w 563"/>
              <a:gd name="T11" fmla="*/ 1049 h 1288"/>
              <a:gd name="T12" fmla="*/ 563 w 563"/>
              <a:gd name="T13" fmla="*/ 1061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3" h="1288">
                <a:moveTo>
                  <a:pt x="0" y="1054"/>
                </a:moveTo>
                <a:cubicBezTo>
                  <a:pt x="36" y="1087"/>
                  <a:pt x="168" y="1249"/>
                  <a:pt x="214" y="1254"/>
                </a:cubicBezTo>
                <a:cubicBezTo>
                  <a:pt x="260" y="1259"/>
                  <a:pt x="256" y="1288"/>
                  <a:pt x="278" y="1083"/>
                </a:cubicBezTo>
                <a:cubicBezTo>
                  <a:pt x="300" y="878"/>
                  <a:pt x="323" y="51"/>
                  <a:pt x="346" y="25"/>
                </a:cubicBezTo>
                <a:cubicBezTo>
                  <a:pt x="370" y="0"/>
                  <a:pt x="395" y="762"/>
                  <a:pt x="415" y="932"/>
                </a:cubicBezTo>
                <a:cubicBezTo>
                  <a:pt x="435" y="1103"/>
                  <a:pt x="442" y="1027"/>
                  <a:pt x="467" y="1049"/>
                </a:cubicBezTo>
                <a:cubicBezTo>
                  <a:pt x="492" y="1070"/>
                  <a:pt x="543" y="1057"/>
                  <a:pt x="563" y="1061"/>
                </a:cubicBezTo>
              </a:path>
            </a:pathLst>
          </a:cu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grpSp>
        <p:nvGrpSpPr>
          <p:cNvPr id="40" name="Group 11">
            <a:extLst>
              <a:ext uri="{FF2B5EF4-FFF2-40B4-BE49-F238E27FC236}">
                <a16:creationId xmlns:a16="http://schemas.microsoft.com/office/drawing/2014/main" id="{9AF203B2-4887-DE43-A720-EB6AEC49E040}"/>
              </a:ext>
            </a:extLst>
          </p:cNvPr>
          <p:cNvGrpSpPr>
            <a:grpSpLocks/>
          </p:cNvGrpSpPr>
          <p:nvPr/>
        </p:nvGrpSpPr>
        <p:grpSpPr bwMode="auto">
          <a:xfrm>
            <a:off x="6733435" y="4454375"/>
            <a:ext cx="637154" cy="690989"/>
            <a:chOff x="8544" y="5337"/>
            <a:chExt cx="1215" cy="1301"/>
          </a:xfrm>
        </p:grpSpPr>
        <p:sp>
          <p:nvSpPr>
            <p:cNvPr id="41" name="Line 12">
              <a:extLst>
                <a:ext uri="{FF2B5EF4-FFF2-40B4-BE49-F238E27FC236}">
                  <a16:creationId xmlns:a16="http://schemas.microsoft.com/office/drawing/2014/main" id="{46DAD3FD-CBCD-9B47-BBA7-82DE2A023C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96" y="6403"/>
              <a:ext cx="30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0E10CEBA-66EA-5442-AD6A-B32FA0717F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44" y="5350"/>
              <a:ext cx="449" cy="1288"/>
            </a:xfrm>
            <a:custGeom>
              <a:avLst/>
              <a:gdLst>
                <a:gd name="T0" fmla="*/ 0 w 563"/>
                <a:gd name="T1" fmla="*/ 1054 h 1288"/>
                <a:gd name="T2" fmla="*/ 214 w 563"/>
                <a:gd name="T3" fmla="*/ 1254 h 1288"/>
                <a:gd name="T4" fmla="*/ 278 w 563"/>
                <a:gd name="T5" fmla="*/ 1083 h 1288"/>
                <a:gd name="T6" fmla="*/ 346 w 563"/>
                <a:gd name="T7" fmla="*/ 25 h 1288"/>
                <a:gd name="T8" fmla="*/ 415 w 563"/>
                <a:gd name="T9" fmla="*/ 932 h 1288"/>
                <a:gd name="T10" fmla="*/ 467 w 563"/>
                <a:gd name="T11" fmla="*/ 1049 h 1288"/>
                <a:gd name="T12" fmla="*/ 563 w 563"/>
                <a:gd name="T13" fmla="*/ 1061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1288">
                  <a:moveTo>
                    <a:pt x="0" y="1054"/>
                  </a:moveTo>
                  <a:cubicBezTo>
                    <a:pt x="36" y="1087"/>
                    <a:pt x="168" y="1249"/>
                    <a:pt x="214" y="1254"/>
                  </a:cubicBezTo>
                  <a:cubicBezTo>
                    <a:pt x="260" y="1259"/>
                    <a:pt x="256" y="1288"/>
                    <a:pt x="278" y="1083"/>
                  </a:cubicBezTo>
                  <a:cubicBezTo>
                    <a:pt x="300" y="878"/>
                    <a:pt x="323" y="51"/>
                    <a:pt x="346" y="25"/>
                  </a:cubicBezTo>
                  <a:cubicBezTo>
                    <a:pt x="370" y="0"/>
                    <a:pt x="395" y="762"/>
                    <a:pt x="415" y="932"/>
                  </a:cubicBezTo>
                  <a:cubicBezTo>
                    <a:pt x="435" y="1103"/>
                    <a:pt x="442" y="1027"/>
                    <a:pt x="467" y="1049"/>
                  </a:cubicBezTo>
                  <a:cubicBezTo>
                    <a:pt x="492" y="1070"/>
                    <a:pt x="543" y="1057"/>
                    <a:pt x="563" y="1061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F23F16D1-B287-D04C-A200-550B4235DD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10" y="5337"/>
              <a:ext cx="449" cy="1288"/>
            </a:xfrm>
            <a:custGeom>
              <a:avLst/>
              <a:gdLst>
                <a:gd name="T0" fmla="*/ 0 w 563"/>
                <a:gd name="T1" fmla="*/ 1054 h 1288"/>
                <a:gd name="T2" fmla="*/ 214 w 563"/>
                <a:gd name="T3" fmla="*/ 1254 h 1288"/>
                <a:gd name="T4" fmla="*/ 278 w 563"/>
                <a:gd name="T5" fmla="*/ 1083 h 1288"/>
                <a:gd name="T6" fmla="*/ 346 w 563"/>
                <a:gd name="T7" fmla="*/ 25 h 1288"/>
                <a:gd name="T8" fmla="*/ 415 w 563"/>
                <a:gd name="T9" fmla="*/ 932 h 1288"/>
                <a:gd name="T10" fmla="*/ 467 w 563"/>
                <a:gd name="T11" fmla="*/ 1049 h 1288"/>
                <a:gd name="T12" fmla="*/ 563 w 563"/>
                <a:gd name="T13" fmla="*/ 1061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1288">
                  <a:moveTo>
                    <a:pt x="0" y="1054"/>
                  </a:moveTo>
                  <a:cubicBezTo>
                    <a:pt x="36" y="1087"/>
                    <a:pt x="168" y="1249"/>
                    <a:pt x="214" y="1254"/>
                  </a:cubicBezTo>
                  <a:cubicBezTo>
                    <a:pt x="260" y="1259"/>
                    <a:pt x="256" y="1288"/>
                    <a:pt x="278" y="1083"/>
                  </a:cubicBezTo>
                  <a:cubicBezTo>
                    <a:pt x="300" y="878"/>
                    <a:pt x="323" y="51"/>
                    <a:pt x="346" y="25"/>
                  </a:cubicBezTo>
                  <a:cubicBezTo>
                    <a:pt x="370" y="0"/>
                    <a:pt x="395" y="762"/>
                    <a:pt x="415" y="932"/>
                  </a:cubicBezTo>
                  <a:cubicBezTo>
                    <a:pt x="435" y="1103"/>
                    <a:pt x="442" y="1027"/>
                    <a:pt x="467" y="1049"/>
                  </a:cubicBezTo>
                  <a:cubicBezTo>
                    <a:pt x="492" y="1070"/>
                    <a:pt x="543" y="1057"/>
                    <a:pt x="563" y="1061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4" name="Line 15">
            <a:extLst>
              <a:ext uri="{FF2B5EF4-FFF2-40B4-BE49-F238E27FC236}">
                <a16:creationId xmlns:a16="http://schemas.microsoft.com/office/drawing/2014/main" id="{49CAE08C-1751-B745-98C4-DEEB239BD4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73608" y="5035422"/>
            <a:ext cx="15260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" name="Freeform 16">
            <a:extLst>
              <a:ext uri="{FF2B5EF4-FFF2-40B4-BE49-F238E27FC236}">
                <a16:creationId xmlns:a16="http://schemas.microsoft.com/office/drawing/2014/main" id="{E768B26C-3A4B-9B4C-BA24-830125B3DF25}"/>
              </a:ext>
            </a:extLst>
          </p:cNvPr>
          <p:cNvSpPr>
            <a:spLocks/>
          </p:cNvSpPr>
          <p:nvPr/>
        </p:nvSpPr>
        <p:spPr bwMode="auto">
          <a:xfrm flipH="1">
            <a:off x="4666598" y="4484791"/>
            <a:ext cx="235459" cy="684084"/>
          </a:xfrm>
          <a:custGeom>
            <a:avLst/>
            <a:gdLst>
              <a:gd name="T0" fmla="*/ 0 w 563"/>
              <a:gd name="T1" fmla="*/ 1054 h 1288"/>
              <a:gd name="T2" fmla="*/ 214 w 563"/>
              <a:gd name="T3" fmla="*/ 1254 h 1288"/>
              <a:gd name="T4" fmla="*/ 278 w 563"/>
              <a:gd name="T5" fmla="*/ 1083 h 1288"/>
              <a:gd name="T6" fmla="*/ 346 w 563"/>
              <a:gd name="T7" fmla="*/ 25 h 1288"/>
              <a:gd name="T8" fmla="*/ 415 w 563"/>
              <a:gd name="T9" fmla="*/ 932 h 1288"/>
              <a:gd name="T10" fmla="*/ 467 w 563"/>
              <a:gd name="T11" fmla="*/ 1049 h 1288"/>
              <a:gd name="T12" fmla="*/ 563 w 563"/>
              <a:gd name="T13" fmla="*/ 1061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3" h="1288">
                <a:moveTo>
                  <a:pt x="0" y="1054"/>
                </a:moveTo>
                <a:cubicBezTo>
                  <a:pt x="36" y="1087"/>
                  <a:pt x="168" y="1249"/>
                  <a:pt x="214" y="1254"/>
                </a:cubicBezTo>
                <a:cubicBezTo>
                  <a:pt x="260" y="1259"/>
                  <a:pt x="256" y="1288"/>
                  <a:pt x="278" y="1083"/>
                </a:cubicBezTo>
                <a:cubicBezTo>
                  <a:pt x="300" y="878"/>
                  <a:pt x="323" y="51"/>
                  <a:pt x="346" y="25"/>
                </a:cubicBezTo>
                <a:cubicBezTo>
                  <a:pt x="370" y="0"/>
                  <a:pt x="395" y="762"/>
                  <a:pt x="415" y="932"/>
                </a:cubicBezTo>
                <a:cubicBezTo>
                  <a:pt x="435" y="1103"/>
                  <a:pt x="442" y="1027"/>
                  <a:pt x="467" y="1049"/>
                </a:cubicBezTo>
                <a:cubicBezTo>
                  <a:pt x="492" y="1070"/>
                  <a:pt x="543" y="1057"/>
                  <a:pt x="563" y="1061"/>
                </a:cubicBezTo>
              </a:path>
            </a:pathLst>
          </a:cu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6" name="Freeform 17">
            <a:extLst>
              <a:ext uri="{FF2B5EF4-FFF2-40B4-BE49-F238E27FC236}">
                <a16:creationId xmlns:a16="http://schemas.microsoft.com/office/drawing/2014/main" id="{9EDA359A-E8DC-3F49-9776-7A7D2BF769B2}"/>
              </a:ext>
            </a:extLst>
          </p:cNvPr>
          <p:cNvSpPr>
            <a:spLocks/>
          </p:cNvSpPr>
          <p:nvPr/>
        </p:nvSpPr>
        <p:spPr bwMode="auto">
          <a:xfrm flipH="1">
            <a:off x="5830930" y="4469246"/>
            <a:ext cx="235459" cy="684084"/>
          </a:xfrm>
          <a:custGeom>
            <a:avLst/>
            <a:gdLst>
              <a:gd name="T0" fmla="*/ 0 w 563"/>
              <a:gd name="T1" fmla="*/ 1054 h 1288"/>
              <a:gd name="T2" fmla="*/ 214 w 563"/>
              <a:gd name="T3" fmla="*/ 1254 h 1288"/>
              <a:gd name="T4" fmla="*/ 278 w 563"/>
              <a:gd name="T5" fmla="*/ 1083 h 1288"/>
              <a:gd name="T6" fmla="*/ 346 w 563"/>
              <a:gd name="T7" fmla="*/ 25 h 1288"/>
              <a:gd name="T8" fmla="*/ 415 w 563"/>
              <a:gd name="T9" fmla="*/ 932 h 1288"/>
              <a:gd name="T10" fmla="*/ 467 w 563"/>
              <a:gd name="T11" fmla="*/ 1049 h 1288"/>
              <a:gd name="T12" fmla="*/ 563 w 563"/>
              <a:gd name="T13" fmla="*/ 1061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3" h="1288">
                <a:moveTo>
                  <a:pt x="0" y="1054"/>
                </a:moveTo>
                <a:cubicBezTo>
                  <a:pt x="36" y="1087"/>
                  <a:pt x="168" y="1249"/>
                  <a:pt x="214" y="1254"/>
                </a:cubicBezTo>
                <a:cubicBezTo>
                  <a:pt x="260" y="1259"/>
                  <a:pt x="256" y="1288"/>
                  <a:pt x="278" y="1083"/>
                </a:cubicBezTo>
                <a:cubicBezTo>
                  <a:pt x="300" y="878"/>
                  <a:pt x="323" y="51"/>
                  <a:pt x="346" y="25"/>
                </a:cubicBezTo>
                <a:cubicBezTo>
                  <a:pt x="370" y="0"/>
                  <a:pt x="395" y="762"/>
                  <a:pt x="415" y="932"/>
                </a:cubicBezTo>
                <a:cubicBezTo>
                  <a:pt x="435" y="1103"/>
                  <a:pt x="442" y="1027"/>
                  <a:pt x="467" y="1049"/>
                </a:cubicBezTo>
                <a:cubicBezTo>
                  <a:pt x="492" y="1070"/>
                  <a:pt x="543" y="1057"/>
                  <a:pt x="563" y="1061"/>
                </a:cubicBezTo>
              </a:path>
            </a:pathLst>
          </a:cu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7" name="Line 18">
            <a:extLst>
              <a:ext uri="{FF2B5EF4-FFF2-40B4-BE49-F238E27FC236}">
                <a16:creationId xmlns:a16="http://schemas.microsoft.com/office/drawing/2014/main" id="{2392105B-9EAA-D94E-89A9-0FB9FD1201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68487" y="5023737"/>
            <a:ext cx="67805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8" name="Freeform 19">
            <a:extLst>
              <a:ext uri="{FF2B5EF4-FFF2-40B4-BE49-F238E27FC236}">
                <a16:creationId xmlns:a16="http://schemas.microsoft.com/office/drawing/2014/main" id="{ED106A5B-61E6-264C-B73E-557FE375D1CA}"/>
              </a:ext>
            </a:extLst>
          </p:cNvPr>
          <p:cNvSpPr>
            <a:spLocks/>
          </p:cNvSpPr>
          <p:nvPr/>
        </p:nvSpPr>
        <p:spPr bwMode="auto">
          <a:xfrm flipH="1">
            <a:off x="4997124" y="4479338"/>
            <a:ext cx="235459" cy="684084"/>
          </a:xfrm>
          <a:custGeom>
            <a:avLst/>
            <a:gdLst>
              <a:gd name="T0" fmla="*/ 0 w 563"/>
              <a:gd name="T1" fmla="*/ 1054 h 1288"/>
              <a:gd name="T2" fmla="*/ 214 w 563"/>
              <a:gd name="T3" fmla="*/ 1254 h 1288"/>
              <a:gd name="T4" fmla="*/ 278 w 563"/>
              <a:gd name="T5" fmla="*/ 1083 h 1288"/>
              <a:gd name="T6" fmla="*/ 346 w 563"/>
              <a:gd name="T7" fmla="*/ 25 h 1288"/>
              <a:gd name="T8" fmla="*/ 415 w 563"/>
              <a:gd name="T9" fmla="*/ 932 h 1288"/>
              <a:gd name="T10" fmla="*/ 467 w 563"/>
              <a:gd name="T11" fmla="*/ 1049 h 1288"/>
              <a:gd name="T12" fmla="*/ 563 w 563"/>
              <a:gd name="T13" fmla="*/ 1061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3" h="1288">
                <a:moveTo>
                  <a:pt x="0" y="1054"/>
                </a:moveTo>
                <a:cubicBezTo>
                  <a:pt x="36" y="1087"/>
                  <a:pt x="168" y="1249"/>
                  <a:pt x="214" y="1254"/>
                </a:cubicBezTo>
                <a:cubicBezTo>
                  <a:pt x="260" y="1259"/>
                  <a:pt x="256" y="1288"/>
                  <a:pt x="278" y="1083"/>
                </a:cubicBezTo>
                <a:cubicBezTo>
                  <a:pt x="300" y="878"/>
                  <a:pt x="323" y="51"/>
                  <a:pt x="346" y="25"/>
                </a:cubicBezTo>
                <a:cubicBezTo>
                  <a:pt x="370" y="0"/>
                  <a:pt x="395" y="762"/>
                  <a:pt x="415" y="932"/>
                </a:cubicBezTo>
                <a:cubicBezTo>
                  <a:pt x="435" y="1103"/>
                  <a:pt x="442" y="1027"/>
                  <a:pt x="467" y="1049"/>
                </a:cubicBezTo>
                <a:cubicBezTo>
                  <a:pt x="492" y="1070"/>
                  <a:pt x="543" y="1057"/>
                  <a:pt x="563" y="1061"/>
                </a:cubicBezTo>
              </a:path>
            </a:pathLst>
          </a:cu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1B494D71-BAE3-4C46-BD51-C63D92B6F81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34155" y="5043388"/>
            <a:ext cx="195079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728D0C3F-1294-3049-A050-764CFF263B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03572" y="5037175"/>
            <a:ext cx="289964" cy="62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" name="Freeform 23">
            <a:extLst>
              <a:ext uri="{FF2B5EF4-FFF2-40B4-BE49-F238E27FC236}">
                <a16:creationId xmlns:a16="http://schemas.microsoft.com/office/drawing/2014/main" id="{2D6300C6-4B92-6E41-8DF6-57FCF06277D8}"/>
              </a:ext>
            </a:extLst>
          </p:cNvPr>
          <p:cNvSpPr>
            <a:spLocks/>
          </p:cNvSpPr>
          <p:nvPr/>
        </p:nvSpPr>
        <p:spPr bwMode="auto">
          <a:xfrm flipH="1">
            <a:off x="3851920" y="3767142"/>
            <a:ext cx="235459" cy="684084"/>
          </a:xfrm>
          <a:custGeom>
            <a:avLst/>
            <a:gdLst>
              <a:gd name="T0" fmla="*/ 0 w 563"/>
              <a:gd name="T1" fmla="*/ 1054 h 1288"/>
              <a:gd name="T2" fmla="*/ 214 w 563"/>
              <a:gd name="T3" fmla="*/ 1254 h 1288"/>
              <a:gd name="T4" fmla="*/ 278 w 563"/>
              <a:gd name="T5" fmla="*/ 1083 h 1288"/>
              <a:gd name="T6" fmla="*/ 346 w 563"/>
              <a:gd name="T7" fmla="*/ 25 h 1288"/>
              <a:gd name="T8" fmla="*/ 415 w 563"/>
              <a:gd name="T9" fmla="*/ 932 h 1288"/>
              <a:gd name="T10" fmla="*/ 467 w 563"/>
              <a:gd name="T11" fmla="*/ 1049 h 1288"/>
              <a:gd name="T12" fmla="*/ 563 w 563"/>
              <a:gd name="T13" fmla="*/ 1061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3" h="1288">
                <a:moveTo>
                  <a:pt x="0" y="1054"/>
                </a:moveTo>
                <a:cubicBezTo>
                  <a:pt x="36" y="1087"/>
                  <a:pt x="168" y="1249"/>
                  <a:pt x="214" y="1254"/>
                </a:cubicBezTo>
                <a:cubicBezTo>
                  <a:pt x="260" y="1259"/>
                  <a:pt x="256" y="1288"/>
                  <a:pt x="278" y="1083"/>
                </a:cubicBezTo>
                <a:cubicBezTo>
                  <a:pt x="300" y="878"/>
                  <a:pt x="323" y="51"/>
                  <a:pt x="346" y="25"/>
                </a:cubicBezTo>
                <a:cubicBezTo>
                  <a:pt x="370" y="0"/>
                  <a:pt x="395" y="762"/>
                  <a:pt x="415" y="932"/>
                </a:cubicBezTo>
                <a:cubicBezTo>
                  <a:pt x="435" y="1103"/>
                  <a:pt x="442" y="1027"/>
                  <a:pt x="467" y="1049"/>
                </a:cubicBezTo>
                <a:cubicBezTo>
                  <a:pt x="492" y="1070"/>
                  <a:pt x="543" y="1057"/>
                  <a:pt x="563" y="1061"/>
                </a:cubicBezTo>
              </a:path>
            </a:pathLst>
          </a:cu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2" name="Freeform 24">
            <a:extLst>
              <a:ext uri="{FF2B5EF4-FFF2-40B4-BE49-F238E27FC236}">
                <a16:creationId xmlns:a16="http://schemas.microsoft.com/office/drawing/2014/main" id="{622EB007-8693-E440-8728-2EC2C8E83B15}"/>
              </a:ext>
            </a:extLst>
          </p:cNvPr>
          <p:cNvSpPr>
            <a:spLocks/>
          </p:cNvSpPr>
          <p:nvPr/>
        </p:nvSpPr>
        <p:spPr bwMode="auto">
          <a:xfrm flipH="1">
            <a:off x="4143914" y="4482524"/>
            <a:ext cx="235459" cy="684084"/>
          </a:xfrm>
          <a:custGeom>
            <a:avLst/>
            <a:gdLst>
              <a:gd name="T0" fmla="*/ 0 w 563"/>
              <a:gd name="T1" fmla="*/ 1054 h 1288"/>
              <a:gd name="T2" fmla="*/ 214 w 563"/>
              <a:gd name="T3" fmla="*/ 1254 h 1288"/>
              <a:gd name="T4" fmla="*/ 278 w 563"/>
              <a:gd name="T5" fmla="*/ 1083 h 1288"/>
              <a:gd name="T6" fmla="*/ 346 w 563"/>
              <a:gd name="T7" fmla="*/ 25 h 1288"/>
              <a:gd name="T8" fmla="*/ 415 w 563"/>
              <a:gd name="T9" fmla="*/ 932 h 1288"/>
              <a:gd name="T10" fmla="*/ 467 w 563"/>
              <a:gd name="T11" fmla="*/ 1049 h 1288"/>
              <a:gd name="T12" fmla="*/ 563 w 563"/>
              <a:gd name="T13" fmla="*/ 1061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3" h="1288">
                <a:moveTo>
                  <a:pt x="0" y="1054"/>
                </a:moveTo>
                <a:cubicBezTo>
                  <a:pt x="36" y="1087"/>
                  <a:pt x="168" y="1249"/>
                  <a:pt x="214" y="1254"/>
                </a:cubicBezTo>
                <a:cubicBezTo>
                  <a:pt x="260" y="1259"/>
                  <a:pt x="256" y="1288"/>
                  <a:pt x="278" y="1083"/>
                </a:cubicBezTo>
                <a:cubicBezTo>
                  <a:pt x="300" y="878"/>
                  <a:pt x="323" y="51"/>
                  <a:pt x="346" y="25"/>
                </a:cubicBezTo>
                <a:cubicBezTo>
                  <a:pt x="370" y="0"/>
                  <a:pt x="395" y="762"/>
                  <a:pt x="415" y="932"/>
                </a:cubicBezTo>
                <a:cubicBezTo>
                  <a:pt x="435" y="1103"/>
                  <a:pt x="442" y="1027"/>
                  <a:pt x="467" y="1049"/>
                </a:cubicBezTo>
                <a:cubicBezTo>
                  <a:pt x="492" y="1070"/>
                  <a:pt x="543" y="1057"/>
                  <a:pt x="563" y="1061"/>
                </a:cubicBezTo>
              </a:path>
            </a:pathLst>
          </a:cu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53" name="Line 22">
            <a:extLst>
              <a:ext uri="{FF2B5EF4-FFF2-40B4-BE49-F238E27FC236}">
                <a16:creationId xmlns:a16="http://schemas.microsoft.com/office/drawing/2014/main" id="{3A1D1C50-F502-274F-8769-1971C5E2418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69363" y="5019489"/>
            <a:ext cx="447237" cy="343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" name="Line 22">
            <a:extLst>
              <a:ext uri="{FF2B5EF4-FFF2-40B4-BE49-F238E27FC236}">
                <a16:creationId xmlns:a16="http://schemas.microsoft.com/office/drawing/2014/main" id="{824CC366-7B35-6B48-B3F7-95E86171800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65249" y="5040500"/>
            <a:ext cx="283889" cy="431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" name="Rectangle 2">
            <a:extLst>
              <a:ext uri="{FF2B5EF4-FFF2-40B4-BE49-F238E27FC236}">
                <a16:creationId xmlns:a16="http://schemas.microsoft.com/office/drawing/2014/main" id="{67AB0B67-B211-1D42-81AE-88063DD73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365170"/>
            <a:ext cx="2507006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Phase Locking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Line 21">
            <a:extLst>
              <a:ext uri="{FF2B5EF4-FFF2-40B4-BE49-F238E27FC236}">
                <a16:creationId xmlns:a16="http://schemas.microsoft.com/office/drawing/2014/main" id="{F3E61F19-C9CA-E64B-A22B-A59FADC5EE5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80977" y="5048908"/>
            <a:ext cx="284155" cy="216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7" name="Line 21">
            <a:extLst>
              <a:ext uri="{FF2B5EF4-FFF2-40B4-BE49-F238E27FC236}">
                <a16:creationId xmlns:a16="http://schemas.microsoft.com/office/drawing/2014/main" id="{53C580AA-F6E5-F54E-917A-7DC78A54F7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04881" y="5042602"/>
            <a:ext cx="98919" cy="3186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532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09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205880"/>
            <a:ext cx="9144000" cy="1143000"/>
          </a:xfrm>
        </p:spPr>
        <p:txBody>
          <a:bodyPr/>
          <a:lstStyle/>
          <a:p>
            <a:r>
              <a:rPr lang="en-US" sz="3600" dirty="0"/>
              <a:t>Temporal Coding of Pitch</a:t>
            </a:r>
            <a:endParaRPr lang="en-US" dirty="0"/>
          </a:p>
        </p:txBody>
      </p:sp>
      <p:sp>
        <p:nvSpPr>
          <p:cNvPr id="809987" name="Text Box 3"/>
          <p:cNvSpPr txBox="1">
            <a:spLocks noChangeArrowheads="1"/>
          </p:cNvSpPr>
          <p:nvPr/>
        </p:nvSpPr>
        <p:spPr bwMode="auto">
          <a:xfrm>
            <a:off x="533400" y="2564904"/>
            <a:ext cx="83820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5175" indent="-7651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38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4572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4762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4953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410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5867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6324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6781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b="1" dirty="0">
                <a:solidFill>
                  <a:srgbClr val="FF0000"/>
                </a:solidFill>
              </a:rPr>
              <a:t>The frequency of a pure tone is represented in terms of periodic temporal patterns of neural activity, for frequencies up to about 5 kHz:</a:t>
            </a: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809989" name="Group 5"/>
          <p:cNvGrpSpPr>
            <a:grpSpLocks/>
          </p:cNvGrpSpPr>
          <p:nvPr/>
        </p:nvGrpSpPr>
        <p:grpSpPr bwMode="auto">
          <a:xfrm>
            <a:off x="457200" y="4115981"/>
            <a:ext cx="8229600" cy="1676400"/>
            <a:chOff x="288" y="2928"/>
            <a:chExt cx="5184" cy="1056"/>
          </a:xfrm>
        </p:grpSpPr>
        <p:sp>
          <p:nvSpPr>
            <p:cNvPr id="809990" name="Rectangle 6"/>
            <p:cNvSpPr>
              <a:spLocks noChangeArrowheads="1"/>
            </p:cNvSpPr>
            <p:nvPr/>
          </p:nvSpPr>
          <p:spPr bwMode="auto">
            <a:xfrm>
              <a:off x="288" y="2928"/>
              <a:ext cx="5184" cy="1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09991" name="Freeform 7"/>
            <p:cNvSpPr>
              <a:spLocks/>
            </p:cNvSpPr>
            <p:nvPr/>
          </p:nvSpPr>
          <p:spPr bwMode="auto">
            <a:xfrm>
              <a:off x="1584" y="3264"/>
              <a:ext cx="3105" cy="633"/>
            </a:xfrm>
            <a:custGeom>
              <a:avLst/>
              <a:gdLst>
                <a:gd name="T0" fmla="*/ 140 w 8042"/>
                <a:gd name="T1" fmla="*/ 2100 h 2680"/>
                <a:gd name="T2" fmla="*/ 240 w 8042"/>
                <a:gd name="T3" fmla="*/ 2280 h 2680"/>
                <a:gd name="T4" fmla="*/ 340 w 8042"/>
                <a:gd name="T5" fmla="*/ 120 h 2680"/>
                <a:gd name="T6" fmla="*/ 439 w 8042"/>
                <a:gd name="T7" fmla="*/ 2160 h 2680"/>
                <a:gd name="T8" fmla="*/ 519 w 8042"/>
                <a:gd name="T9" fmla="*/ 2620 h 2680"/>
                <a:gd name="T10" fmla="*/ 659 w 8042"/>
                <a:gd name="T11" fmla="*/ 2360 h 2680"/>
                <a:gd name="T12" fmla="*/ 779 w 8042"/>
                <a:gd name="T13" fmla="*/ 2440 h 2680"/>
                <a:gd name="T14" fmla="*/ 978 w 8042"/>
                <a:gd name="T15" fmla="*/ 2620 h 2680"/>
                <a:gd name="T16" fmla="*/ 1078 w 8042"/>
                <a:gd name="T17" fmla="*/ 1240 h 2680"/>
                <a:gd name="T18" fmla="*/ 1178 w 8042"/>
                <a:gd name="T19" fmla="*/ 2520 h 2680"/>
                <a:gd name="T20" fmla="*/ 1258 w 8042"/>
                <a:gd name="T21" fmla="*/ 2300 h 2680"/>
                <a:gd name="T22" fmla="*/ 1377 w 8042"/>
                <a:gd name="T23" fmla="*/ 2360 h 2680"/>
                <a:gd name="T24" fmla="*/ 1517 w 8042"/>
                <a:gd name="T25" fmla="*/ 1720 h 2680"/>
                <a:gd name="T26" fmla="*/ 1637 w 8042"/>
                <a:gd name="T27" fmla="*/ 1980 h 2680"/>
                <a:gd name="T28" fmla="*/ 1776 w 8042"/>
                <a:gd name="T29" fmla="*/ 1660 h 2680"/>
                <a:gd name="T30" fmla="*/ 1876 w 8042"/>
                <a:gd name="T31" fmla="*/ 2320 h 2680"/>
                <a:gd name="T32" fmla="*/ 1976 w 8042"/>
                <a:gd name="T33" fmla="*/ 2460 h 2680"/>
                <a:gd name="T34" fmla="*/ 2096 w 8042"/>
                <a:gd name="T35" fmla="*/ 2340 h 2680"/>
                <a:gd name="T36" fmla="*/ 2195 w 8042"/>
                <a:gd name="T37" fmla="*/ 2560 h 2680"/>
                <a:gd name="T38" fmla="*/ 2375 w 8042"/>
                <a:gd name="T39" fmla="*/ 2620 h 2680"/>
                <a:gd name="T40" fmla="*/ 2515 w 8042"/>
                <a:gd name="T41" fmla="*/ 2460 h 2680"/>
                <a:gd name="T42" fmla="*/ 2614 w 8042"/>
                <a:gd name="T43" fmla="*/ 2620 h 2680"/>
                <a:gd name="T44" fmla="*/ 2714 w 8042"/>
                <a:gd name="T45" fmla="*/ 2040 h 2680"/>
                <a:gd name="T46" fmla="*/ 2834 w 8042"/>
                <a:gd name="T47" fmla="*/ 2340 h 2680"/>
                <a:gd name="T48" fmla="*/ 2954 w 8042"/>
                <a:gd name="T49" fmla="*/ 2580 h 2680"/>
                <a:gd name="T50" fmla="*/ 3073 w 8042"/>
                <a:gd name="T51" fmla="*/ 2560 h 2680"/>
                <a:gd name="T52" fmla="*/ 3213 w 8042"/>
                <a:gd name="T53" fmla="*/ 2000 h 2680"/>
                <a:gd name="T54" fmla="*/ 3373 w 8042"/>
                <a:gd name="T55" fmla="*/ 2320 h 2680"/>
                <a:gd name="T56" fmla="*/ 3473 w 8042"/>
                <a:gd name="T57" fmla="*/ 2320 h 2680"/>
                <a:gd name="T58" fmla="*/ 3572 w 8042"/>
                <a:gd name="T59" fmla="*/ 1940 h 2680"/>
                <a:gd name="T60" fmla="*/ 3632 w 8042"/>
                <a:gd name="T61" fmla="*/ 2200 h 2680"/>
                <a:gd name="T62" fmla="*/ 3752 w 8042"/>
                <a:gd name="T63" fmla="*/ 2420 h 2680"/>
                <a:gd name="T64" fmla="*/ 3952 w 8042"/>
                <a:gd name="T65" fmla="*/ 2640 h 2680"/>
                <a:gd name="T66" fmla="*/ 4131 w 8042"/>
                <a:gd name="T67" fmla="*/ 2380 h 2680"/>
                <a:gd name="T68" fmla="*/ 4231 w 8042"/>
                <a:gd name="T69" fmla="*/ 1700 h 2680"/>
                <a:gd name="T70" fmla="*/ 4371 w 8042"/>
                <a:gd name="T71" fmla="*/ 1980 h 2680"/>
                <a:gd name="T72" fmla="*/ 4490 w 8042"/>
                <a:gd name="T73" fmla="*/ 2340 h 2680"/>
                <a:gd name="T74" fmla="*/ 4630 w 8042"/>
                <a:gd name="T75" fmla="*/ 2520 h 2680"/>
                <a:gd name="T76" fmla="*/ 4810 w 8042"/>
                <a:gd name="T77" fmla="*/ 2020 h 2680"/>
                <a:gd name="T78" fmla="*/ 4929 w 8042"/>
                <a:gd name="T79" fmla="*/ 2400 h 2680"/>
                <a:gd name="T80" fmla="*/ 5049 w 8042"/>
                <a:gd name="T81" fmla="*/ 1840 h 2680"/>
                <a:gd name="T82" fmla="*/ 5129 w 8042"/>
                <a:gd name="T83" fmla="*/ 2280 h 2680"/>
                <a:gd name="T84" fmla="*/ 5229 w 8042"/>
                <a:gd name="T85" fmla="*/ 2620 h 2680"/>
                <a:gd name="T86" fmla="*/ 5368 w 8042"/>
                <a:gd name="T87" fmla="*/ 2560 h 2680"/>
                <a:gd name="T88" fmla="*/ 5568 w 8042"/>
                <a:gd name="T89" fmla="*/ 2260 h 2680"/>
                <a:gd name="T90" fmla="*/ 5747 w 8042"/>
                <a:gd name="T91" fmla="*/ 1100 h 2680"/>
                <a:gd name="T92" fmla="*/ 5847 w 8042"/>
                <a:gd name="T93" fmla="*/ 2400 h 2680"/>
                <a:gd name="T94" fmla="*/ 5947 w 8042"/>
                <a:gd name="T95" fmla="*/ 1680 h 2680"/>
                <a:gd name="T96" fmla="*/ 6067 w 8042"/>
                <a:gd name="T97" fmla="*/ 2060 h 2680"/>
                <a:gd name="T98" fmla="*/ 6187 w 8042"/>
                <a:gd name="T99" fmla="*/ 2320 h 2680"/>
                <a:gd name="T100" fmla="*/ 6326 w 8042"/>
                <a:gd name="T101" fmla="*/ 2600 h 2680"/>
                <a:gd name="T102" fmla="*/ 6506 w 8042"/>
                <a:gd name="T103" fmla="*/ 2320 h 2680"/>
                <a:gd name="T104" fmla="*/ 6606 w 8042"/>
                <a:gd name="T105" fmla="*/ 2640 h 2680"/>
                <a:gd name="T106" fmla="*/ 6685 w 8042"/>
                <a:gd name="T107" fmla="*/ 2180 h 2680"/>
                <a:gd name="T108" fmla="*/ 6825 w 8042"/>
                <a:gd name="T109" fmla="*/ 2300 h 2680"/>
                <a:gd name="T110" fmla="*/ 6945 w 8042"/>
                <a:gd name="T111" fmla="*/ 1980 h 2680"/>
                <a:gd name="T112" fmla="*/ 7104 w 8042"/>
                <a:gd name="T113" fmla="*/ 2640 h 2680"/>
                <a:gd name="T114" fmla="*/ 7264 w 8042"/>
                <a:gd name="T115" fmla="*/ 1660 h 2680"/>
                <a:gd name="T116" fmla="*/ 7384 w 8042"/>
                <a:gd name="T117" fmla="*/ 2620 h 2680"/>
                <a:gd name="T118" fmla="*/ 7464 w 8042"/>
                <a:gd name="T119" fmla="*/ 1980 h 2680"/>
                <a:gd name="T120" fmla="*/ 7603 w 8042"/>
                <a:gd name="T121" fmla="*/ 1220 h 2680"/>
                <a:gd name="T122" fmla="*/ 7743 w 8042"/>
                <a:gd name="T123" fmla="*/ 2640 h 2680"/>
                <a:gd name="T124" fmla="*/ 7923 w 8042"/>
                <a:gd name="T125" fmla="*/ 232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42" h="2680">
                  <a:moveTo>
                    <a:pt x="0" y="1980"/>
                  </a:moveTo>
                  <a:lnTo>
                    <a:pt x="0" y="2060"/>
                  </a:lnTo>
                  <a:lnTo>
                    <a:pt x="0" y="2160"/>
                  </a:lnTo>
                  <a:lnTo>
                    <a:pt x="0" y="2380"/>
                  </a:lnTo>
                  <a:lnTo>
                    <a:pt x="0" y="2460"/>
                  </a:lnTo>
                  <a:lnTo>
                    <a:pt x="0" y="2540"/>
                  </a:lnTo>
                  <a:lnTo>
                    <a:pt x="0" y="2600"/>
                  </a:lnTo>
                  <a:lnTo>
                    <a:pt x="0" y="2640"/>
                  </a:lnTo>
                  <a:lnTo>
                    <a:pt x="0" y="2640"/>
                  </a:lnTo>
                  <a:lnTo>
                    <a:pt x="0" y="2620"/>
                  </a:lnTo>
                  <a:lnTo>
                    <a:pt x="0" y="2580"/>
                  </a:lnTo>
                  <a:lnTo>
                    <a:pt x="0" y="2520"/>
                  </a:lnTo>
                  <a:lnTo>
                    <a:pt x="20" y="2400"/>
                  </a:lnTo>
                  <a:lnTo>
                    <a:pt x="20" y="2360"/>
                  </a:lnTo>
                  <a:lnTo>
                    <a:pt x="20" y="2320"/>
                  </a:lnTo>
                  <a:lnTo>
                    <a:pt x="20" y="2320"/>
                  </a:lnTo>
                  <a:lnTo>
                    <a:pt x="20" y="2320"/>
                  </a:lnTo>
                  <a:lnTo>
                    <a:pt x="20" y="2340"/>
                  </a:lnTo>
                  <a:lnTo>
                    <a:pt x="20" y="2400"/>
                  </a:lnTo>
                  <a:lnTo>
                    <a:pt x="20" y="2500"/>
                  </a:lnTo>
                  <a:lnTo>
                    <a:pt x="20" y="2600"/>
                  </a:lnTo>
                  <a:lnTo>
                    <a:pt x="20" y="2620"/>
                  </a:lnTo>
                  <a:lnTo>
                    <a:pt x="20" y="2640"/>
                  </a:lnTo>
                  <a:lnTo>
                    <a:pt x="20" y="2620"/>
                  </a:lnTo>
                  <a:lnTo>
                    <a:pt x="20" y="2600"/>
                  </a:lnTo>
                  <a:lnTo>
                    <a:pt x="20" y="2500"/>
                  </a:lnTo>
                  <a:lnTo>
                    <a:pt x="40" y="2400"/>
                  </a:lnTo>
                  <a:lnTo>
                    <a:pt x="40" y="2340"/>
                  </a:lnTo>
                  <a:lnTo>
                    <a:pt x="40" y="2320"/>
                  </a:lnTo>
                  <a:lnTo>
                    <a:pt x="40" y="2320"/>
                  </a:lnTo>
                  <a:lnTo>
                    <a:pt x="40" y="2340"/>
                  </a:lnTo>
                  <a:lnTo>
                    <a:pt x="40" y="2400"/>
                  </a:lnTo>
                  <a:lnTo>
                    <a:pt x="40" y="2500"/>
                  </a:lnTo>
                  <a:lnTo>
                    <a:pt x="40" y="2600"/>
                  </a:lnTo>
                  <a:lnTo>
                    <a:pt x="40" y="2620"/>
                  </a:lnTo>
                  <a:lnTo>
                    <a:pt x="40" y="2640"/>
                  </a:lnTo>
                  <a:lnTo>
                    <a:pt x="40" y="2620"/>
                  </a:lnTo>
                  <a:lnTo>
                    <a:pt x="40" y="2600"/>
                  </a:lnTo>
                  <a:lnTo>
                    <a:pt x="40" y="2500"/>
                  </a:lnTo>
                  <a:lnTo>
                    <a:pt x="40" y="2400"/>
                  </a:lnTo>
                  <a:lnTo>
                    <a:pt x="40" y="2340"/>
                  </a:lnTo>
                  <a:lnTo>
                    <a:pt x="40" y="2320"/>
                  </a:lnTo>
                  <a:lnTo>
                    <a:pt x="40" y="2320"/>
                  </a:lnTo>
                  <a:lnTo>
                    <a:pt x="40" y="2340"/>
                  </a:lnTo>
                  <a:lnTo>
                    <a:pt x="40" y="2380"/>
                  </a:lnTo>
                  <a:lnTo>
                    <a:pt x="40" y="2480"/>
                  </a:lnTo>
                  <a:lnTo>
                    <a:pt x="60" y="2580"/>
                  </a:lnTo>
                  <a:lnTo>
                    <a:pt x="60" y="2620"/>
                  </a:lnTo>
                  <a:lnTo>
                    <a:pt x="60" y="2640"/>
                  </a:lnTo>
                  <a:lnTo>
                    <a:pt x="60" y="2640"/>
                  </a:lnTo>
                  <a:lnTo>
                    <a:pt x="60" y="2640"/>
                  </a:lnTo>
                  <a:lnTo>
                    <a:pt x="60" y="2640"/>
                  </a:lnTo>
                  <a:lnTo>
                    <a:pt x="60" y="2640"/>
                  </a:lnTo>
                  <a:lnTo>
                    <a:pt x="80" y="2640"/>
                  </a:lnTo>
                  <a:lnTo>
                    <a:pt x="80" y="2620"/>
                  </a:lnTo>
                  <a:lnTo>
                    <a:pt x="80" y="2560"/>
                  </a:lnTo>
                  <a:lnTo>
                    <a:pt x="80" y="2460"/>
                  </a:lnTo>
                  <a:lnTo>
                    <a:pt x="80" y="2360"/>
                  </a:lnTo>
                  <a:lnTo>
                    <a:pt x="80" y="2340"/>
                  </a:lnTo>
                  <a:lnTo>
                    <a:pt x="80" y="2320"/>
                  </a:lnTo>
                  <a:lnTo>
                    <a:pt x="80" y="2340"/>
                  </a:lnTo>
                  <a:lnTo>
                    <a:pt x="80" y="2360"/>
                  </a:lnTo>
                  <a:lnTo>
                    <a:pt x="80" y="2460"/>
                  </a:lnTo>
                  <a:lnTo>
                    <a:pt x="80" y="2560"/>
                  </a:lnTo>
                  <a:lnTo>
                    <a:pt x="80" y="2620"/>
                  </a:lnTo>
                  <a:lnTo>
                    <a:pt x="80" y="2640"/>
                  </a:lnTo>
                  <a:lnTo>
                    <a:pt x="80" y="2640"/>
                  </a:lnTo>
                  <a:lnTo>
                    <a:pt x="80" y="2580"/>
                  </a:lnTo>
                  <a:lnTo>
                    <a:pt x="80" y="2500"/>
                  </a:lnTo>
                  <a:lnTo>
                    <a:pt x="80" y="2380"/>
                  </a:lnTo>
                  <a:lnTo>
                    <a:pt x="80" y="2260"/>
                  </a:lnTo>
                  <a:lnTo>
                    <a:pt x="80" y="2160"/>
                  </a:lnTo>
                  <a:lnTo>
                    <a:pt x="80" y="2060"/>
                  </a:lnTo>
                  <a:lnTo>
                    <a:pt x="80" y="2000"/>
                  </a:lnTo>
                  <a:lnTo>
                    <a:pt x="80" y="1980"/>
                  </a:lnTo>
                  <a:lnTo>
                    <a:pt x="80" y="1980"/>
                  </a:lnTo>
                  <a:lnTo>
                    <a:pt x="80" y="2000"/>
                  </a:lnTo>
                  <a:lnTo>
                    <a:pt x="80" y="2080"/>
                  </a:lnTo>
                  <a:lnTo>
                    <a:pt x="80" y="2180"/>
                  </a:lnTo>
                  <a:lnTo>
                    <a:pt x="80" y="2300"/>
                  </a:lnTo>
                  <a:lnTo>
                    <a:pt x="100" y="2440"/>
                  </a:lnTo>
                  <a:lnTo>
                    <a:pt x="100" y="2540"/>
                  </a:lnTo>
                  <a:lnTo>
                    <a:pt x="100" y="2620"/>
                  </a:lnTo>
                  <a:lnTo>
                    <a:pt x="100" y="2640"/>
                  </a:lnTo>
                  <a:lnTo>
                    <a:pt x="100" y="2640"/>
                  </a:lnTo>
                  <a:lnTo>
                    <a:pt x="100" y="2620"/>
                  </a:lnTo>
                  <a:lnTo>
                    <a:pt x="100" y="2540"/>
                  </a:lnTo>
                  <a:lnTo>
                    <a:pt x="100" y="2440"/>
                  </a:lnTo>
                  <a:lnTo>
                    <a:pt x="100" y="2320"/>
                  </a:lnTo>
                  <a:lnTo>
                    <a:pt x="100" y="2220"/>
                  </a:lnTo>
                  <a:lnTo>
                    <a:pt x="100" y="2100"/>
                  </a:lnTo>
                  <a:lnTo>
                    <a:pt x="100" y="2020"/>
                  </a:lnTo>
                  <a:lnTo>
                    <a:pt x="100" y="1980"/>
                  </a:lnTo>
                  <a:lnTo>
                    <a:pt x="100" y="1980"/>
                  </a:lnTo>
                  <a:lnTo>
                    <a:pt x="100" y="2000"/>
                  </a:lnTo>
                  <a:lnTo>
                    <a:pt x="100" y="2040"/>
                  </a:lnTo>
                  <a:lnTo>
                    <a:pt x="100" y="2080"/>
                  </a:lnTo>
                  <a:lnTo>
                    <a:pt x="100" y="2220"/>
                  </a:lnTo>
                  <a:lnTo>
                    <a:pt x="100" y="2280"/>
                  </a:lnTo>
                  <a:lnTo>
                    <a:pt x="100" y="2320"/>
                  </a:lnTo>
                  <a:lnTo>
                    <a:pt x="100" y="2420"/>
                  </a:lnTo>
                  <a:lnTo>
                    <a:pt x="100" y="2520"/>
                  </a:lnTo>
                  <a:lnTo>
                    <a:pt x="100" y="2600"/>
                  </a:lnTo>
                  <a:lnTo>
                    <a:pt x="100" y="2640"/>
                  </a:lnTo>
                  <a:lnTo>
                    <a:pt x="100" y="2640"/>
                  </a:lnTo>
                  <a:lnTo>
                    <a:pt x="100" y="2620"/>
                  </a:lnTo>
                  <a:lnTo>
                    <a:pt x="100" y="2580"/>
                  </a:lnTo>
                  <a:lnTo>
                    <a:pt x="100" y="2540"/>
                  </a:lnTo>
                  <a:lnTo>
                    <a:pt x="100" y="2480"/>
                  </a:lnTo>
                  <a:lnTo>
                    <a:pt x="120" y="2360"/>
                  </a:lnTo>
                  <a:lnTo>
                    <a:pt x="120" y="2340"/>
                  </a:lnTo>
                  <a:lnTo>
                    <a:pt x="120" y="2320"/>
                  </a:lnTo>
                  <a:lnTo>
                    <a:pt x="120" y="2340"/>
                  </a:lnTo>
                  <a:lnTo>
                    <a:pt x="120" y="2360"/>
                  </a:lnTo>
                  <a:lnTo>
                    <a:pt x="120" y="2460"/>
                  </a:lnTo>
                  <a:lnTo>
                    <a:pt x="120" y="2560"/>
                  </a:lnTo>
                  <a:lnTo>
                    <a:pt x="120" y="2620"/>
                  </a:lnTo>
                  <a:lnTo>
                    <a:pt x="120" y="2640"/>
                  </a:lnTo>
                  <a:lnTo>
                    <a:pt x="120" y="2640"/>
                  </a:lnTo>
                  <a:lnTo>
                    <a:pt x="120" y="2620"/>
                  </a:lnTo>
                  <a:lnTo>
                    <a:pt x="120" y="2560"/>
                  </a:lnTo>
                  <a:lnTo>
                    <a:pt x="120" y="2460"/>
                  </a:lnTo>
                  <a:lnTo>
                    <a:pt x="120" y="2360"/>
                  </a:lnTo>
                  <a:lnTo>
                    <a:pt x="120" y="2340"/>
                  </a:lnTo>
                  <a:lnTo>
                    <a:pt x="120" y="2320"/>
                  </a:lnTo>
                  <a:lnTo>
                    <a:pt x="120" y="2340"/>
                  </a:lnTo>
                  <a:lnTo>
                    <a:pt x="120" y="2380"/>
                  </a:lnTo>
                  <a:lnTo>
                    <a:pt x="120" y="2440"/>
                  </a:lnTo>
                  <a:lnTo>
                    <a:pt x="120" y="2500"/>
                  </a:lnTo>
                  <a:lnTo>
                    <a:pt x="120" y="2560"/>
                  </a:lnTo>
                  <a:lnTo>
                    <a:pt x="120" y="2620"/>
                  </a:lnTo>
                  <a:lnTo>
                    <a:pt x="120" y="2640"/>
                  </a:lnTo>
                  <a:lnTo>
                    <a:pt x="120" y="2640"/>
                  </a:lnTo>
                  <a:lnTo>
                    <a:pt x="120" y="2600"/>
                  </a:lnTo>
                  <a:lnTo>
                    <a:pt x="120" y="2520"/>
                  </a:lnTo>
                  <a:lnTo>
                    <a:pt x="120" y="2420"/>
                  </a:lnTo>
                  <a:lnTo>
                    <a:pt x="120" y="2300"/>
                  </a:lnTo>
                  <a:lnTo>
                    <a:pt x="140" y="2200"/>
                  </a:lnTo>
                  <a:lnTo>
                    <a:pt x="140" y="2100"/>
                  </a:lnTo>
                  <a:lnTo>
                    <a:pt x="140" y="2020"/>
                  </a:lnTo>
                  <a:lnTo>
                    <a:pt x="140" y="1980"/>
                  </a:lnTo>
                  <a:lnTo>
                    <a:pt x="140" y="1980"/>
                  </a:lnTo>
                  <a:lnTo>
                    <a:pt x="140" y="2000"/>
                  </a:lnTo>
                  <a:lnTo>
                    <a:pt x="140" y="2040"/>
                  </a:lnTo>
                  <a:lnTo>
                    <a:pt x="140" y="2100"/>
                  </a:lnTo>
                  <a:lnTo>
                    <a:pt x="140" y="2240"/>
                  </a:lnTo>
                  <a:lnTo>
                    <a:pt x="140" y="2280"/>
                  </a:lnTo>
                  <a:lnTo>
                    <a:pt x="140" y="2320"/>
                  </a:lnTo>
                  <a:lnTo>
                    <a:pt x="140" y="2320"/>
                  </a:lnTo>
                  <a:lnTo>
                    <a:pt x="140" y="2260"/>
                  </a:lnTo>
                  <a:lnTo>
                    <a:pt x="140" y="2180"/>
                  </a:lnTo>
                  <a:lnTo>
                    <a:pt x="140" y="2100"/>
                  </a:lnTo>
                  <a:lnTo>
                    <a:pt x="140" y="1980"/>
                  </a:lnTo>
                  <a:lnTo>
                    <a:pt x="140" y="1880"/>
                  </a:lnTo>
                  <a:lnTo>
                    <a:pt x="140" y="1800"/>
                  </a:lnTo>
                  <a:lnTo>
                    <a:pt x="140" y="1720"/>
                  </a:lnTo>
                  <a:lnTo>
                    <a:pt x="140" y="1660"/>
                  </a:lnTo>
                  <a:lnTo>
                    <a:pt x="140" y="1660"/>
                  </a:lnTo>
                  <a:lnTo>
                    <a:pt x="160" y="1660"/>
                  </a:lnTo>
                  <a:lnTo>
                    <a:pt x="160" y="1720"/>
                  </a:lnTo>
                  <a:lnTo>
                    <a:pt x="160" y="1780"/>
                  </a:lnTo>
                  <a:lnTo>
                    <a:pt x="160" y="1980"/>
                  </a:lnTo>
                  <a:lnTo>
                    <a:pt x="160" y="2160"/>
                  </a:lnTo>
                  <a:lnTo>
                    <a:pt x="160" y="2240"/>
                  </a:lnTo>
                  <a:lnTo>
                    <a:pt x="160" y="2320"/>
                  </a:lnTo>
                  <a:lnTo>
                    <a:pt x="160" y="2440"/>
                  </a:lnTo>
                  <a:lnTo>
                    <a:pt x="160" y="2540"/>
                  </a:lnTo>
                  <a:lnTo>
                    <a:pt x="160" y="2620"/>
                  </a:lnTo>
                  <a:lnTo>
                    <a:pt x="160" y="2640"/>
                  </a:lnTo>
                  <a:lnTo>
                    <a:pt x="160" y="2620"/>
                  </a:lnTo>
                  <a:lnTo>
                    <a:pt x="160" y="2580"/>
                  </a:lnTo>
                  <a:lnTo>
                    <a:pt x="160" y="2540"/>
                  </a:lnTo>
                  <a:lnTo>
                    <a:pt x="160" y="2480"/>
                  </a:lnTo>
                  <a:lnTo>
                    <a:pt x="160" y="2360"/>
                  </a:lnTo>
                  <a:lnTo>
                    <a:pt x="160" y="2340"/>
                  </a:lnTo>
                  <a:lnTo>
                    <a:pt x="160" y="2320"/>
                  </a:lnTo>
                  <a:lnTo>
                    <a:pt x="160" y="2340"/>
                  </a:lnTo>
                  <a:lnTo>
                    <a:pt x="160" y="2360"/>
                  </a:lnTo>
                  <a:lnTo>
                    <a:pt x="160" y="2420"/>
                  </a:lnTo>
                  <a:lnTo>
                    <a:pt x="160" y="2480"/>
                  </a:lnTo>
                  <a:lnTo>
                    <a:pt x="160" y="2580"/>
                  </a:lnTo>
                  <a:lnTo>
                    <a:pt x="160" y="2620"/>
                  </a:lnTo>
                  <a:lnTo>
                    <a:pt x="160" y="2640"/>
                  </a:lnTo>
                  <a:lnTo>
                    <a:pt x="160" y="2620"/>
                  </a:lnTo>
                  <a:lnTo>
                    <a:pt x="160" y="2580"/>
                  </a:lnTo>
                  <a:lnTo>
                    <a:pt x="160" y="2540"/>
                  </a:lnTo>
                  <a:lnTo>
                    <a:pt x="160" y="2480"/>
                  </a:lnTo>
                  <a:lnTo>
                    <a:pt x="180" y="2360"/>
                  </a:lnTo>
                  <a:lnTo>
                    <a:pt x="180" y="2340"/>
                  </a:lnTo>
                  <a:lnTo>
                    <a:pt x="180" y="2320"/>
                  </a:lnTo>
                  <a:lnTo>
                    <a:pt x="180" y="2340"/>
                  </a:lnTo>
                  <a:lnTo>
                    <a:pt x="180" y="2380"/>
                  </a:lnTo>
                  <a:lnTo>
                    <a:pt x="180" y="2440"/>
                  </a:lnTo>
                  <a:lnTo>
                    <a:pt x="180" y="2500"/>
                  </a:lnTo>
                  <a:lnTo>
                    <a:pt x="180" y="2560"/>
                  </a:lnTo>
                  <a:lnTo>
                    <a:pt x="180" y="2620"/>
                  </a:lnTo>
                  <a:lnTo>
                    <a:pt x="180" y="2640"/>
                  </a:lnTo>
                  <a:lnTo>
                    <a:pt x="180" y="2640"/>
                  </a:lnTo>
                  <a:lnTo>
                    <a:pt x="180" y="2600"/>
                  </a:lnTo>
                  <a:lnTo>
                    <a:pt x="180" y="2520"/>
                  </a:lnTo>
                  <a:lnTo>
                    <a:pt x="180" y="2440"/>
                  </a:lnTo>
                  <a:lnTo>
                    <a:pt x="180" y="2340"/>
                  </a:lnTo>
                  <a:lnTo>
                    <a:pt x="180" y="2220"/>
                  </a:lnTo>
                  <a:lnTo>
                    <a:pt x="180" y="2120"/>
                  </a:lnTo>
                  <a:lnTo>
                    <a:pt x="180" y="2040"/>
                  </a:lnTo>
                  <a:lnTo>
                    <a:pt x="180" y="1980"/>
                  </a:lnTo>
                  <a:lnTo>
                    <a:pt x="180" y="1980"/>
                  </a:lnTo>
                  <a:lnTo>
                    <a:pt x="180" y="1920"/>
                  </a:lnTo>
                  <a:lnTo>
                    <a:pt x="180" y="1820"/>
                  </a:lnTo>
                  <a:lnTo>
                    <a:pt x="180" y="1700"/>
                  </a:lnTo>
                  <a:lnTo>
                    <a:pt x="180" y="1580"/>
                  </a:lnTo>
                  <a:lnTo>
                    <a:pt x="200" y="1480"/>
                  </a:lnTo>
                  <a:lnTo>
                    <a:pt x="200" y="1380"/>
                  </a:lnTo>
                  <a:lnTo>
                    <a:pt x="200" y="1320"/>
                  </a:lnTo>
                  <a:lnTo>
                    <a:pt x="200" y="1320"/>
                  </a:lnTo>
                  <a:lnTo>
                    <a:pt x="200" y="1320"/>
                  </a:lnTo>
                  <a:lnTo>
                    <a:pt x="200" y="1340"/>
                  </a:lnTo>
                  <a:lnTo>
                    <a:pt x="200" y="1380"/>
                  </a:lnTo>
                  <a:lnTo>
                    <a:pt x="200" y="1460"/>
                  </a:lnTo>
                  <a:lnTo>
                    <a:pt x="200" y="1600"/>
                  </a:lnTo>
                  <a:lnTo>
                    <a:pt x="200" y="1760"/>
                  </a:lnTo>
                  <a:lnTo>
                    <a:pt x="200" y="1920"/>
                  </a:lnTo>
                  <a:lnTo>
                    <a:pt x="200" y="2080"/>
                  </a:lnTo>
                  <a:lnTo>
                    <a:pt x="200" y="2220"/>
                  </a:lnTo>
                  <a:lnTo>
                    <a:pt x="200" y="2320"/>
                  </a:lnTo>
                  <a:lnTo>
                    <a:pt x="200" y="2440"/>
                  </a:lnTo>
                  <a:lnTo>
                    <a:pt x="200" y="2540"/>
                  </a:lnTo>
                  <a:lnTo>
                    <a:pt x="200" y="2620"/>
                  </a:lnTo>
                  <a:lnTo>
                    <a:pt x="200" y="2640"/>
                  </a:lnTo>
                  <a:lnTo>
                    <a:pt x="200" y="2620"/>
                  </a:lnTo>
                  <a:lnTo>
                    <a:pt x="200" y="2540"/>
                  </a:lnTo>
                  <a:lnTo>
                    <a:pt x="200" y="2440"/>
                  </a:lnTo>
                  <a:lnTo>
                    <a:pt x="200" y="2320"/>
                  </a:lnTo>
                  <a:lnTo>
                    <a:pt x="200" y="2240"/>
                  </a:lnTo>
                  <a:lnTo>
                    <a:pt x="200" y="2140"/>
                  </a:lnTo>
                  <a:lnTo>
                    <a:pt x="200" y="1900"/>
                  </a:lnTo>
                  <a:lnTo>
                    <a:pt x="200" y="1800"/>
                  </a:lnTo>
                  <a:lnTo>
                    <a:pt x="200" y="1720"/>
                  </a:lnTo>
                  <a:lnTo>
                    <a:pt x="200" y="1660"/>
                  </a:lnTo>
                  <a:lnTo>
                    <a:pt x="200" y="1660"/>
                  </a:lnTo>
                  <a:lnTo>
                    <a:pt x="200" y="1680"/>
                  </a:lnTo>
                  <a:lnTo>
                    <a:pt x="200" y="1720"/>
                  </a:lnTo>
                  <a:lnTo>
                    <a:pt x="200" y="1820"/>
                  </a:lnTo>
                  <a:lnTo>
                    <a:pt x="200" y="1960"/>
                  </a:lnTo>
                  <a:lnTo>
                    <a:pt x="200" y="2100"/>
                  </a:lnTo>
                  <a:lnTo>
                    <a:pt x="220" y="2280"/>
                  </a:lnTo>
                  <a:lnTo>
                    <a:pt x="220" y="2420"/>
                  </a:lnTo>
                  <a:lnTo>
                    <a:pt x="220" y="2560"/>
                  </a:lnTo>
                  <a:lnTo>
                    <a:pt x="220" y="2640"/>
                  </a:lnTo>
                  <a:lnTo>
                    <a:pt x="220" y="2640"/>
                  </a:lnTo>
                  <a:lnTo>
                    <a:pt x="220" y="2600"/>
                  </a:lnTo>
                  <a:lnTo>
                    <a:pt x="220" y="2520"/>
                  </a:lnTo>
                  <a:lnTo>
                    <a:pt x="220" y="2360"/>
                  </a:lnTo>
                  <a:lnTo>
                    <a:pt x="220" y="2160"/>
                  </a:lnTo>
                  <a:lnTo>
                    <a:pt x="220" y="1960"/>
                  </a:lnTo>
                  <a:lnTo>
                    <a:pt x="220" y="1760"/>
                  </a:lnTo>
                  <a:lnTo>
                    <a:pt x="220" y="1560"/>
                  </a:lnTo>
                  <a:lnTo>
                    <a:pt x="220" y="1420"/>
                  </a:lnTo>
                  <a:lnTo>
                    <a:pt x="220" y="1360"/>
                  </a:lnTo>
                  <a:lnTo>
                    <a:pt x="220" y="1320"/>
                  </a:lnTo>
                  <a:lnTo>
                    <a:pt x="220" y="1280"/>
                  </a:lnTo>
                  <a:lnTo>
                    <a:pt x="220" y="1300"/>
                  </a:lnTo>
                  <a:lnTo>
                    <a:pt x="220" y="1340"/>
                  </a:lnTo>
                  <a:lnTo>
                    <a:pt x="220" y="1400"/>
                  </a:lnTo>
                  <a:lnTo>
                    <a:pt x="220" y="1560"/>
                  </a:lnTo>
                  <a:lnTo>
                    <a:pt x="220" y="1620"/>
                  </a:lnTo>
                  <a:lnTo>
                    <a:pt x="220" y="1660"/>
                  </a:lnTo>
                  <a:lnTo>
                    <a:pt x="220" y="1660"/>
                  </a:lnTo>
                  <a:lnTo>
                    <a:pt x="240" y="1660"/>
                  </a:lnTo>
                  <a:lnTo>
                    <a:pt x="240" y="1660"/>
                  </a:lnTo>
                  <a:lnTo>
                    <a:pt x="240" y="1600"/>
                  </a:lnTo>
                  <a:lnTo>
                    <a:pt x="240" y="1500"/>
                  </a:lnTo>
                  <a:lnTo>
                    <a:pt x="240" y="1360"/>
                  </a:lnTo>
                  <a:lnTo>
                    <a:pt x="240" y="1240"/>
                  </a:lnTo>
                  <a:lnTo>
                    <a:pt x="240" y="1120"/>
                  </a:lnTo>
                  <a:lnTo>
                    <a:pt x="240" y="1020"/>
                  </a:lnTo>
                  <a:lnTo>
                    <a:pt x="240" y="980"/>
                  </a:lnTo>
                  <a:lnTo>
                    <a:pt x="240" y="960"/>
                  </a:lnTo>
                  <a:lnTo>
                    <a:pt x="240" y="980"/>
                  </a:lnTo>
                  <a:lnTo>
                    <a:pt x="240" y="1020"/>
                  </a:lnTo>
                  <a:lnTo>
                    <a:pt x="240" y="1060"/>
                  </a:lnTo>
                  <a:lnTo>
                    <a:pt x="240" y="1140"/>
                  </a:lnTo>
                  <a:lnTo>
                    <a:pt x="240" y="1220"/>
                  </a:lnTo>
                  <a:lnTo>
                    <a:pt x="240" y="1420"/>
                  </a:lnTo>
                  <a:lnTo>
                    <a:pt x="240" y="1640"/>
                  </a:lnTo>
                  <a:lnTo>
                    <a:pt x="240" y="1880"/>
                  </a:lnTo>
                  <a:lnTo>
                    <a:pt x="240" y="2080"/>
                  </a:lnTo>
                  <a:lnTo>
                    <a:pt x="240" y="2160"/>
                  </a:lnTo>
                  <a:lnTo>
                    <a:pt x="240" y="2240"/>
                  </a:lnTo>
                  <a:lnTo>
                    <a:pt x="240" y="2280"/>
                  </a:lnTo>
                  <a:lnTo>
                    <a:pt x="240" y="2320"/>
                  </a:lnTo>
                  <a:lnTo>
                    <a:pt x="240" y="2340"/>
                  </a:lnTo>
                  <a:lnTo>
                    <a:pt x="240" y="2320"/>
                  </a:lnTo>
                  <a:lnTo>
                    <a:pt x="240" y="2280"/>
                  </a:lnTo>
                  <a:lnTo>
                    <a:pt x="240" y="2180"/>
                  </a:lnTo>
                  <a:lnTo>
                    <a:pt x="240" y="2080"/>
                  </a:lnTo>
                  <a:lnTo>
                    <a:pt x="240" y="1940"/>
                  </a:lnTo>
                  <a:lnTo>
                    <a:pt x="240" y="1820"/>
                  </a:lnTo>
                  <a:lnTo>
                    <a:pt x="240" y="1720"/>
                  </a:lnTo>
                  <a:lnTo>
                    <a:pt x="240" y="1660"/>
                  </a:lnTo>
                  <a:lnTo>
                    <a:pt x="240" y="1660"/>
                  </a:lnTo>
                  <a:lnTo>
                    <a:pt x="260" y="1660"/>
                  </a:lnTo>
                  <a:lnTo>
                    <a:pt x="260" y="1680"/>
                  </a:lnTo>
                  <a:lnTo>
                    <a:pt x="260" y="1740"/>
                  </a:lnTo>
                  <a:lnTo>
                    <a:pt x="260" y="1840"/>
                  </a:lnTo>
                  <a:lnTo>
                    <a:pt x="260" y="1940"/>
                  </a:lnTo>
                  <a:lnTo>
                    <a:pt x="260" y="1960"/>
                  </a:lnTo>
                  <a:lnTo>
                    <a:pt x="260" y="1980"/>
                  </a:lnTo>
                  <a:lnTo>
                    <a:pt x="260" y="1960"/>
                  </a:lnTo>
                  <a:lnTo>
                    <a:pt x="260" y="1920"/>
                  </a:lnTo>
                  <a:lnTo>
                    <a:pt x="260" y="1860"/>
                  </a:lnTo>
                  <a:lnTo>
                    <a:pt x="260" y="1800"/>
                  </a:lnTo>
                  <a:lnTo>
                    <a:pt x="260" y="1740"/>
                  </a:lnTo>
                  <a:lnTo>
                    <a:pt x="260" y="1680"/>
                  </a:lnTo>
                  <a:lnTo>
                    <a:pt x="260" y="1660"/>
                  </a:lnTo>
                  <a:lnTo>
                    <a:pt x="260" y="1660"/>
                  </a:lnTo>
                  <a:lnTo>
                    <a:pt x="260" y="1700"/>
                  </a:lnTo>
                  <a:lnTo>
                    <a:pt x="260" y="1780"/>
                  </a:lnTo>
                  <a:lnTo>
                    <a:pt x="260" y="1900"/>
                  </a:lnTo>
                  <a:lnTo>
                    <a:pt x="260" y="2020"/>
                  </a:lnTo>
                  <a:lnTo>
                    <a:pt x="260" y="2120"/>
                  </a:lnTo>
                  <a:lnTo>
                    <a:pt x="260" y="2220"/>
                  </a:lnTo>
                  <a:lnTo>
                    <a:pt x="260" y="2300"/>
                  </a:lnTo>
                  <a:lnTo>
                    <a:pt x="260" y="2320"/>
                  </a:lnTo>
                  <a:lnTo>
                    <a:pt x="260" y="2320"/>
                  </a:lnTo>
                  <a:lnTo>
                    <a:pt x="260" y="2280"/>
                  </a:lnTo>
                  <a:lnTo>
                    <a:pt x="260" y="2200"/>
                  </a:lnTo>
                  <a:lnTo>
                    <a:pt x="260" y="2100"/>
                  </a:lnTo>
                  <a:lnTo>
                    <a:pt x="260" y="1980"/>
                  </a:lnTo>
                  <a:lnTo>
                    <a:pt x="280" y="1840"/>
                  </a:lnTo>
                  <a:lnTo>
                    <a:pt x="280" y="1740"/>
                  </a:lnTo>
                  <a:lnTo>
                    <a:pt x="280" y="1680"/>
                  </a:lnTo>
                  <a:lnTo>
                    <a:pt x="280" y="1660"/>
                  </a:lnTo>
                  <a:lnTo>
                    <a:pt x="280" y="1660"/>
                  </a:lnTo>
                  <a:lnTo>
                    <a:pt x="280" y="1680"/>
                  </a:lnTo>
                  <a:lnTo>
                    <a:pt x="280" y="1720"/>
                  </a:lnTo>
                  <a:lnTo>
                    <a:pt x="280" y="1780"/>
                  </a:lnTo>
                  <a:lnTo>
                    <a:pt x="280" y="1860"/>
                  </a:lnTo>
                  <a:lnTo>
                    <a:pt x="280" y="2020"/>
                  </a:lnTo>
                  <a:lnTo>
                    <a:pt x="280" y="2220"/>
                  </a:lnTo>
                  <a:lnTo>
                    <a:pt x="280" y="2400"/>
                  </a:lnTo>
                  <a:lnTo>
                    <a:pt x="280" y="2540"/>
                  </a:lnTo>
                  <a:lnTo>
                    <a:pt x="280" y="2600"/>
                  </a:lnTo>
                  <a:lnTo>
                    <a:pt x="280" y="2640"/>
                  </a:lnTo>
                  <a:lnTo>
                    <a:pt x="280" y="2640"/>
                  </a:lnTo>
                  <a:lnTo>
                    <a:pt x="280" y="2640"/>
                  </a:lnTo>
                  <a:lnTo>
                    <a:pt x="280" y="2600"/>
                  </a:lnTo>
                  <a:lnTo>
                    <a:pt x="280" y="2540"/>
                  </a:lnTo>
                  <a:lnTo>
                    <a:pt x="280" y="2460"/>
                  </a:lnTo>
                  <a:lnTo>
                    <a:pt x="280" y="2360"/>
                  </a:lnTo>
                  <a:lnTo>
                    <a:pt x="280" y="2120"/>
                  </a:lnTo>
                  <a:lnTo>
                    <a:pt x="280" y="1860"/>
                  </a:lnTo>
                  <a:lnTo>
                    <a:pt x="280" y="1580"/>
                  </a:lnTo>
                  <a:lnTo>
                    <a:pt x="280" y="1320"/>
                  </a:lnTo>
                  <a:lnTo>
                    <a:pt x="280" y="1200"/>
                  </a:lnTo>
                  <a:lnTo>
                    <a:pt x="280" y="1100"/>
                  </a:lnTo>
                  <a:lnTo>
                    <a:pt x="280" y="1040"/>
                  </a:lnTo>
                  <a:lnTo>
                    <a:pt x="280" y="980"/>
                  </a:lnTo>
                  <a:lnTo>
                    <a:pt x="280" y="940"/>
                  </a:lnTo>
                  <a:lnTo>
                    <a:pt x="280" y="940"/>
                  </a:lnTo>
                  <a:lnTo>
                    <a:pt x="280" y="960"/>
                  </a:lnTo>
                  <a:lnTo>
                    <a:pt x="280" y="1020"/>
                  </a:lnTo>
                  <a:lnTo>
                    <a:pt x="280" y="1100"/>
                  </a:lnTo>
                  <a:lnTo>
                    <a:pt x="280" y="1180"/>
                  </a:lnTo>
                  <a:lnTo>
                    <a:pt x="280" y="1240"/>
                  </a:lnTo>
                  <a:lnTo>
                    <a:pt x="280" y="1320"/>
                  </a:lnTo>
                  <a:lnTo>
                    <a:pt x="280" y="1420"/>
                  </a:lnTo>
                  <a:lnTo>
                    <a:pt x="280" y="1560"/>
                  </a:lnTo>
                  <a:lnTo>
                    <a:pt x="280" y="1720"/>
                  </a:lnTo>
                  <a:lnTo>
                    <a:pt x="280" y="1880"/>
                  </a:lnTo>
                  <a:lnTo>
                    <a:pt x="280" y="2040"/>
                  </a:lnTo>
                  <a:lnTo>
                    <a:pt x="280" y="2180"/>
                  </a:lnTo>
                  <a:lnTo>
                    <a:pt x="280" y="2280"/>
                  </a:lnTo>
                  <a:lnTo>
                    <a:pt x="280" y="2300"/>
                  </a:lnTo>
                  <a:lnTo>
                    <a:pt x="280" y="2320"/>
                  </a:lnTo>
                  <a:lnTo>
                    <a:pt x="280" y="2320"/>
                  </a:lnTo>
                  <a:lnTo>
                    <a:pt x="280" y="2320"/>
                  </a:lnTo>
                  <a:lnTo>
                    <a:pt x="280" y="2240"/>
                  </a:lnTo>
                  <a:lnTo>
                    <a:pt x="280" y="2160"/>
                  </a:lnTo>
                  <a:lnTo>
                    <a:pt x="280" y="2040"/>
                  </a:lnTo>
                  <a:lnTo>
                    <a:pt x="300" y="1900"/>
                  </a:lnTo>
                  <a:lnTo>
                    <a:pt x="300" y="1800"/>
                  </a:lnTo>
                  <a:lnTo>
                    <a:pt x="300" y="1700"/>
                  </a:lnTo>
                  <a:lnTo>
                    <a:pt x="300" y="1660"/>
                  </a:lnTo>
                  <a:lnTo>
                    <a:pt x="300" y="1660"/>
                  </a:lnTo>
                  <a:lnTo>
                    <a:pt x="300" y="1680"/>
                  </a:lnTo>
                  <a:lnTo>
                    <a:pt x="300" y="1740"/>
                  </a:lnTo>
                  <a:lnTo>
                    <a:pt x="300" y="1800"/>
                  </a:lnTo>
                  <a:lnTo>
                    <a:pt x="300" y="1860"/>
                  </a:lnTo>
                  <a:lnTo>
                    <a:pt x="300" y="1920"/>
                  </a:lnTo>
                  <a:lnTo>
                    <a:pt x="300" y="1960"/>
                  </a:lnTo>
                  <a:lnTo>
                    <a:pt x="300" y="1980"/>
                  </a:lnTo>
                  <a:lnTo>
                    <a:pt x="300" y="1960"/>
                  </a:lnTo>
                  <a:lnTo>
                    <a:pt x="300" y="1920"/>
                  </a:lnTo>
                  <a:lnTo>
                    <a:pt x="300" y="1840"/>
                  </a:lnTo>
                  <a:lnTo>
                    <a:pt x="300" y="1780"/>
                  </a:lnTo>
                  <a:lnTo>
                    <a:pt x="300" y="1720"/>
                  </a:lnTo>
                  <a:lnTo>
                    <a:pt x="300" y="1660"/>
                  </a:lnTo>
                  <a:lnTo>
                    <a:pt x="300" y="1640"/>
                  </a:lnTo>
                  <a:lnTo>
                    <a:pt x="300" y="1660"/>
                  </a:lnTo>
                  <a:lnTo>
                    <a:pt x="300" y="1720"/>
                  </a:lnTo>
                  <a:lnTo>
                    <a:pt x="300" y="1840"/>
                  </a:lnTo>
                  <a:lnTo>
                    <a:pt x="300" y="1980"/>
                  </a:lnTo>
                  <a:lnTo>
                    <a:pt x="300" y="2140"/>
                  </a:lnTo>
                  <a:lnTo>
                    <a:pt x="300" y="2280"/>
                  </a:lnTo>
                  <a:lnTo>
                    <a:pt x="300" y="2440"/>
                  </a:lnTo>
                  <a:lnTo>
                    <a:pt x="300" y="2560"/>
                  </a:lnTo>
                  <a:lnTo>
                    <a:pt x="300" y="2640"/>
                  </a:lnTo>
                  <a:lnTo>
                    <a:pt x="300" y="2640"/>
                  </a:lnTo>
                  <a:lnTo>
                    <a:pt x="320" y="2640"/>
                  </a:lnTo>
                  <a:lnTo>
                    <a:pt x="320" y="2620"/>
                  </a:lnTo>
                  <a:lnTo>
                    <a:pt x="320" y="2580"/>
                  </a:lnTo>
                  <a:lnTo>
                    <a:pt x="320" y="2480"/>
                  </a:lnTo>
                  <a:lnTo>
                    <a:pt x="320" y="2380"/>
                  </a:lnTo>
                  <a:lnTo>
                    <a:pt x="320" y="2340"/>
                  </a:lnTo>
                  <a:lnTo>
                    <a:pt x="320" y="2320"/>
                  </a:lnTo>
                  <a:lnTo>
                    <a:pt x="320" y="2320"/>
                  </a:lnTo>
                  <a:lnTo>
                    <a:pt x="320" y="2240"/>
                  </a:lnTo>
                  <a:lnTo>
                    <a:pt x="320" y="2120"/>
                  </a:lnTo>
                  <a:lnTo>
                    <a:pt x="320" y="1980"/>
                  </a:lnTo>
                  <a:lnTo>
                    <a:pt x="320" y="1820"/>
                  </a:lnTo>
                  <a:lnTo>
                    <a:pt x="320" y="1660"/>
                  </a:lnTo>
                  <a:lnTo>
                    <a:pt x="320" y="1520"/>
                  </a:lnTo>
                  <a:lnTo>
                    <a:pt x="320" y="1400"/>
                  </a:lnTo>
                  <a:lnTo>
                    <a:pt x="320" y="1320"/>
                  </a:lnTo>
                  <a:lnTo>
                    <a:pt x="320" y="1320"/>
                  </a:lnTo>
                  <a:lnTo>
                    <a:pt x="320" y="1260"/>
                  </a:lnTo>
                  <a:lnTo>
                    <a:pt x="320" y="1200"/>
                  </a:lnTo>
                  <a:lnTo>
                    <a:pt x="320" y="1100"/>
                  </a:lnTo>
                  <a:lnTo>
                    <a:pt x="320" y="1000"/>
                  </a:lnTo>
                  <a:lnTo>
                    <a:pt x="320" y="780"/>
                  </a:lnTo>
                  <a:lnTo>
                    <a:pt x="320" y="540"/>
                  </a:lnTo>
                  <a:lnTo>
                    <a:pt x="340" y="320"/>
                  </a:lnTo>
                  <a:lnTo>
                    <a:pt x="340" y="220"/>
                  </a:lnTo>
                  <a:lnTo>
                    <a:pt x="340" y="120"/>
                  </a:lnTo>
                  <a:lnTo>
                    <a:pt x="340" y="60"/>
                  </a:lnTo>
                  <a:lnTo>
                    <a:pt x="340" y="2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40" y="40"/>
                  </a:lnTo>
                  <a:lnTo>
                    <a:pt x="340" y="100"/>
                  </a:lnTo>
                  <a:lnTo>
                    <a:pt x="340" y="200"/>
                  </a:lnTo>
                  <a:lnTo>
                    <a:pt x="340" y="340"/>
                  </a:lnTo>
                  <a:lnTo>
                    <a:pt x="340" y="480"/>
                  </a:lnTo>
                  <a:lnTo>
                    <a:pt x="340" y="640"/>
                  </a:lnTo>
                  <a:lnTo>
                    <a:pt x="340" y="980"/>
                  </a:lnTo>
                  <a:lnTo>
                    <a:pt x="340" y="1320"/>
                  </a:lnTo>
                  <a:lnTo>
                    <a:pt x="340" y="1480"/>
                  </a:lnTo>
                  <a:lnTo>
                    <a:pt x="340" y="1620"/>
                  </a:lnTo>
                  <a:lnTo>
                    <a:pt x="340" y="1740"/>
                  </a:lnTo>
                  <a:lnTo>
                    <a:pt x="340" y="1860"/>
                  </a:lnTo>
                  <a:lnTo>
                    <a:pt x="340" y="1940"/>
                  </a:lnTo>
                  <a:lnTo>
                    <a:pt x="340" y="1980"/>
                  </a:lnTo>
                  <a:lnTo>
                    <a:pt x="340" y="2000"/>
                  </a:lnTo>
                  <a:lnTo>
                    <a:pt x="340" y="1980"/>
                  </a:lnTo>
                  <a:lnTo>
                    <a:pt x="340" y="1960"/>
                  </a:lnTo>
                  <a:lnTo>
                    <a:pt x="340" y="1900"/>
                  </a:lnTo>
                  <a:lnTo>
                    <a:pt x="340" y="1840"/>
                  </a:lnTo>
                  <a:lnTo>
                    <a:pt x="340" y="1760"/>
                  </a:lnTo>
                  <a:lnTo>
                    <a:pt x="340" y="1580"/>
                  </a:lnTo>
                  <a:lnTo>
                    <a:pt x="340" y="1380"/>
                  </a:lnTo>
                  <a:lnTo>
                    <a:pt x="340" y="1200"/>
                  </a:lnTo>
                  <a:lnTo>
                    <a:pt x="340" y="1120"/>
                  </a:lnTo>
                  <a:lnTo>
                    <a:pt x="340" y="1060"/>
                  </a:lnTo>
                  <a:lnTo>
                    <a:pt x="340" y="1020"/>
                  </a:lnTo>
                  <a:lnTo>
                    <a:pt x="340" y="980"/>
                  </a:lnTo>
                  <a:lnTo>
                    <a:pt x="340" y="960"/>
                  </a:lnTo>
                  <a:lnTo>
                    <a:pt x="340" y="980"/>
                  </a:lnTo>
                  <a:lnTo>
                    <a:pt x="340" y="1000"/>
                  </a:lnTo>
                  <a:lnTo>
                    <a:pt x="340" y="1060"/>
                  </a:lnTo>
                  <a:lnTo>
                    <a:pt x="340" y="1200"/>
                  </a:lnTo>
                  <a:lnTo>
                    <a:pt x="340" y="1260"/>
                  </a:lnTo>
                  <a:lnTo>
                    <a:pt x="340" y="1320"/>
                  </a:lnTo>
                  <a:lnTo>
                    <a:pt x="340" y="1380"/>
                  </a:lnTo>
                  <a:lnTo>
                    <a:pt x="340" y="1460"/>
                  </a:lnTo>
                  <a:lnTo>
                    <a:pt x="360" y="1540"/>
                  </a:lnTo>
                  <a:lnTo>
                    <a:pt x="360" y="1660"/>
                  </a:lnTo>
                  <a:lnTo>
                    <a:pt x="360" y="1760"/>
                  </a:lnTo>
                  <a:lnTo>
                    <a:pt x="360" y="1880"/>
                  </a:lnTo>
                  <a:lnTo>
                    <a:pt x="360" y="2020"/>
                  </a:lnTo>
                  <a:lnTo>
                    <a:pt x="360" y="2180"/>
                  </a:lnTo>
                  <a:lnTo>
                    <a:pt x="360" y="2320"/>
                  </a:lnTo>
                  <a:lnTo>
                    <a:pt x="360" y="2440"/>
                  </a:lnTo>
                  <a:lnTo>
                    <a:pt x="360" y="2560"/>
                  </a:lnTo>
                  <a:lnTo>
                    <a:pt x="360" y="2640"/>
                  </a:lnTo>
                  <a:lnTo>
                    <a:pt x="360" y="2640"/>
                  </a:lnTo>
                  <a:lnTo>
                    <a:pt x="360" y="2640"/>
                  </a:lnTo>
                  <a:lnTo>
                    <a:pt x="360" y="2640"/>
                  </a:lnTo>
                  <a:lnTo>
                    <a:pt x="360" y="2560"/>
                  </a:lnTo>
                  <a:lnTo>
                    <a:pt x="360" y="2440"/>
                  </a:lnTo>
                  <a:lnTo>
                    <a:pt x="360" y="2280"/>
                  </a:lnTo>
                  <a:lnTo>
                    <a:pt x="360" y="2140"/>
                  </a:lnTo>
                  <a:lnTo>
                    <a:pt x="379" y="1980"/>
                  </a:lnTo>
                  <a:lnTo>
                    <a:pt x="379" y="1840"/>
                  </a:lnTo>
                  <a:lnTo>
                    <a:pt x="379" y="1720"/>
                  </a:lnTo>
                  <a:lnTo>
                    <a:pt x="379" y="1660"/>
                  </a:lnTo>
                  <a:lnTo>
                    <a:pt x="379" y="1640"/>
                  </a:lnTo>
                  <a:lnTo>
                    <a:pt x="379" y="1680"/>
                  </a:lnTo>
                  <a:lnTo>
                    <a:pt x="379" y="1720"/>
                  </a:lnTo>
                  <a:lnTo>
                    <a:pt x="379" y="1800"/>
                  </a:lnTo>
                  <a:lnTo>
                    <a:pt x="379" y="1880"/>
                  </a:lnTo>
                  <a:lnTo>
                    <a:pt x="379" y="1940"/>
                  </a:lnTo>
                  <a:lnTo>
                    <a:pt x="379" y="1980"/>
                  </a:lnTo>
                  <a:lnTo>
                    <a:pt x="379" y="1980"/>
                  </a:lnTo>
                  <a:lnTo>
                    <a:pt x="379" y="1940"/>
                  </a:lnTo>
                  <a:lnTo>
                    <a:pt x="379" y="1860"/>
                  </a:lnTo>
                  <a:lnTo>
                    <a:pt x="379" y="1780"/>
                  </a:lnTo>
                  <a:lnTo>
                    <a:pt x="379" y="1680"/>
                  </a:lnTo>
                  <a:lnTo>
                    <a:pt x="379" y="1560"/>
                  </a:lnTo>
                  <a:lnTo>
                    <a:pt x="379" y="1460"/>
                  </a:lnTo>
                  <a:lnTo>
                    <a:pt x="379" y="1380"/>
                  </a:lnTo>
                  <a:lnTo>
                    <a:pt x="379" y="1320"/>
                  </a:lnTo>
                  <a:lnTo>
                    <a:pt x="379" y="1320"/>
                  </a:lnTo>
                  <a:lnTo>
                    <a:pt x="379" y="1380"/>
                  </a:lnTo>
                  <a:lnTo>
                    <a:pt x="379" y="1440"/>
                  </a:lnTo>
                  <a:lnTo>
                    <a:pt x="379" y="1620"/>
                  </a:lnTo>
                  <a:lnTo>
                    <a:pt x="399" y="1820"/>
                  </a:lnTo>
                  <a:lnTo>
                    <a:pt x="399" y="1900"/>
                  </a:lnTo>
                  <a:lnTo>
                    <a:pt x="399" y="1980"/>
                  </a:lnTo>
                  <a:lnTo>
                    <a:pt x="399" y="2100"/>
                  </a:lnTo>
                  <a:lnTo>
                    <a:pt x="399" y="2220"/>
                  </a:lnTo>
                  <a:lnTo>
                    <a:pt x="399" y="2300"/>
                  </a:lnTo>
                  <a:lnTo>
                    <a:pt x="399" y="2320"/>
                  </a:lnTo>
                  <a:lnTo>
                    <a:pt x="399" y="2320"/>
                  </a:lnTo>
                  <a:lnTo>
                    <a:pt x="399" y="2300"/>
                  </a:lnTo>
                  <a:lnTo>
                    <a:pt x="399" y="2260"/>
                  </a:lnTo>
                  <a:lnTo>
                    <a:pt x="399" y="2220"/>
                  </a:lnTo>
                  <a:lnTo>
                    <a:pt x="399" y="2140"/>
                  </a:lnTo>
                  <a:lnTo>
                    <a:pt x="399" y="2080"/>
                  </a:lnTo>
                  <a:lnTo>
                    <a:pt x="399" y="2040"/>
                  </a:lnTo>
                  <a:lnTo>
                    <a:pt x="399" y="2000"/>
                  </a:lnTo>
                  <a:lnTo>
                    <a:pt x="399" y="1980"/>
                  </a:lnTo>
                  <a:lnTo>
                    <a:pt x="399" y="2000"/>
                  </a:lnTo>
                  <a:lnTo>
                    <a:pt x="399" y="2020"/>
                  </a:lnTo>
                  <a:lnTo>
                    <a:pt x="399" y="2100"/>
                  </a:lnTo>
                  <a:lnTo>
                    <a:pt x="399" y="2220"/>
                  </a:lnTo>
                  <a:lnTo>
                    <a:pt x="399" y="2320"/>
                  </a:lnTo>
                  <a:lnTo>
                    <a:pt x="399" y="2420"/>
                  </a:lnTo>
                  <a:lnTo>
                    <a:pt x="399" y="2520"/>
                  </a:lnTo>
                  <a:lnTo>
                    <a:pt x="419" y="2600"/>
                  </a:lnTo>
                  <a:lnTo>
                    <a:pt x="419" y="2640"/>
                  </a:lnTo>
                  <a:lnTo>
                    <a:pt x="419" y="2640"/>
                  </a:lnTo>
                  <a:lnTo>
                    <a:pt x="419" y="2620"/>
                  </a:lnTo>
                  <a:lnTo>
                    <a:pt x="419" y="2600"/>
                  </a:lnTo>
                  <a:lnTo>
                    <a:pt x="419" y="2500"/>
                  </a:lnTo>
                  <a:lnTo>
                    <a:pt x="419" y="2400"/>
                  </a:lnTo>
                  <a:lnTo>
                    <a:pt x="419" y="2340"/>
                  </a:lnTo>
                  <a:lnTo>
                    <a:pt x="419" y="2320"/>
                  </a:lnTo>
                  <a:lnTo>
                    <a:pt x="419" y="2320"/>
                  </a:lnTo>
                  <a:lnTo>
                    <a:pt x="419" y="2240"/>
                  </a:lnTo>
                  <a:lnTo>
                    <a:pt x="419" y="2100"/>
                  </a:lnTo>
                  <a:lnTo>
                    <a:pt x="419" y="1960"/>
                  </a:lnTo>
                  <a:lnTo>
                    <a:pt x="419" y="1800"/>
                  </a:lnTo>
                  <a:lnTo>
                    <a:pt x="419" y="1640"/>
                  </a:lnTo>
                  <a:lnTo>
                    <a:pt x="419" y="1500"/>
                  </a:lnTo>
                  <a:lnTo>
                    <a:pt x="419" y="1380"/>
                  </a:lnTo>
                  <a:lnTo>
                    <a:pt x="419" y="1320"/>
                  </a:lnTo>
                  <a:lnTo>
                    <a:pt x="419" y="1300"/>
                  </a:lnTo>
                  <a:lnTo>
                    <a:pt x="419" y="1320"/>
                  </a:lnTo>
                  <a:lnTo>
                    <a:pt x="419" y="1380"/>
                  </a:lnTo>
                  <a:lnTo>
                    <a:pt x="419" y="1440"/>
                  </a:lnTo>
                  <a:lnTo>
                    <a:pt x="419" y="1520"/>
                  </a:lnTo>
                  <a:lnTo>
                    <a:pt x="419" y="1600"/>
                  </a:lnTo>
                  <a:lnTo>
                    <a:pt x="419" y="1640"/>
                  </a:lnTo>
                  <a:lnTo>
                    <a:pt x="419" y="1660"/>
                  </a:lnTo>
                  <a:lnTo>
                    <a:pt x="419" y="1640"/>
                  </a:lnTo>
                  <a:lnTo>
                    <a:pt x="419" y="1600"/>
                  </a:lnTo>
                  <a:lnTo>
                    <a:pt x="419" y="1520"/>
                  </a:lnTo>
                  <a:lnTo>
                    <a:pt x="419" y="1440"/>
                  </a:lnTo>
                  <a:lnTo>
                    <a:pt x="439" y="1380"/>
                  </a:lnTo>
                  <a:lnTo>
                    <a:pt x="439" y="1320"/>
                  </a:lnTo>
                  <a:lnTo>
                    <a:pt x="439" y="1300"/>
                  </a:lnTo>
                  <a:lnTo>
                    <a:pt x="439" y="1320"/>
                  </a:lnTo>
                  <a:lnTo>
                    <a:pt x="439" y="1340"/>
                  </a:lnTo>
                  <a:lnTo>
                    <a:pt x="439" y="1400"/>
                  </a:lnTo>
                  <a:lnTo>
                    <a:pt x="439" y="1520"/>
                  </a:lnTo>
                  <a:lnTo>
                    <a:pt x="439" y="1660"/>
                  </a:lnTo>
                  <a:lnTo>
                    <a:pt x="439" y="1840"/>
                  </a:lnTo>
                  <a:lnTo>
                    <a:pt x="439" y="2000"/>
                  </a:lnTo>
                  <a:lnTo>
                    <a:pt x="439" y="2160"/>
                  </a:lnTo>
                  <a:lnTo>
                    <a:pt x="439" y="2260"/>
                  </a:lnTo>
                  <a:lnTo>
                    <a:pt x="439" y="2300"/>
                  </a:lnTo>
                  <a:lnTo>
                    <a:pt x="439" y="2320"/>
                  </a:lnTo>
                  <a:lnTo>
                    <a:pt x="439" y="2320"/>
                  </a:lnTo>
                  <a:lnTo>
                    <a:pt x="439" y="2300"/>
                  </a:lnTo>
                  <a:lnTo>
                    <a:pt x="439" y="2240"/>
                  </a:lnTo>
                  <a:lnTo>
                    <a:pt x="439" y="2120"/>
                  </a:lnTo>
                  <a:lnTo>
                    <a:pt x="439" y="2000"/>
                  </a:lnTo>
                  <a:lnTo>
                    <a:pt x="439" y="1860"/>
                  </a:lnTo>
                  <a:lnTo>
                    <a:pt x="439" y="1740"/>
                  </a:lnTo>
                  <a:lnTo>
                    <a:pt x="439" y="1680"/>
                  </a:lnTo>
                  <a:lnTo>
                    <a:pt x="439" y="1660"/>
                  </a:lnTo>
                  <a:lnTo>
                    <a:pt x="439" y="1660"/>
                  </a:lnTo>
                  <a:lnTo>
                    <a:pt x="439" y="1680"/>
                  </a:lnTo>
                  <a:lnTo>
                    <a:pt x="439" y="1720"/>
                  </a:lnTo>
                  <a:lnTo>
                    <a:pt x="439" y="1760"/>
                  </a:lnTo>
                  <a:lnTo>
                    <a:pt x="439" y="1840"/>
                  </a:lnTo>
                  <a:lnTo>
                    <a:pt x="439" y="2000"/>
                  </a:lnTo>
                  <a:lnTo>
                    <a:pt x="439" y="2160"/>
                  </a:lnTo>
                  <a:lnTo>
                    <a:pt x="439" y="2340"/>
                  </a:lnTo>
                  <a:lnTo>
                    <a:pt x="439" y="2500"/>
                  </a:lnTo>
                  <a:lnTo>
                    <a:pt x="439" y="2560"/>
                  </a:lnTo>
                  <a:lnTo>
                    <a:pt x="439" y="2600"/>
                  </a:lnTo>
                  <a:lnTo>
                    <a:pt x="439" y="2620"/>
                  </a:lnTo>
                  <a:lnTo>
                    <a:pt x="439" y="2640"/>
                  </a:lnTo>
                  <a:lnTo>
                    <a:pt x="439" y="2640"/>
                  </a:lnTo>
                  <a:lnTo>
                    <a:pt x="439" y="2600"/>
                  </a:lnTo>
                  <a:lnTo>
                    <a:pt x="439" y="2500"/>
                  </a:lnTo>
                  <a:lnTo>
                    <a:pt x="439" y="2380"/>
                  </a:lnTo>
                  <a:lnTo>
                    <a:pt x="439" y="2220"/>
                  </a:lnTo>
                  <a:lnTo>
                    <a:pt x="459" y="2040"/>
                  </a:lnTo>
                  <a:lnTo>
                    <a:pt x="459" y="1880"/>
                  </a:lnTo>
                  <a:lnTo>
                    <a:pt x="459" y="1740"/>
                  </a:lnTo>
                  <a:lnTo>
                    <a:pt x="459" y="1700"/>
                  </a:lnTo>
                  <a:lnTo>
                    <a:pt x="459" y="1660"/>
                  </a:lnTo>
                  <a:lnTo>
                    <a:pt x="459" y="1660"/>
                  </a:lnTo>
                  <a:lnTo>
                    <a:pt x="459" y="1740"/>
                  </a:lnTo>
                  <a:lnTo>
                    <a:pt x="459" y="1860"/>
                  </a:lnTo>
                  <a:lnTo>
                    <a:pt x="459" y="2020"/>
                  </a:lnTo>
                  <a:lnTo>
                    <a:pt x="459" y="2160"/>
                  </a:lnTo>
                  <a:lnTo>
                    <a:pt x="459" y="2320"/>
                  </a:lnTo>
                  <a:lnTo>
                    <a:pt x="459" y="2460"/>
                  </a:lnTo>
                  <a:lnTo>
                    <a:pt x="459" y="2580"/>
                  </a:lnTo>
                  <a:lnTo>
                    <a:pt x="459" y="2640"/>
                  </a:lnTo>
                  <a:lnTo>
                    <a:pt x="459" y="2660"/>
                  </a:lnTo>
                  <a:lnTo>
                    <a:pt x="459" y="2660"/>
                  </a:lnTo>
                  <a:lnTo>
                    <a:pt x="459" y="2620"/>
                  </a:lnTo>
                  <a:lnTo>
                    <a:pt x="459" y="2560"/>
                  </a:lnTo>
                  <a:lnTo>
                    <a:pt x="459" y="2440"/>
                  </a:lnTo>
                  <a:lnTo>
                    <a:pt x="459" y="2360"/>
                  </a:lnTo>
                  <a:lnTo>
                    <a:pt x="459" y="2320"/>
                  </a:lnTo>
                  <a:lnTo>
                    <a:pt x="459" y="2280"/>
                  </a:lnTo>
                  <a:lnTo>
                    <a:pt x="459" y="2220"/>
                  </a:lnTo>
                  <a:lnTo>
                    <a:pt x="459" y="2080"/>
                  </a:lnTo>
                  <a:lnTo>
                    <a:pt x="459" y="2040"/>
                  </a:lnTo>
                  <a:lnTo>
                    <a:pt x="459" y="2000"/>
                  </a:lnTo>
                  <a:lnTo>
                    <a:pt x="459" y="1980"/>
                  </a:lnTo>
                  <a:lnTo>
                    <a:pt x="459" y="1980"/>
                  </a:lnTo>
                  <a:lnTo>
                    <a:pt x="459" y="2000"/>
                  </a:lnTo>
                  <a:lnTo>
                    <a:pt x="459" y="2020"/>
                  </a:lnTo>
                  <a:lnTo>
                    <a:pt x="459" y="2120"/>
                  </a:lnTo>
                  <a:lnTo>
                    <a:pt x="459" y="2240"/>
                  </a:lnTo>
                  <a:lnTo>
                    <a:pt x="459" y="2380"/>
                  </a:lnTo>
                  <a:lnTo>
                    <a:pt x="479" y="2500"/>
                  </a:lnTo>
                  <a:lnTo>
                    <a:pt x="479" y="2600"/>
                  </a:lnTo>
                  <a:lnTo>
                    <a:pt x="479" y="2620"/>
                  </a:lnTo>
                  <a:lnTo>
                    <a:pt x="479" y="2640"/>
                  </a:lnTo>
                  <a:lnTo>
                    <a:pt x="479" y="2660"/>
                  </a:lnTo>
                  <a:lnTo>
                    <a:pt x="479" y="2640"/>
                  </a:lnTo>
                  <a:lnTo>
                    <a:pt x="479" y="2600"/>
                  </a:lnTo>
                  <a:lnTo>
                    <a:pt x="479" y="2560"/>
                  </a:lnTo>
                  <a:lnTo>
                    <a:pt x="479" y="2480"/>
                  </a:lnTo>
                  <a:lnTo>
                    <a:pt x="479" y="2380"/>
                  </a:lnTo>
                  <a:lnTo>
                    <a:pt x="479" y="2180"/>
                  </a:lnTo>
                  <a:lnTo>
                    <a:pt x="479" y="1940"/>
                  </a:lnTo>
                  <a:lnTo>
                    <a:pt x="479" y="1700"/>
                  </a:lnTo>
                  <a:lnTo>
                    <a:pt x="479" y="1520"/>
                  </a:lnTo>
                  <a:lnTo>
                    <a:pt x="479" y="1440"/>
                  </a:lnTo>
                  <a:lnTo>
                    <a:pt x="479" y="1380"/>
                  </a:lnTo>
                  <a:lnTo>
                    <a:pt x="479" y="1340"/>
                  </a:lnTo>
                  <a:lnTo>
                    <a:pt x="479" y="1320"/>
                  </a:lnTo>
                  <a:lnTo>
                    <a:pt x="479" y="1340"/>
                  </a:lnTo>
                  <a:lnTo>
                    <a:pt x="479" y="1360"/>
                  </a:lnTo>
                  <a:lnTo>
                    <a:pt x="479" y="1420"/>
                  </a:lnTo>
                  <a:lnTo>
                    <a:pt x="479" y="1500"/>
                  </a:lnTo>
                  <a:lnTo>
                    <a:pt x="479" y="1680"/>
                  </a:lnTo>
                  <a:lnTo>
                    <a:pt x="479" y="1900"/>
                  </a:lnTo>
                  <a:lnTo>
                    <a:pt x="479" y="2120"/>
                  </a:lnTo>
                  <a:lnTo>
                    <a:pt x="479" y="2340"/>
                  </a:lnTo>
                  <a:lnTo>
                    <a:pt x="479" y="2520"/>
                  </a:lnTo>
                  <a:lnTo>
                    <a:pt x="479" y="2580"/>
                  </a:lnTo>
                  <a:lnTo>
                    <a:pt x="479" y="2640"/>
                  </a:lnTo>
                  <a:lnTo>
                    <a:pt x="479" y="2640"/>
                  </a:lnTo>
                  <a:lnTo>
                    <a:pt x="479" y="2580"/>
                  </a:lnTo>
                  <a:lnTo>
                    <a:pt x="479" y="2500"/>
                  </a:lnTo>
                  <a:lnTo>
                    <a:pt x="479" y="2380"/>
                  </a:lnTo>
                  <a:lnTo>
                    <a:pt x="479" y="2260"/>
                  </a:lnTo>
                  <a:lnTo>
                    <a:pt x="499" y="2160"/>
                  </a:lnTo>
                  <a:lnTo>
                    <a:pt x="499" y="2060"/>
                  </a:lnTo>
                  <a:lnTo>
                    <a:pt x="499" y="2000"/>
                  </a:lnTo>
                  <a:lnTo>
                    <a:pt x="499" y="1980"/>
                  </a:lnTo>
                  <a:lnTo>
                    <a:pt x="499" y="2000"/>
                  </a:lnTo>
                  <a:lnTo>
                    <a:pt x="499" y="2080"/>
                  </a:lnTo>
                  <a:lnTo>
                    <a:pt x="499" y="2180"/>
                  </a:lnTo>
                  <a:lnTo>
                    <a:pt x="499" y="2280"/>
                  </a:lnTo>
                  <a:lnTo>
                    <a:pt x="499" y="2400"/>
                  </a:lnTo>
                  <a:lnTo>
                    <a:pt x="499" y="2520"/>
                  </a:lnTo>
                  <a:lnTo>
                    <a:pt x="499" y="2600"/>
                  </a:lnTo>
                  <a:lnTo>
                    <a:pt x="499" y="2640"/>
                  </a:lnTo>
                  <a:lnTo>
                    <a:pt x="499" y="2640"/>
                  </a:lnTo>
                  <a:lnTo>
                    <a:pt x="499" y="2620"/>
                  </a:lnTo>
                  <a:lnTo>
                    <a:pt x="499" y="2560"/>
                  </a:lnTo>
                  <a:lnTo>
                    <a:pt x="499" y="2500"/>
                  </a:lnTo>
                  <a:lnTo>
                    <a:pt x="499" y="2440"/>
                  </a:lnTo>
                  <a:lnTo>
                    <a:pt x="499" y="2380"/>
                  </a:lnTo>
                  <a:lnTo>
                    <a:pt x="499" y="2340"/>
                  </a:lnTo>
                  <a:lnTo>
                    <a:pt x="499" y="2320"/>
                  </a:lnTo>
                  <a:lnTo>
                    <a:pt x="499" y="2340"/>
                  </a:lnTo>
                  <a:lnTo>
                    <a:pt x="499" y="2380"/>
                  </a:lnTo>
                  <a:lnTo>
                    <a:pt x="499" y="2460"/>
                  </a:lnTo>
                  <a:lnTo>
                    <a:pt x="499" y="2520"/>
                  </a:lnTo>
                  <a:lnTo>
                    <a:pt x="499" y="2580"/>
                  </a:lnTo>
                  <a:lnTo>
                    <a:pt x="499" y="2640"/>
                  </a:lnTo>
                  <a:lnTo>
                    <a:pt x="499" y="2660"/>
                  </a:lnTo>
                  <a:lnTo>
                    <a:pt x="499" y="2640"/>
                  </a:lnTo>
                  <a:lnTo>
                    <a:pt x="499" y="2620"/>
                  </a:lnTo>
                  <a:lnTo>
                    <a:pt x="499" y="2560"/>
                  </a:lnTo>
                  <a:lnTo>
                    <a:pt x="499" y="2440"/>
                  </a:lnTo>
                  <a:lnTo>
                    <a:pt x="499" y="2300"/>
                  </a:lnTo>
                  <a:lnTo>
                    <a:pt x="499" y="2120"/>
                  </a:lnTo>
                  <a:lnTo>
                    <a:pt x="499" y="1960"/>
                  </a:lnTo>
                  <a:lnTo>
                    <a:pt x="499" y="1820"/>
                  </a:lnTo>
                  <a:lnTo>
                    <a:pt x="499" y="1720"/>
                  </a:lnTo>
                  <a:lnTo>
                    <a:pt x="499" y="1680"/>
                  </a:lnTo>
                  <a:lnTo>
                    <a:pt x="499" y="1660"/>
                  </a:lnTo>
                  <a:lnTo>
                    <a:pt x="499" y="1660"/>
                  </a:lnTo>
                  <a:lnTo>
                    <a:pt x="499" y="1720"/>
                  </a:lnTo>
                  <a:lnTo>
                    <a:pt x="499" y="1800"/>
                  </a:lnTo>
                  <a:lnTo>
                    <a:pt x="499" y="1900"/>
                  </a:lnTo>
                  <a:lnTo>
                    <a:pt x="519" y="2140"/>
                  </a:lnTo>
                  <a:lnTo>
                    <a:pt x="519" y="2240"/>
                  </a:lnTo>
                  <a:lnTo>
                    <a:pt x="519" y="2320"/>
                  </a:lnTo>
                  <a:lnTo>
                    <a:pt x="519" y="2440"/>
                  </a:lnTo>
                  <a:lnTo>
                    <a:pt x="519" y="2540"/>
                  </a:lnTo>
                  <a:lnTo>
                    <a:pt x="519" y="2620"/>
                  </a:lnTo>
                  <a:lnTo>
                    <a:pt x="519" y="2640"/>
                  </a:lnTo>
                  <a:lnTo>
                    <a:pt x="519" y="2640"/>
                  </a:lnTo>
                  <a:lnTo>
                    <a:pt x="519" y="2620"/>
                  </a:lnTo>
                  <a:lnTo>
                    <a:pt x="519" y="2540"/>
                  </a:lnTo>
                  <a:lnTo>
                    <a:pt x="519" y="2440"/>
                  </a:lnTo>
                  <a:lnTo>
                    <a:pt x="519" y="2320"/>
                  </a:lnTo>
                  <a:lnTo>
                    <a:pt x="519" y="2180"/>
                  </a:lnTo>
                  <a:lnTo>
                    <a:pt x="519" y="2020"/>
                  </a:lnTo>
                  <a:lnTo>
                    <a:pt x="519" y="1820"/>
                  </a:lnTo>
                  <a:lnTo>
                    <a:pt x="519" y="1600"/>
                  </a:lnTo>
                  <a:lnTo>
                    <a:pt x="519" y="1400"/>
                  </a:lnTo>
                  <a:lnTo>
                    <a:pt x="519" y="1220"/>
                  </a:lnTo>
                  <a:lnTo>
                    <a:pt x="519" y="1080"/>
                  </a:lnTo>
                  <a:lnTo>
                    <a:pt x="519" y="1020"/>
                  </a:lnTo>
                  <a:lnTo>
                    <a:pt x="519" y="980"/>
                  </a:lnTo>
                  <a:lnTo>
                    <a:pt x="519" y="940"/>
                  </a:lnTo>
                  <a:lnTo>
                    <a:pt x="519" y="960"/>
                  </a:lnTo>
                  <a:lnTo>
                    <a:pt x="519" y="1000"/>
                  </a:lnTo>
                  <a:lnTo>
                    <a:pt x="519" y="1060"/>
                  </a:lnTo>
                  <a:lnTo>
                    <a:pt x="539" y="1220"/>
                  </a:lnTo>
                  <a:lnTo>
                    <a:pt x="539" y="1280"/>
                  </a:lnTo>
                  <a:lnTo>
                    <a:pt x="539" y="1320"/>
                  </a:lnTo>
                  <a:lnTo>
                    <a:pt x="539" y="1320"/>
                  </a:lnTo>
                  <a:lnTo>
                    <a:pt x="539" y="1400"/>
                  </a:lnTo>
                  <a:lnTo>
                    <a:pt x="539" y="1540"/>
                  </a:lnTo>
                  <a:lnTo>
                    <a:pt x="539" y="1700"/>
                  </a:lnTo>
                  <a:lnTo>
                    <a:pt x="539" y="1860"/>
                  </a:lnTo>
                  <a:lnTo>
                    <a:pt x="539" y="2020"/>
                  </a:lnTo>
                  <a:lnTo>
                    <a:pt x="539" y="2160"/>
                  </a:lnTo>
                  <a:lnTo>
                    <a:pt x="539" y="2260"/>
                  </a:lnTo>
                  <a:lnTo>
                    <a:pt x="539" y="2300"/>
                  </a:lnTo>
                  <a:lnTo>
                    <a:pt x="539" y="2320"/>
                  </a:lnTo>
                  <a:lnTo>
                    <a:pt x="539" y="2320"/>
                  </a:lnTo>
                  <a:lnTo>
                    <a:pt x="539" y="2320"/>
                  </a:lnTo>
                  <a:lnTo>
                    <a:pt x="539" y="2260"/>
                  </a:lnTo>
                  <a:lnTo>
                    <a:pt x="539" y="2160"/>
                  </a:lnTo>
                  <a:lnTo>
                    <a:pt x="539" y="2060"/>
                  </a:lnTo>
                  <a:lnTo>
                    <a:pt x="539" y="1940"/>
                  </a:lnTo>
                  <a:lnTo>
                    <a:pt x="539" y="1820"/>
                  </a:lnTo>
                  <a:lnTo>
                    <a:pt x="539" y="1720"/>
                  </a:lnTo>
                  <a:lnTo>
                    <a:pt x="539" y="1660"/>
                  </a:lnTo>
                  <a:lnTo>
                    <a:pt x="539" y="1660"/>
                  </a:lnTo>
                  <a:lnTo>
                    <a:pt x="539" y="1700"/>
                  </a:lnTo>
                  <a:lnTo>
                    <a:pt x="539" y="1780"/>
                  </a:lnTo>
                  <a:lnTo>
                    <a:pt x="559" y="1860"/>
                  </a:lnTo>
                  <a:lnTo>
                    <a:pt x="559" y="1980"/>
                  </a:lnTo>
                  <a:lnTo>
                    <a:pt x="559" y="2060"/>
                  </a:lnTo>
                  <a:lnTo>
                    <a:pt x="559" y="2140"/>
                  </a:lnTo>
                  <a:lnTo>
                    <a:pt x="559" y="2320"/>
                  </a:lnTo>
                  <a:lnTo>
                    <a:pt x="559" y="2520"/>
                  </a:lnTo>
                  <a:lnTo>
                    <a:pt x="559" y="2580"/>
                  </a:lnTo>
                  <a:lnTo>
                    <a:pt x="559" y="2640"/>
                  </a:lnTo>
                  <a:lnTo>
                    <a:pt x="559" y="2640"/>
                  </a:lnTo>
                  <a:lnTo>
                    <a:pt x="559" y="2640"/>
                  </a:lnTo>
                  <a:lnTo>
                    <a:pt x="559" y="2580"/>
                  </a:lnTo>
                  <a:lnTo>
                    <a:pt x="559" y="2500"/>
                  </a:lnTo>
                  <a:lnTo>
                    <a:pt x="579" y="2400"/>
                  </a:lnTo>
                  <a:lnTo>
                    <a:pt x="579" y="2320"/>
                  </a:lnTo>
                  <a:lnTo>
                    <a:pt x="579" y="2280"/>
                  </a:lnTo>
                  <a:lnTo>
                    <a:pt x="579" y="2220"/>
                  </a:lnTo>
                  <a:lnTo>
                    <a:pt x="579" y="2080"/>
                  </a:lnTo>
                  <a:lnTo>
                    <a:pt x="579" y="2040"/>
                  </a:lnTo>
                  <a:lnTo>
                    <a:pt x="579" y="2000"/>
                  </a:lnTo>
                  <a:lnTo>
                    <a:pt x="579" y="1980"/>
                  </a:lnTo>
                  <a:lnTo>
                    <a:pt x="579" y="1980"/>
                  </a:lnTo>
                  <a:lnTo>
                    <a:pt x="579" y="2020"/>
                  </a:lnTo>
                  <a:lnTo>
                    <a:pt x="579" y="2100"/>
                  </a:lnTo>
                  <a:lnTo>
                    <a:pt x="579" y="2220"/>
                  </a:lnTo>
                  <a:lnTo>
                    <a:pt x="579" y="2320"/>
                  </a:lnTo>
                  <a:lnTo>
                    <a:pt x="579" y="2440"/>
                  </a:lnTo>
                  <a:lnTo>
                    <a:pt x="579" y="2540"/>
                  </a:lnTo>
                  <a:lnTo>
                    <a:pt x="579" y="2620"/>
                  </a:lnTo>
                  <a:lnTo>
                    <a:pt x="579" y="2640"/>
                  </a:lnTo>
                  <a:lnTo>
                    <a:pt x="579" y="2620"/>
                  </a:lnTo>
                  <a:lnTo>
                    <a:pt x="579" y="2540"/>
                  </a:lnTo>
                  <a:lnTo>
                    <a:pt x="579" y="2440"/>
                  </a:lnTo>
                  <a:lnTo>
                    <a:pt x="579" y="2320"/>
                  </a:lnTo>
                  <a:lnTo>
                    <a:pt x="579" y="2220"/>
                  </a:lnTo>
                  <a:lnTo>
                    <a:pt x="579" y="2100"/>
                  </a:lnTo>
                  <a:lnTo>
                    <a:pt x="579" y="2020"/>
                  </a:lnTo>
                  <a:lnTo>
                    <a:pt x="579" y="1980"/>
                  </a:lnTo>
                  <a:lnTo>
                    <a:pt x="579" y="1980"/>
                  </a:lnTo>
                  <a:lnTo>
                    <a:pt x="579" y="2000"/>
                  </a:lnTo>
                  <a:lnTo>
                    <a:pt x="579" y="2040"/>
                  </a:lnTo>
                  <a:lnTo>
                    <a:pt x="579" y="2100"/>
                  </a:lnTo>
                  <a:lnTo>
                    <a:pt x="579" y="2240"/>
                  </a:lnTo>
                  <a:lnTo>
                    <a:pt x="579" y="2280"/>
                  </a:lnTo>
                  <a:lnTo>
                    <a:pt x="579" y="2320"/>
                  </a:lnTo>
                  <a:lnTo>
                    <a:pt x="579" y="2320"/>
                  </a:lnTo>
                  <a:lnTo>
                    <a:pt x="599" y="2320"/>
                  </a:lnTo>
                  <a:lnTo>
                    <a:pt x="599" y="2340"/>
                  </a:lnTo>
                  <a:lnTo>
                    <a:pt x="599" y="2380"/>
                  </a:lnTo>
                  <a:lnTo>
                    <a:pt x="599" y="2480"/>
                  </a:lnTo>
                  <a:lnTo>
                    <a:pt x="599" y="2580"/>
                  </a:lnTo>
                  <a:lnTo>
                    <a:pt x="599" y="2620"/>
                  </a:lnTo>
                  <a:lnTo>
                    <a:pt x="599" y="2640"/>
                  </a:lnTo>
                  <a:lnTo>
                    <a:pt x="599" y="2640"/>
                  </a:lnTo>
                  <a:lnTo>
                    <a:pt x="599" y="2640"/>
                  </a:lnTo>
                  <a:lnTo>
                    <a:pt x="599" y="2640"/>
                  </a:lnTo>
                  <a:lnTo>
                    <a:pt x="619" y="2640"/>
                  </a:lnTo>
                  <a:lnTo>
                    <a:pt x="619" y="2640"/>
                  </a:lnTo>
                  <a:lnTo>
                    <a:pt x="619" y="2640"/>
                  </a:lnTo>
                  <a:lnTo>
                    <a:pt x="619" y="2580"/>
                  </a:lnTo>
                  <a:lnTo>
                    <a:pt x="619" y="2500"/>
                  </a:lnTo>
                  <a:lnTo>
                    <a:pt x="619" y="2380"/>
                  </a:lnTo>
                  <a:lnTo>
                    <a:pt x="619" y="2260"/>
                  </a:lnTo>
                  <a:lnTo>
                    <a:pt x="619" y="2160"/>
                  </a:lnTo>
                  <a:lnTo>
                    <a:pt x="619" y="2060"/>
                  </a:lnTo>
                  <a:lnTo>
                    <a:pt x="619" y="2000"/>
                  </a:lnTo>
                  <a:lnTo>
                    <a:pt x="619" y="1980"/>
                  </a:lnTo>
                  <a:lnTo>
                    <a:pt x="619" y="2000"/>
                  </a:lnTo>
                  <a:lnTo>
                    <a:pt x="619" y="2080"/>
                  </a:lnTo>
                  <a:lnTo>
                    <a:pt x="619" y="2180"/>
                  </a:lnTo>
                  <a:lnTo>
                    <a:pt x="619" y="2280"/>
                  </a:lnTo>
                  <a:lnTo>
                    <a:pt x="619" y="2400"/>
                  </a:lnTo>
                  <a:lnTo>
                    <a:pt x="619" y="2520"/>
                  </a:lnTo>
                  <a:lnTo>
                    <a:pt x="619" y="2600"/>
                  </a:lnTo>
                  <a:lnTo>
                    <a:pt x="619" y="2640"/>
                  </a:lnTo>
                  <a:lnTo>
                    <a:pt x="619" y="2640"/>
                  </a:lnTo>
                  <a:lnTo>
                    <a:pt x="619" y="2620"/>
                  </a:lnTo>
                  <a:lnTo>
                    <a:pt x="619" y="2560"/>
                  </a:lnTo>
                  <a:lnTo>
                    <a:pt x="619" y="2500"/>
                  </a:lnTo>
                  <a:lnTo>
                    <a:pt x="639" y="2440"/>
                  </a:lnTo>
                  <a:lnTo>
                    <a:pt x="639" y="2380"/>
                  </a:lnTo>
                  <a:lnTo>
                    <a:pt x="639" y="2340"/>
                  </a:lnTo>
                  <a:lnTo>
                    <a:pt x="639" y="2320"/>
                  </a:lnTo>
                  <a:lnTo>
                    <a:pt x="639" y="2340"/>
                  </a:lnTo>
                  <a:lnTo>
                    <a:pt x="639" y="2360"/>
                  </a:lnTo>
                  <a:lnTo>
                    <a:pt x="639" y="2460"/>
                  </a:lnTo>
                  <a:lnTo>
                    <a:pt x="639" y="2560"/>
                  </a:lnTo>
                  <a:lnTo>
                    <a:pt x="639" y="2620"/>
                  </a:lnTo>
                  <a:lnTo>
                    <a:pt x="639" y="2640"/>
                  </a:lnTo>
                  <a:lnTo>
                    <a:pt x="639" y="2640"/>
                  </a:lnTo>
                  <a:lnTo>
                    <a:pt x="639" y="2640"/>
                  </a:lnTo>
                  <a:lnTo>
                    <a:pt x="639" y="2640"/>
                  </a:lnTo>
                  <a:lnTo>
                    <a:pt x="659" y="2640"/>
                  </a:lnTo>
                  <a:lnTo>
                    <a:pt x="659" y="2640"/>
                  </a:lnTo>
                  <a:lnTo>
                    <a:pt x="659" y="2620"/>
                  </a:lnTo>
                  <a:lnTo>
                    <a:pt x="659" y="2560"/>
                  </a:lnTo>
                  <a:lnTo>
                    <a:pt x="659" y="2460"/>
                  </a:lnTo>
                  <a:lnTo>
                    <a:pt x="659" y="2360"/>
                  </a:lnTo>
                  <a:lnTo>
                    <a:pt x="659" y="2340"/>
                  </a:lnTo>
                  <a:lnTo>
                    <a:pt x="659" y="2320"/>
                  </a:lnTo>
                  <a:lnTo>
                    <a:pt x="659" y="2340"/>
                  </a:lnTo>
                  <a:lnTo>
                    <a:pt x="659" y="2360"/>
                  </a:lnTo>
                  <a:lnTo>
                    <a:pt x="659" y="2420"/>
                  </a:lnTo>
                  <a:lnTo>
                    <a:pt x="659" y="2480"/>
                  </a:lnTo>
                  <a:lnTo>
                    <a:pt x="659" y="2580"/>
                  </a:lnTo>
                  <a:lnTo>
                    <a:pt x="659" y="2620"/>
                  </a:lnTo>
                  <a:lnTo>
                    <a:pt x="659" y="2640"/>
                  </a:lnTo>
                  <a:lnTo>
                    <a:pt x="659" y="2620"/>
                  </a:lnTo>
                  <a:lnTo>
                    <a:pt x="659" y="2580"/>
                  </a:lnTo>
                  <a:lnTo>
                    <a:pt x="659" y="2540"/>
                  </a:lnTo>
                  <a:lnTo>
                    <a:pt x="659" y="2480"/>
                  </a:lnTo>
                  <a:lnTo>
                    <a:pt x="659" y="2360"/>
                  </a:lnTo>
                  <a:lnTo>
                    <a:pt x="659" y="2340"/>
                  </a:lnTo>
                  <a:lnTo>
                    <a:pt x="659" y="2320"/>
                  </a:lnTo>
                  <a:lnTo>
                    <a:pt x="659" y="2340"/>
                  </a:lnTo>
                  <a:lnTo>
                    <a:pt x="659" y="2360"/>
                  </a:lnTo>
                  <a:lnTo>
                    <a:pt x="659" y="2460"/>
                  </a:lnTo>
                  <a:lnTo>
                    <a:pt x="679" y="2560"/>
                  </a:lnTo>
                  <a:lnTo>
                    <a:pt x="679" y="2620"/>
                  </a:lnTo>
                  <a:lnTo>
                    <a:pt x="679" y="2640"/>
                  </a:lnTo>
                  <a:lnTo>
                    <a:pt x="679" y="2640"/>
                  </a:lnTo>
                  <a:lnTo>
                    <a:pt x="679" y="2640"/>
                  </a:lnTo>
                  <a:lnTo>
                    <a:pt x="679" y="2640"/>
                  </a:lnTo>
                  <a:lnTo>
                    <a:pt x="679" y="2580"/>
                  </a:lnTo>
                  <a:lnTo>
                    <a:pt x="679" y="2500"/>
                  </a:lnTo>
                  <a:lnTo>
                    <a:pt x="679" y="2380"/>
                  </a:lnTo>
                  <a:lnTo>
                    <a:pt x="679" y="2260"/>
                  </a:lnTo>
                  <a:lnTo>
                    <a:pt x="699" y="2160"/>
                  </a:lnTo>
                  <a:lnTo>
                    <a:pt x="699" y="2060"/>
                  </a:lnTo>
                  <a:lnTo>
                    <a:pt x="699" y="2000"/>
                  </a:lnTo>
                  <a:lnTo>
                    <a:pt x="699" y="1980"/>
                  </a:lnTo>
                  <a:lnTo>
                    <a:pt x="699" y="2000"/>
                  </a:lnTo>
                  <a:lnTo>
                    <a:pt x="699" y="2080"/>
                  </a:lnTo>
                  <a:lnTo>
                    <a:pt x="699" y="2180"/>
                  </a:lnTo>
                  <a:lnTo>
                    <a:pt x="699" y="2280"/>
                  </a:lnTo>
                  <a:lnTo>
                    <a:pt x="699" y="2400"/>
                  </a:lnTo>
                  <a:lnTo>
                    <a:pt x="699" y="2520"/>
                  </a:lnTo>
                  <a:lnTo>
                    <a:pt x="699" y="2600"/>
                  </a:lnTo>
                  <a:lnTo>
                    <a:pt x="699" y="2640"/>
                  </a:lnTo>
                  <a:lnTo>
                    <a:pt x="699" y="2640"/>
                  </a:lnTo>
                  <a:lnTo>
                    <a:pt x="699" y="2620"/>
                  </a:lnTo>
                  <a:lnTo>
                    <a:pt x="699" y="2580"/>
                  </a:lnTo>
                  <a:lnTo>
                    <a:pt x="699" y="2520"/>
                  </a:lnTo>
                  <a:lnTo>
                    <a:pt x="699" y="2400"/>
                  </a:lnTo>
                  <a:lnTo>
                    <a:pt x="699" y="2360"/>
                  </a:lnTo>
                  <a:lnTo>
                    <a:pt x="699" y="2320"/>
                  </a:lnTo>
                  <a:lnTo>
                    <a:pt x="699" y="2320"/>
                  </a:lnTo>
                  <a:lnTo>
                    <a:pt x="699" y="2340"/>
                  </a:lnTo>
                  <a:lnTo>
                    <a:pt x="699" y="2380"/>
                  </a:lnTo>
                  <a:lnTo>
                    <a:pt x="699" y="2480"/>
                  </a:lnTo>
                  <a:lnTo>
                    <a:pt x="699" y="2580"/>
                  </a:lnTo>
                  <a:lnTo>
                    <a:pt x="699" y="2620"/>
                  </a:lnTo>
                  <a:lnTo>
                    <a:pt x="699" y="2640"/>
                  </a:lnTo>
                  <a:lnTo>
                    <a:pt x="699" y="2640"/>
                  </a:lnTo>
                  <a:lnTo>
                    <a:pt x="719" y="2640"/>
                  </a:lnTo>
                  <a:lnTo>
                    <a:pt x="719" y="2620"/>
                  </a:lnTo>
                  <a:lnTo>
                    <a:pt x="719" y="2560"/>
                  </a:lnTo>
                  <a:lnTo>
                    <a:pt x="719" y="2460"/>
                  </a:lnTo>
                  <a:lnTo>
                    <a:pt x="719" y="2360"/>
                  </a:lnTo>
                  <a:lnTo>
                    <a:pt x="719" y="2340"/>
                  </a:lnTo>
                  <a:lnTo>
                    <a:pt x="719" y="2320"/>
                  </a:lnTo>
                  <a:lnTo>
                    <a:pt x="719" y="2340"/>
                  </a:lnTo>
                  <a:lnTo>
                    <a:pt x="719" y="2380"/>
                  </a:lnTo>
                  <a:lnTo>
                    <a:pt x="719" y="2440"/>
                  </a:lnTo>
                  <a:lnTo>
                    <a:pt x="719" y="2500"/>
                  </a:lnTo>
                  <a:lnTo>
                    <a:pt x="719" y="2560"/>
                  </a:lnTo>
                  <a:lnTo>
                    <a:pt x="719" y="2620"/>
                  </a:lnTo>
                  <a:lnTo>
                    <a:pt x="719" y="2640"/>
                  </a:lnTo>
                  <a:lnTo>
                    <a:pt x="719" y="2640"/>
                  </a:lnTo>
                  <a:lnTo>
                    <a:pt x="719" y="2600"/>
                  </a:lnTo>
                  <a:lnTo>
                    <a:pt x="719" y="2520"/>
                  </a:lnTo>
                  <a:lnTo>
                    <a:pt x="719" y="2420"/>
                  </a:lnTo>
                  <a:lnTo>
                    <a:pt x="719" y="2300"/>
                  </a:lnTo>
                  <a:lnTo>
                    <a:pt x="719" y="2200"/>
                  </a:lnTo>
                  <a:lnTo>
                    <a:pt x="719" y="2100"/>
                  </a:lnTo>
                  <a:lnTo>
                    <a:pt x="719" y="2020"/>
                  </a:lnTo>
                  <a:lnTo>
                    <a:pt x="719" y="1980"/>
                  </a:lnTo>
                  <a:lnTo>
                    <a:pt x="719" y="1980"/>
                  </a:lnTo>
                  <a:lnTo>
                    <a:pt x="719" y="2000"/>
                  </a:lnTo>
                  <a:lnTo>
                    <a:pt x="719" y="2040"/>
                  </a:lnTo>
                  <a:lnTo>
                    <a:pt x="719" y="2080"/>
                  </a:lnTo>
                  <a:lnTo>
                    <a:pt x="739" y="2220"/>
                  </a:lnTo>
                  <a:lnTo>
                    <a:pt x="739" y="2280"/>
                  </a:lnTo>
                  <a:lnTo>
                    <a:pt x="739" y="2320"/>
                  </a:lnTo>
                  <a:lnTo>
                    <a:pt x="739" y="2420"/>
                  </a:lnTo>
                  <a:lnTo>
                    <a:pt x="739" y="2540"/>
                  </a:lnTo>
                  <a:lnTo>
                    <a:pt x="739" y="2600"/>
                  </a:lnTo>
                  <a:lnTo>
                    <a:pt x="739" y="2620"/>
                  </a:lnTo>
                  <a:lnTo>
                    <a:pt x="739" y="2640"/>
                  </a:lnTo>
                  <a:lnTo>
                    <a:pt x="739" y="2640"/>
                  </a:lnTo>
                  <a:lnTo>
                    <a:pt x="739" y="2600"/>
                  </a:lnTo>
                  <a:lnTo>
                    <a:pt x="739" y="2520"/>
                  </a:lnTo>
                  <a:lnTo>
                    <a:pt x="739" y="2400"/>
                  </a:lnTo>
                  <a:lnTo>
                    <a:pt x="739" y="2280"/>
                  </a:lnTo>
                  <a:lnTo>
                    <a:pt x="739" y="2180"/>
                  </a:lnTo>
                  <a:lnTo>
                    <a:pt x="739" y="2080"/>
                  </a:lnTo>
                  <a:lnTo>
                    <a:pt x="739" y="2000"/>
                  </a:lnTo>
                  <a:lnTo>
                    <a:pt x="739" y="1980"/>
                  </a:lnTo>
                  <a:lnTo>
                    <a:pt x="739" y="2000"/>
                  </a:lnTo>
                  <a:lnTo>
                    <a:pt x="739" y="2080"/>
                  </a:lnTo>
                  <a:lnTo>
                    <a:pt x="739" y="2180"/>
                  </a:lnTo>
                  <a:lnTo>
                    <a:pt x="739" y="2280"/>
                  </a:lnTo>
                  <a:lnTo>
                    <a:pt x="739" y="2400"/>
                  </a:lnTo>
                  <a:lnTo>
                    <a:pt x="739" y="2520"/>
                  </a:lnTo>
                  <a:lnTo>
                    <a:pt x="739" y="2600"/>
                  </a:lnTo>
                  <a:lnTo>
                    <a:pt x="739" y="2640"/>
                  </a:lnTo>
                  <a:lnTo>
                    <a:pt x="739" y="2640"/>
                  </a:lnTo>
                  <a:lnTo>
                    <a:pt x="739" y="2620"/>
                  </a:lnTo>
                  <a:lnTo>
                    <a:pt x="739" y="2560"/>
                  </a:lnTo>
                  <a:lnTo>
                    <a:pt x="739" y="2500"/>
                  </a:lnTo>
                  <a:lnTo>
                    <a:pt x="759" y="2440"/>
                  </a:lnTo>
                  <a:lnTo>
                    <a:pt x="759" y="2380"/>
                  </a:lnTo>
                  <a:lnTo>
                    <a:pt x="759" y="2340"/>
                  </a:lnTo>
                  <a:lnTo>
                    <a:pt x="759" y="2320"/>
                  </a:lnTo>
                  <a:lnTo>
                    <a:pt x="759" y="2340"/>
                  </a:lnTo>
                  <a:lnTo>
                    <a:pt x="759" y="2360"/>
                  </a:lnTo>
                  <a:lnTo>
                    <a:pt x="759" y="2460"/>
                  </a:lnTo>
                  <a:lnTo>
                    <a:pt x="759" y="2560"/>
                  </a:lnTo>
                  <a:lnTo>
                    <a:pt x="759" y="2620"/>
                  </a:lnTo>
                  <a:lnTo>
                    <a:pt x="759" y="2640"/>
                  </a:lnTo>
                  <a:lnTo>
                    <a:pt x="759" y="2640"/>
                  </a:lnTo>
                  <a:lnTo>
                    <a:pt x="759" y="2640"/>
                  </a:lnTo>
                  <a:lnTo>
                    <a:pt x="759" y="2640"/>
                  </a:lnTo>
                  <a:lnTo>
                    <a:pt x="759" y="2580"/>
                  </a:lnTo>
                  <a:lnTo>
                    <a:pt x="759" y="2500"/>
                  </a:lnTo>
                  <a:lnTo>
                    <a:pt x="779" y="2400"/>
                  </a:lnTo>
                  <a:lnTo>
                    <a:pt x="779" y="2320"/>
                  </a:lnTo>
                  <a:lnTo>
                    <a:pt x="779" y="2280"/>
                  </a:lnTo>
                  <a:lnTo>
                    <a:pt x="779" y="2220"/>
                  </a:lnTo>
                  <a:lnTo>
                    <a:pt x="779" y="2080"/>
                  </a:lnTo>
                  <a:lnTo>
                    <a:pt x="779" y="2040"/>
                  </a:lnTo>
                  <a:lnTo>
                    <a:pt x="779" y="2000"/>
                  </a:lnTo>
                  <a:lnTo>
                    <a:pt x="779" y="1980"/>
                  </a:lnTo>
                  <a:lnTo>
                    <a:pt x="779" y="1980"/>
                  </a:lnTo>
                  <a:lnTo>
                    <a:pt x="779" y="2020"/>
                  </a:lnTo>
                  <a:lnTo>
                    <a:pt x="779" y="2100"/>
                  </a:lnTo>
                  <a:lnTo>
                    <a:pt x="779" y="2200"/>
                  </a:lnTo>
                  <a:lnTo>
                    <a:pt x="779" y="2300"/>
                  </a:lnTo>
                  <a:lnTo>
                    <a:pt x="779" y="2420"/>
                  </a:lnTo>
                  <a:lnTo>
                    <a:pt x="779" y="2520"/>
                  </a:lnTo>
                  <a:lnTo>
                    <a:pt x="779" y="2600"/>
                  </a:lnTo>
                  <a:lnTo>
                    <a:pt x="779" y="2640"/>
                  </a:lnTo>
                  <a:lnTo>
                    <a:pt x="779" y="2640"/>
                  </a:lnTo>
                  <a:lnTo>
                    <a:pt x="779" y="2620"/>
                  </a:lnTo>
                  <a:lnTo>
                    <a:pt x="779" y="2560"/>
                  </a:lnTo>
                  <a:lnTo>
                    <a:pt x="779" y="2500"/>
                  </a:lnTo>
                  <a:lnTo>
                    <a:pt x="779" y="2440"/>
                  </a:lnTo>
                  <a:lnTo>
                    <a:pt x="779" y="2380"/>
                  </a:lnTo>
                  <a:lnTo>
                    <a:pt x="779" y="2340"/>
                  </a:lnTo>
                  <a:lnTo>
                    <a:pt x="779" y="2320"/>
                  </a:lnTo>
                  <a:lnTo>
                    <a:pt x="779" y="2340"/>
                  </a:lnTo>
                  <a:lnTo>
                    <a:pt x="779" y="2360"/>
                  </a:lnTo>
                  <a:lnTo>
                    <a:pt x="779" y="2460"/>
                  </a:lnTo>
                  <a:lnTo>
                    <a:pt x="799" y="2560"/>
                  </a:lnTo>
                  <a:lnTo>
                    <a:pt x="799" y="2620"/>
                  </a:lnTo>
                  <a:lnTo>
                    <a:pt x="799" y="2640"/>
                  </a:lnTo>
                  <a:lnTo>
                    <a:pt x="799" y="2640"/>
                  </a:lnTo>
                  <a:lnTo>
                    <a:pt x="799" y="2640"/>
                  </a:lnTo>
                  <a:lnTo>
                    <a:pt x="799" y="2640"/>
                  </a:lnTo>
                  <a:lnTo>
                    <a:pt x="799" y="2640"/>
                  </a:lnTo>
                  <a:lnTo>
                    <a:pt x="799" y="2640"/>
                  </a:lnTo>
                  <a:lnTo>
                    <a:pt x="818" y="2640"/>
                  </a:lnTo>
                  <a:lnTo>
                    <a:pt x="818" y="2620"/>
                  </a:lnTo>
                  <a:lnTo>
                    <a:pt x="818" y="2580"/>
                  </a:lnTo>
                  <a:lnTo>
                    <a:pt x="818" y="2480"/>
                  </a:lnTo>
                  <a:lnTo>
                    <a:pt x="818" y="2380"/>
                  </a:lnTo>
                  <a:lnTo>
                    <a:pt x="818" y="2340"/>
                  </a:lnTo>
                  <a:lnTo>
                    <a:pt x="818" y="2320"/>
                  </a:lnTo>
                  <a:lnTo>
                    <a:pt x="818" y="2320"/>
                  </a:lnTo>
                  <a:lnTo>
                    <a:pt x="818" y="2320"/>
                  </a:lnTo>
                  <a:lnTo>
                    <a:pt x="818" y="2280"/>
                  </a:lnTo>
                  <a:lnTo>
                    <a:pt x="818" y="2240"/>
                  </a:lnTo>
                  <a:lnTo>
                    <a:pt x="818" y="2100"/>
                  </a:lnTo>
                  <a:lnTo>
                    <a:pt x="838" y="2040"/>
                  </a:lnTo>
                  <a:lnTo>
                    <a:pt x="838" y="2000"/>
                  </a:lnTo>
                  <a:lnTo>
                    <a:pt x="838" y="1980"/>
                  </a:lnTo>
                  <a:lnTo>
                    <a:pt x="838" y="1980"/>
                  </a:lnTo>
                  <a:lnTo>
                    <a:pt x="838" y="2020"/>
                  </a:lnTo>
                  <a:lnTo>
                    <a:pt x="838" y="2100"/>
                  </a:lnTo>
                  <a:lnTo>
                    <a:pt x="838" y="2200"/>
                  </a:lnTo>
                  <a:lnTo>
                    <a:pt x="838" y="2300"/>
                  </a:lnTo>
                  <a:lnTo>
                    <a:pt x="838" y="2420"/>
                  </a:lnTo>
                  <a:lnTo>
                    <a:pt x="838" y="2520"/>
                  </a:lnTo>
                  <a:lnTo>
                    <a:pt x="838" y="2600"/>
                  </a:lnTo>
                  <a:lnTo>
                    <a:pt x="838" y="2640"/>
                  </a:lnTo>
                  <a:lnTo>
                    <a:pt x="838" y="2640"/>
                  </a:lnTo>
                  <a:lnTo>
                    <a:pt x="838" y="2620"/>
                  </a:lnTo>
                  <a:lnTo>
                    <a:pt x="838" y="2580"/>
                  </a:lnTo>
                  <a:lnTo>
                    <a:pt x="838" y="2520"/>
                  </a:lnTo>
                  <a:lnTo>
                    <a:pt x="838" y="2400"/>
                  </a:lnTo>
                  <a:lnTo>
                    <a:pt x="838" y="2360"/>
                  </a:lnTo>
                  <a:lnTo>
                    <a:pt x="838" y="2320"/>
                  </a:lnTo>
                  <a:lnTo>
                    <a:pt x="838" y="2320"/>
                  </a:lnTo>
                  <a:lnTo>
                    <a:pt x="838" y="2320"/>
                  </a:lnTo>
                  <a:lnTo>
                    <a:pt x="838" y="2300"/>
                  </a:lnTo>
                  <a:lnTo>
                    <a:pt x="838" y="2260"/>
                  </a:lnTo>
                  <a:lnTo>
                    <a:pt x="838" y="2140"/>
                  </a:lnTo>
                  <a:lnTo>
                    <a:pt x="858" y="2040"/>
                  </a:lnTo>
                  <a:lnTo>
                    <a:pt x="858" y="2000"/>
                  </a:lnTo>
                  <a:lnTo>
                    <a:pt x="858" y="1980"/>
                  </a:lnTo>
                  <a:lnTo>
                    <a:pt x="858" y="1980"/>
                  </a:lnTo>
                  <a:lnTo>
                    <a:pt x="858" y="2000"/>
                  </a:lnTo>
                  <a:lnTo>
                    <a:pt x="858" y="2040"/>
                  </a:lnTo>
                  <a:lnTo>
                    <a:pt x="858" y="2140"/>
                  </a:lnTo>
                  <a:lnTo>
                    <a:pt x="858" y="2260"/>
                  </a:lnTo>
                  <a:lnTo>
                    <a:pt x="858" y="2300"/>
                  </a:lnTo>
                  <a:lnTo>
                    <a:pt x="858" y="2320"/>
                  </a:lnTo>
                  <a:lnTo>
                    <a:pt x="858" y="2320"/>
                  </a:lnTo>
                  <a:lnTo>
                    <a:pt x="858" y="2320"/>
                  </a:lnTo>
                  <a:lnTo>
                    <a:pt x="878" y="2320"/>
                  </a:lnTo>
                  <a:lnTo>
                    <a:pt x="878" y="2340"/>
                  </a:lnTo>
                  <a:lnTo>
                    <a:pt x="878" y="2380"/>
                  </a:lnTo>
                  <a:lnTo>
                    <a:pt x="878" y="2480"/>
                  </a:lnTo>
                  <a:lnTo>
                    <a:pt x="878" y="2580"/>
                  </a:lnTo>
                  <a:lnTo>
                    <a:pt x="878" y="2620"/>
                  </a:lnTo>
                  <a:lnTo>
                    <a:pt x="878" y="2640"/>
                  </a:lnTo>
                  <a:lnTo>
                    <a:pt x="878" y="2640"/>
                  </a:lnTo>
                  <a:lnTo>
                    <a:pt x="878" y="2640"/>
                  </a:lnTo>
                  <a:lnTo>
                    <a:pt x="878" y="2640"/>
                  </a:lnTo>
                  <a:lnTo>
                    <a:pt x="878" y="2640"/>
                  </a:lnTo>
                  <a:lnTo>
                    <a:pt x="898" y="2640"/>
                  </a:lnTo>
                  <a:lnTo>
                    <a:pt x="898" y="2620"/>
                  </a:lnTo>
                  <a:lnTo>
                    <a:pt x="898" y="2560"/>
                  </a:lnTo>
                  <a:lnTo>
                    <a:pt x="898" y="2460"/>
                  </a:lnTo>
                  <a:lnTo>
                    <a:pt x="898" y="2360"/>
                  </a:lnTo>
                  <a:lnTo>
                    <a:pt x="898" y="2340"/>
                  </a:lnTo>
                  <a:lnTo>
                    <a:pt x="898" y="2320"/>
                  </a:lnTo>
                  <a:lnTo>
                    <a:pt x="898" y="2340"/>
                  </a:lnTo>
                  <a:lnTo>
                    <a:pt x="898" y="2360"/>
                  </a:lnTo>
                  <a:lnTo>
                    <a:pt x="898" y="2420"/>
                  </a:lnTo>
                  <a:lnTo>
                    <a:pt x="898" y="2480"/>
                  </a:lnTo>
                  <a:lnTo>
                    <a:pt x="898" y="2580"/>
                  </a:lnTo>
                  <a:lnTo>
                    <a:pt x="898" y="2620"/>
                  </a:lnTo>
                  <a:lnTo>
                    <a:pt x="898" y="2640"/>
                  </a:lnTo>
                  <a:lnTo>
                    <a:pt x="898" y="2620"/>
                  </a:lnTo>
                  <a:lnTo>
                    <a:pt x="898" y="2600"/>
                  </a:lnTo>
                  <a:lnTo>
                    <a:pt x="898" y="2500"/>
                  </a:lnTo>
                  <a:lnTo>
                    <a:pt x="898" y="2400"/>
                  </a:lnTo>
                  <a:lnTo>
                    <a:pt x="898" y="2340"/>
                  </a:lnTo>
                  <a:lnTo>
                    <a:pt x="898" y="2320"/>
                  </a:lnTo>
                  <a:lnTo>
                    <a:pt x="898" y="2320"/>
                  </a:lnTo>
                  <a:lnTo>
                    <a:pt x="918" y="2320"/>
                  </a:lnTo>
                  <a:lnTo>
                    <a:pt x="918" y="2320"/>
                  </a:lnTo>
                  <a:lnTo>
                    <a:pt x="918" y="2340"/>
                  </a:lnTo>
                  <a:lnTo>
                    <a:pt x="918" y="2380"/>
                  </a:lnTo>
                  <a:lnTo>
                    <a:pt x="918" y="2480"/>
                  </a:lnTo>
                  <a:lnTo>
                    <a:pt x="918" y="2580"/>
                  </a:lnTo>
                  <a:lnTo>
                    <a:pt x="918" y="2620"/>
                  </a:lnTo>
                  <a:lnTo>
                    <a:pt x="918" y="2640"/>
                  </a:lnTo>
                  <a:lnTo>
                    <a:pt x="918" y="2640"/>
                  </a:lnTo>
                  <a:lnTo>
                    <a:pt x="918" y="2640"/>
                  </a:lnTo>
                  <a:lnTo>
                    <a:pt x="918" y="2640"/>
                  </a:lnTo>
                  <a:lnTo>
                    <a:pt x="938" y="2640"/>
                  </a:lnTo>
                  <a:lnTo>
                    <a:pt x="938" y="2620"/>
                  </a:lnTo>
                  <a:lnTo>
                    <a:pt x="938" y="2580"/>
                  </a:lnTo>
                  <a:lnTo>
                    <a:pt x="938" y="2480"/>
                  </a:lnTo>
                  <a:lnTo>
                    <a:pt x="938" y="2380"/>
                  </a:lnTo>
                  <a:lnTo>
                    <a:pt x="938" y="2340"/>
                  </a:lnTo>
                  <a:lnTo>
                    <a:pt x="938" y="2320"/>
                  </a:lnTo>
                  <a:lnTo>
                    <a:pt x="938" y="2320"/>
                  </a:lnTo>
                  <a:lnTo>
                    <a:pt x="938" y="2320"/>
                  </a:lnTo>
                  <a:lnTo>
                    <a:pt x="938" y="2320"/>
                  </a:lnTo>
                  <a:lnTo>
                    <a:pt x="958" y="2320"/>
                  </a:lnTo>
                  <a:lnTo>
                    <a:pt x="958" y="2340"/>
                  </a:lnTo>
                  <a:lnTo>
                    <a:pt x="958" y="2400"/>
                  </a:lnTo>
                  <a:lnTo>
                    <a:pt x="958" y="2500"/>
                  </a:lnTo>
                  <a:lnTo>
                    <a:pt x="958" y="2600"/>
                  </a:lnTo>
                  <a:lnTo>
                    <a:pt x="958" y="2620"/>
                  </a:lnTo>
                  <a:lnTo>
                    <a:pt x="958" y="2640"/>
                  </a:lnTo>
                  <a:lnTo>
                    <a:pt x="958" y="2620"/>
                  </a:lnTo>
                  <a:lnTo>
                    <a:pt x="958" y="2600"/>
                  </a:lnTo>
                  <a:lnTo>
                    <a:pt x="958" y="2500"/>
                  </a:lnTo>
                  <a:lnTo>
                    <a:pt x="958" y="2400"/>
                  </a:lnTo>
                  <a:lnTo>
                    <a:pt x="958" y="2340"/>
                  </a:lnTo>
                  <a:lnTo>
                    <a:pt x="958" y="2320"/>
                  </a:lnTo>
                  <a:lnTo>
                    <a:pt x="958" y="2320"/>
                  </a:lnTo>
                  <a:lnTo>
                    <a:pt x="958" y="2320"/>
                  </a:lnTo>
                  <a:lnTo>
                    <a:pt x="958" y="2280"/>
                  </a:lnTo>
                  <a:lnTo>
                    <a:pt x="958" y="2240"/>
                  </a:lnTo>
                  <a:lnTo>
                    <a:pt x="958" y="2100"/>
                  </a:lnTo>
                  <a:lnTo>
                    <a:pt x="978" y="2040"/>
                  </a:lnTo>
                  <a:lnTo>
                    <a:pt x="978" y="2000"/>
                  </a:lnTo>
                  <a:lnTo>
                    <a:pt x="978" y="1980"/>
                  </a:lnTo>
                  <a:lnTo>
                    <a:pt x="978" y="1980"/>
                  </a:lnTo>
                  <a:lnTo>
                    <a:pt x="978" y="2000"/>
                  </a:lnTo>
                  <a:lnTo>
                    <a:pt x="978" y="2020"/>
                  </a:lnTo>
                  <a:lnTo>
                    <a:pt x="978" y="2120"/>
                  </a:lnTo>
                  <a:lnTo>
                    <a:pt x="978" y="2240"/>
                  </a:lnTo>
                  <a:lnTo>
                    <a:pt x="978" y="2380"/>
                  </a:lnTo>
                  <a:lnTo>
                    <a:pt x="978" y="2500"/>
                  </a:lnTo>
                  <a:lnTo>
                    <a:pt x="978" y="2600"/>
                  </a:lnTo>
                  <a:lnTo>
                    <a:pt x="978" y="2620"/>
                  </a:lnTo>
                  <a:lnTo>
                    <a:pt x="978" y="2640"/>
                  </a:lnTo>
                  <a:lnTo>
                    <a:pt x="978" y="2660"/>
                  </a:lnTo>
                  <a:lnTo>
                    <a:pt x="978" y="2640"/>
                  </a:lnTo>
                  <a:lnTo>
                    <a:pt x="978" y="2600"/>
                  </a:lnTo>
                  <a:lnTo>
                    <a:pt x="978" y="2560"/>
                  </a:lnTo>
                  <a:lnTo>
                    <a:pt x="978" y="2480"/>
                  </a:lnTo>
                  <a:lnTo>
                    <a:pt x="978" y="2400"/>
                  </a:lnTo>
                  <a:lnTo>
                    <a:pt x="978" y="2200"/>
                  </a:lnTo>
                  <a:lnTo>
                    <a:pt x="978" y="1980"/>
                  </a:lnTo>
                  <a:lnTo>
                    <a:pt x="978" y="1760"/>
                  </a:lnTo>
                  <a:lnTo>
                    <a:pt x="978" y="1560"/>
                  </a:lnTo>
                  <a:lnTo>
                    <a:pt x="978" y="1480"/>
                  </a:lnTo>
                  <a:lnTo>
                    <a:pt x="978" y="1400"/>
                  </a:lnTo>
                  <a:lnTo>
                    <a:pt x="978" y="1360"/>
                  </a:lnTo>
                  <a:lnTo>
                    <a:pt x="978" y="1320"/>
                  </a:lnTo>
                  <a:lnTo>
                    <a:pt x="978" y="1300"/>
                  </a:lnTo>
                  <a:lnTo>
                    <a:pt x="978" y="1320"/>
                  </a:lnTo>
                  <a:lnTo>
                    <a:pt x="978" y="1360"/>
                  </a:lnTo>
                  <a:lnTo>
                    <a:pt x="978" y="1460"/>
                  </a:lnTo>
                  <a:lnTo>
                    <a:pt x="978" y="1580"/>
                  </a:lnTo>
                  <a:lnTo>
                    <a:pt x="978" y="1720"/>
                  </a:lnTo>
                  <a:lnTo>
                    <a:pt x="978" y="1840"/>
                  </a:lnTo>
                  <a:lnTo>
                    <a:pt x="978" y="1940"/>
                  </a:lnTo>
                  <a:lnTo>
                    <a:pt x="978" y="1960"/>
                  </a:lnTo>
                  <a:lnTo>
                    <a:pt x="978" y="1980"/>
                  </a:lnTo>
                  <a:lnTo>
                    <a:pt x="978" y="1980"/>
                  </a:lnTo>
                  <a:lnTo>
                    <a:pt x="978" y="1940"/>
                  </a:lnTo>
                  <a:lnTo>
                    <a:pt x="978" y="1880"/>
                  </a:lnTo>
                  <a:lnTo>
                    <a:pt x="978" y="1820"/>
                  </a:lnTo>
                  <a:lnTo>
                    <a:pt x="998" y="1760"/>
                  </a:lnTo>
                  <a:lnTo>
                    <a:pt x="998" y="1700"/>
                  </a:lnTo>
                  <a:lnTo>
                    <a:pt x="998" y="1660"/>
                  </a:lnTo>
                  <a:lnTo>
                    <a:pt x="998" y="1660"/>
                  </a:lnTo>
                  <a:lnTo>
                    <a:pt x="998" y="1700"/>
                  </a:lnTo>
                  <a:lnTo>
                    <a:pt x="998" y="1780"/>
                  </a:lnTo>
                  <a:lnTo>
                    <a:pt x="998" y="1860"/>
                  </a:lnTo>
                  <a:lnTo>
                    <a:pt x="998" y="1960"/>
                  </a:lnTo>
                  <a:lnTo>
                    <a:pt x="998" y="2080"/>
                  </a:lnTo>
                  <a:lnTo>
                    <a:pt x="998" y="2180"/>
                  </a:lnTo>
                  <a:lnTo>
                    <a:pt x="998" y="2260"/>
                  </a:lnTo>
                  <a:lnTo>
                    <a:pt x="998" y="2320"/>
                  </a:lnTo>
                  <a:lnTo>
                    <a:pt x="998" y="2320"/>
                  </a:lnTo>
                  <a:lnTo>
                    <a:pt x="998" y="2340"/>
                  </a:lnTo>
                  <a:lnTo>
                    <a:pt x="998" y="2380"/>
                  </a:lnTo>
                  <a:lnTo>
                    <a:pt x="998" y="2480"/>
                  </a:lnTo>
                  <a:lnTo>
                    <a:pt x="998" y="2580"/>
                  </a:lnTo>
                  <a:lnTo>
                    <a:pt x="998" y="2620"/>
                  </a:lnTo>
                  <a:lnTo>
                    <a:pt x="998" y="2640"/>
                  </a:lnTo>
                  <a:lnTo>
                    <a:pt x="998" y="2640"/>
                  </a:lnTo>
                  <a:lnTo>
                    <a:pt x="998" y="2580"/>
                  </a:lnTo>
                  <a:lnTo>
                    <a:pt x="998" y="2520"/>
                  </a:lnTo>
                  <a:lnTo>
                    <a:pt x="998" y="2320"/>
                  </a:lnTo>
                  <a:lnTo>
                    <a:pt x="1018" y="2140"/>
                  </a:lnTo>
                  <a:lnTo>
                    <a:pt x="1018" y="2060"/>
                  </a:lnTo>
                  <a:lnTo>
                    <a:pt x="1018" y="1980"/>
                  </a:lnTo>
                  <a:lnTo>
                    <a:pt x="1018" y="1880"/>
                  </a:lnTo>
                  <a:lnTo>
                    <a:pt x="1018" y="1780"/>
                  </a:lnTo>
                  <a:lnTo>
                    <a:pt x="1018" y="1700"/>
                  </a:lnTo>
                  <a:lnTo>
                    <a:pt x="1018" y="1660"/>
                  </a:lnTo>
                  <a:lnTo>
                    <a:pt x="1018" y="1660"/>
                  </a:lnTo>
                  <a:lnTo>
                    <a:pt x="1018" y="1740"/>
                  </a:lnTo>
                  <a:lnTo>
                    <a:pt x="1018" y="1880"/>
                  </a:lnTo>
                  <a:lnTo>
                    <a:pt x="1018" y="2020"/>
                  </a:lnTo>
                  <a:lnTo>
                    <a:pt x="1018" y="2200"/>
                  </a:lnTo>
                  <a:lnTo>
                    <a:pt x="1018" y="2340"/>
                  </a:lnTo>
                  <a:lnTo>
                    <a:pt x="1018" y="2480"/>
                  </a:lnTo>
                  <a:lnTo>
                    <a:pt x="1018" y="2580"/>
                  </a:lnTo>
                  <a:lnTo>
                    <a:pt x="1018" y="2620"/>
                  </a:lnTo>
                  <a:lnTo>
                    <a:pt x="1018" y="2640"/>
                  </a:lnTo>
                  <a:lnTo>
                    <a:pt x="1018" y="2640"/>
                  </a:lnTo>
                  <a:lnTo>
                    <a:pt x="1018" y="2620"/>
                  </a:lnTo>
                  <a:lnTo>
                    <a:pt x="1018" y="2560"/>
                  </a:lnTo>
                  <a:lnTo>
                    <a:pt x="1018" y="2460"/>
                  </a:lnTo>
                  <a:lnTo>
                    <a:pt x="1018" y="2340"/>
                  </a:lnTo>
                  <a:lnTo>
                    <a:pt x="1038" y="2220"/>
                  </a:lnTo>
                  <a:lnTo>
                    <a:pt x="1038" y="2120"/>
                  </a:lnTo>
                  <a:lnTo>
                    <a:pt x="1038" y="2020"/>
                  </a:lnTo>
                  <a:lnTo>
                    <a:pt x="1038" y="1980"/>
                  </a:lnTo>
                  <a:lnTo>
                    <a:pt x="1038" y="1980"/>
                  </a:lnTo>
                  <a:lnTo>
                    <a:pt x="1038" y="2020"/>
                  </a:lnTo>
                  <a:lnTo>
                    <a:pt x="1038" y="2060"/>
                  </a:lnTo>
                  <a:lnTo>
                    <a:pt x="1038" y="2140"/>
                  </a:lnTo>
                  <a:lnTo>
                    <a:pt x="1038" y="2200"/>
                  </a:lnTo>
                  <a:lnTo>
                    <a:pt x="1038" y="2260"/>
                  </a:lnTo>
                  <a:lnTo>
                    <a:pt x="1038" y="2300"/>
                  </a:lnTo>
                  <a:lnTo>
                    <a:pt x="1038" y="2320"/>
                  </a:lnTo>
                  <a:lnTo>
                    <a:pt x="1038" y="2320"/>
                  </a:lnTo>
                  <a:lnTo>
                    <a:pt x="1038" y="2300"/>
                  </a:lnTo>
                  <a:lnTo>
                    <a:pt x="1038" y="2220"/>
                  </a:lnTo>
                  <a:lnTo>
                    <a:pt x="1038" y="2100"/>
                  </a:lnTo>
                  <a:lnTo>
                    <a:pt x="1038" y="1980"/>
                  </a:lnTo>
                  <a:lnTo>
                    <a:pt x="1038" y="1900"/>
                  </a:lnTo>
                  <a:lnTo>
                    <a:pt x="1038" y="1800"/>
                  </a:lnTo>
                  <a:lnTo>
                    <a:pt x="1038" y="1560"/>
                  </a:lnTo>
                  <a:lnTo>
                    <a:pt x="1038" y="1460"/>
                  </a:lnTo>
                  <a:lnTo>
                    <a:pt x="1038" y="1380"/>
                  </a:lnTo>
                  <a:lnTo>
                    <a:pt x="1038" y="1320"/>
                  </a:lnTo>
                  <a:lnTo>
                    <a:pt x="1038" y="1320"/>
                  </a:lnTo>
                  <a:lnTo>
                    <a:pt x="1038" y="1340"/>
                  </a:lnTo>
                  <a:lnTo>
                    <a:pt x="1038" y="1380"/>
                  </a:lnTo>
                  <a:lnTo>
                    <a:pt x="1038" y="1460"/>
                  </a:lnTo>
                  <a:lnTo>
                    <a:pt x="1038" y="1600"/>
                  </a:lnTo>
                  <a:lnTo>
                    <a:pt x="1038" y="1760"/>
                  </a:lnTo>
                  <a:lnTo>
                    <a:pt x="1038" y="1920"/>
                  </a:lnTo>
                  <a:lnTo>
                    <a:pt x="1038" y="2080"/>
                  </a:lnTo>
                  <a:lnTo>
                    <a:pt x="1038" y="2220"/>
                  </a:lnTo>
                  <a:lnTo>
                    <a:pt x="1038" y="2320"/>
                  </a:lnTo>
                  <a:lnTo>
                    <a:pt x="1038" y="2440"/>
                  </a:lnTo>
                  <a:lnTo>
                    <a:pt x="1038" y="2520"/>
                  </a:lnTo>
                  <a:lnTo>
                    <a:pt x="1058" y="2600"/>
                  </a:lnTo>
                  <a:lnTo>
                    <a:pt x="1058" y="2640"/>
                  </a:lnTo>
                  <a:lnTo>
                    <a:pt x="1058" y="2640"/>
                  </a:lnTo>
                  <a:lnTo>
                    <a:pt x="1058" y="2560"/>
                  </a:lnTo>
                  <a:lnTo>
                    <a:pt x="1058" y="2440"/>
                  </a:lnTo>
                  <a:lnTo>
                    <a:pt x="1058" y="2320"/>
                  </a:lnTo>
                  <a:lnTo>
                    <a:pt x="1058" y="2180"/>
                  </a:lnTo>
                  <a:lnTo>
                    <a:pt x="1058" y="2020"/>
                  </a:lnTo>
                  <a:lnTo>
                    <a:pt x="1058" y="1880"/>
                  </a:lnTo>
                  <a:lnTo>
                    <a:pt x="1058" y="1760"/>
                  </a:lnTo>
                  <a:lnTo>
                    <a:pt x="1058" y="1660"/>
                  </a:lnTo>
                  <a:lnTo>
                    <a:pt x="1058" y="1600"/>
                  </a:lnTo>
                  <a:lnTo>
                    <a:pt x="1058" y="1560"/>
                  </a:lnTo>
                  <a:lnTo>
                    <a:pt x="1058" y="1500"/>
                  </a:lnTo>
                  <a:lnTo>
                    <a:pt x="1058" y="1420"/>
                  </a:lnTo>
                  <a:lnTo>
                    <a:pt x="1058" y="1380"/>
                  </a:lnTo>
                  <a:lnTo>
                    <a:pt x="1058" y="1320"/>
                  </a:lnTo>
                  <a:lnTo>
                    <a:pt x="1058" y="1220"/>
                  </a:lnTo>
                  <a:lnTo>
                    <a:pt x="1058" y="1080"/>
                  </a:lnTo>
                  <a:lnTo>
                    <a:pt x="1058" y="920"/>
                  </a:lnTo>
                  <a:lnTo>
                    <a:pt x="1058" y="760"/>
                  </a:lnTo>
                  <a:lnTo>
                    <a:pt x="1078" y="600"/>
                  </a:lnTo>
                  <a:lnTo>
                    <a:pt x="1078" y="460"/>
                  </a:lnTo>
                  <a:lnTo>
                    <a:pt x="1078" y="360"/>
                  </a:lnTo>
                  <a:lnTo>
                    <a:pt x="1078" y="340"/>
                  </a:lnTo>
                  <a:lnTo>
                    <a:pt x="1078" y="320"/>
                  </a:lnTo>
                  <a:lnTo>
                    <a:pt x="1078" y="320"/>
                  </a:lnTo>
                  <a:lnTo>
                    <a:pt x="1078" y="380"/>
                  </a:lnTo>
                  <a:lnTo>
                    <a:pt x="1078" y="460"/>
                  </a:lnTo>
                  <a:lnTo>
                    <a:pt x="1078" y="560"/>
                  </a:lnTo>
                  <a:lnTo>
                    <a:pt x="1078" y="800"/>
                  </a:lnTo>
                  <a:lnTo>
                    <a:pt x="1078" y="900"/>
                  </a:lnTo>
                  <a:lnTo>
                    <a:pt x="1078" y="980"/>
                  </a:lnTo>
                  <a:lnTo>
                    <a:pt x="1078" y="1080"/>
                  </a:lnTo>
                  <a:lnTo>
                    <a:pt x="1078" y="1180"/>
                  </a:lnTo>
                  <a:lnTo>
                    <a:pt x="1078" y="1240"/>
                  </a:lnTo>
                  <a:lnTo>
                    <a:pt x="1078" y="1320"/>
                  </a:lnTo>
                  <a:lnTo>
                    <a:pt x="1078" y="1660"/>
                  </a:lnTo>
                  <a:lnTo>
                    <a:pt x="1078" y="1740"/>
                  </a:lnTo>
                  <a:lnTo>
                    <a:pt x="1078" y="1800"/>
                  </a:lnTo>
                  <a:lnTo>
                    <a:pt x="1078" y="1880"/>
                  </a:lnTo>
                  <a:lnTo>
                    <a:pt x="1078" y="1980"/>
                  </a:lnTo>
                  <a:lnTo>
                    <a:pt x="1078" y="2060"/>
                  </a:lnTo>
                  <a:lnTo>
                    <a:pt x="1078" y="2160"/>
                  </a:lnTo>
                  <a:lnTo>
                    <a:pt x="1078" y="2380"/>
                  </a:lnTo>
                  <a:lnTo>
                    <a:pt x="1098" y="2480"/>
                  </a:lnTo>
                  <a:lnTo>
                    <a:pt x="1098" y="2560"/>
                  </a:lnTo>
                  <a:lnTo>
                    <a:pt x="1098" y="2620"/>
                  </a:lnTo>
                  <a:lnTo>
                    <a:pt x="1098" y="2640"/>
                  </a:lnTo>
                  <a:lnTo>
                    <a:pt x="1098" y="2640"/>
                  </a:lnTo>
                  <a:lnTo>
                    <a:pt x="1098" y="2620"/>
                  </a:lnTo>
                  <a:lnTo>
                    <a:pt x="1098" y="2540"/>
                  </a:lnTo>
                  <a:lnTo>
                    <a:pt x="1098" y="2440"/>
                  </a:lnTo>
                  <a:lnTo>
                    <a:pt x="1098" y="2300"/>
                  </a:lnTo>
                  <a:lnTo>
                    <a:pt x="1098" y="2180"/>
                  </a:lnTo>
                  <a:lnTo>
                    <a:pt x="1098" y="2080"/>
                  </a:lnTo>
                  <a:lnTo>
                    <a:pt x="1098" y="2000"/>
                  </a:lnTo>
                  <a:lnTo>
                    <a:pt x="1098" y="1980"/>
                  </a:lnTo>
                  <a:lnTo>
                    <a:pt x="1098" y="1980"/>
                  </a:lnTo>
                  <a:lnTo>
                    <a:pt x="1098" y="1980"/>
                  </a:lnTo>
                  <a:lnTo>
                    <a:pt x="1098" y="2000"/>
                  </a:lnTo>
                  <a:lnTo>
                    <a:pt x="1098" y="2080"/>
                  </a:lnTo>
                  <a:lnTo>
                    <a:pt x="1098" y="2180"/>
                  </a:lnTo>
                  <a:lnTo>
                    <a:pt x="1098" y="2300"/>
                  </a:lnTo>
                  <a:lnTo>
                    <a:pt x="1098" y="2440"/>
                  </a:lnTo>
                  <a:lnTo>
                    <a:pt x="1098" y="2540"/>
                  </a:lnTo>
                  <a:lnTo>
                    <a:pt x="1098" y="2620"/>
                  </a:lnTo>
                  <a:lnTo>
                    <a:pt x="1098" y="2640"/>
                  </a:lnTo>
                  <a:lnTo>
                    <a:pt x="1098" y="2640"/>
                  </a:lnTo>
                  <a:lnTo>
                    <a:pt x="1098" y="2620"/>
                  </a:lnTo>
                  <a:lnTo>
                    <a:pt x="1098" y="2540"/>
                  </a:lnTo>
                  <a:lnTo>
                    <a:pt x="1098" y="2440"/>
                  </a:lnTo>
                  <a:lnTo>
                    <a:pt x="1098" y="2320"/>
                  </a:lnTo>
                  <a:lnTo>
                    <a:pt x="1098" y="2220"/>
                  </a:lnTo>
                  <a:lnTo>
                    <a:pt x="1098" y="2100"/>
                  </a:lnTo>
                  <a:lnTo>
                    <a:pt x="1098" y="2020"/>
                  </a:lnTo>
                  <a:lnTo>
                    <a:pt x="1098" y="1980"/>
                  </a:lnTo>
                  <a:lnTo>
                    <a:pt x="1098" y="1980"/>
                  </a:lnTo>
                  <a:lnTo>
                    <a:pt x="1098" y="2000"/>
                  </a:lnTo>
                  <a:lnTo>
                    <a:pt x="1098" y="2040"/>
                  </a:lnTo>
                  <a:lnTo>
                    <a:pt x="1098" y="2080"/>
                  </a:lnTo>
                  <a:lnTo>
                    <a:pt x="1118" y="2220"/>
                  </a:lnTo>
                  <a:lnTo>
                    <a:pt x="1118" y="2280"/>
                  </a:lnTo>
                  <a:lnTo>
                    <a:pt x="1118" y="2320"/>
                  </a:lnTo>
                  <a:lnTo>
                    <a:pt x="1118" y="2360"/>
                  </a:lnTo>
                  <a:lnTo>
                    <a:pt x="1118" y="2440"/>
                  </a:lnTo>
                  <a:lnTo>
                    <a:pt x="1118" y="2560"/>
                  </a:lnTo>
                  <a:lnTo>
                    <a:pt x="1118" y="2620"/>
                  </a:lnTo>
                  <a:lnTo>
                    <a:pt x="1118" y="2660"/>
                  </a:lnTo>
                  <a:lnTo>
                    <a:pt x="1118" y="2660"/>
                  </a:lnTo>
                  <a:lnTo>
                    <a:pt x="1118" y="2640"/>
                  </a:lnTo>
                  <a:lnTo>
                    <a:pt x="1118" y="2580"/>
                  </a:lnTo>
                  <a:lnTo>
                    <a:pt x="1118" y="2480"/>
                  </a:lnTo>
                  <a:lnTo>
                    <a:pt x="1118" y="2360"/>
                  </a:lnTo>
                  <a:lnTo>
                    <a:pt x="1118" y="2220"/>
                  </a:lnTo>
                  <a:lnTo>
                    <a:pt x="1118" y="1920"/>
                  </a:lnTo>
                  <a:lnTo>
                    <a:pt x="1118" y="1780"/>
                  </a:lnTo>
                  <a:lnTo>
                    <a:pt x="1118" y="1660"/>
                  </a:lnTo>
                  <a:lnTo>
                    <a:pt x="1118" y="1460"/>
                  </a:lnTo>
                  <a:lnTo>
                    <a:pt x="1118" y="1280"/>
                  </a:lnTo>
                  <a:lnTo>
                    <a:pt x="1118" y="1120"/>
                  </a:lnTo>
                  <a:lnTo>
                    <a:pt x="1118" y="980"/>
                  </a:lnTo>
                  <a:lnTo>
                    <a:pt x="1118" y="840"/>
                  </a:lnTo>
                  <a:lnTo>
                    <a:pt x="1118" y="720"/>
                  </a:lnTo>
                  <a:lnTo>
                    <a:pt x="1138" y="680"/>
                  </a:lnTo>
                  <a:lnTo>
                    <a:pt x="1138" y="640"/>
                  </a:lnTo>
                  <a:lnTo>
                    <a:pt x="1138" y="640"/>
                  </a:lnTo>
                  <a:lnTo>
                    <a:pt x="1138" y="660"/>
                  </a:lnTo>
                  <a:lnTo>
                    <a:pt x="1138" y="720"/>
                  </a:lnTo>
                  <a:lnTo>
                    <a:pt x="1138" y="840"/>
                  </a:lnTo>
                  <a:lnTo>
                    <a:pt x="1138" y="960"/>
                  </a:lnTo>
                  <a:lnTo>
                    <a:pt x="1138" y="1120"/>
                  </a:lnTo>
                  <a:lnTo>
                    <a:pt x="1138" y="1280"/>
                  </a:lnTo>
                  <a:lnTo>
                    <a:pt x="1138" y="1420"/>
                  </a:lnTo>
                  <a:lnTo>
                    <a:pt x="1138" y="1560"/>
                  </a:lnTo>
                  <a:lnTo>
                    <a:pt x="1138" y="1660"/>
                  </a:lnTo>
                  <a:lnTo>
                    <a:pt x="1138" y="1780"/>
                  </a:lnTo>
                  <a:lnTo>
                    <a:pt x="1138" y="1860"/>
                  </a:lnTo>
                  <a:lnTo>
                    <a:pt x="1138" y="1940"/>
                  </a:lnTo>
                  <a:lnTo>
                    <a:pt x="1138" y="1980"/>
                  </a:lnTo>
                  <a:lnTo>
                    <a:pt x="1138" y="1980"/>
                  </a:lnTo>
                  <a:lnTo>
                    <a:pt x="1138" y="1980"/>
                  </a:lnTo>
                  <a:lnTo>
                    <a:pt x="1138" y="2040"/>
                  </a:lnTo>
                  <a:lnTo>
                    <a:pt x="1138" y="2140"/>
                  </a:lnTo>
                  <a:lnTo>
                    <a:pt x="1138" y="2260"/>
                  </a:lnTo>
                  <a:lnTo>
                    <a:pt x="1138" y="2380"/>
                  </a:lnTo>
                  <a:lnTo>
                    <a:pt x="1158" y="2480"/>
                  </a:lnTo>
                  <a:lnTo>
                    <a:pt x="1158" y="2580"/>
                  </a:lnTo>
                  <a:lnTo>
                    <a:pt x="1158" y="2640"/>
                  </a:lnTo>
                  <a:lnTo>
                    <a:pt x="1158" y="2640"/>
                  </a:lnTo>
                  <a:lnTo>
                    <a:pt x="1158" y="2640"/>
                  </a:lnTo>
                  <a:lnTo>
                    <a:pt x="1158" y="2620"/>
                  </a:lnTo>
                  <a:lnTo>
                    <a:pt x="1158" y="2580"/>
                  </a:lnTo>
                  <a:lnTo>
                    <a:pt x="1158" y="2480"/>
                  </a:lnTo>
                  <a:lnTo>
                    <a:pt x="1158" y="2340"/>
                  </a:lnTo>
                  <a:lnTo>
                    <a:pt x="1158" y="2180"/>
                  </a:lnTo>
                  <a:lnTo>
                    <a:pt x="1158" y="2000"/>
                  </a:lnTo>
                  <a:lnTo>
                    <a:pt x="1158" y="1860"/>
                  </a:lnTo>
                  <a:lnTo>
                    <a:pt x="1158" y="1740"/>
                  </a:lnTo>
                  <a:lnTo>
                    <a:pt x="1158" y="1680"/>
                  </a:lnTo>
                  <a:lnTo>
                    <a:pt x="1158" y="1660"/>
                  </a:lnTo>
                  <a:lnTo>
                    <a:pt x="1158" y="1640"/>
                  </a:lnTo>
                  <a:lnTo>
                    <a:pt x="1158" y="1640"/>
                  </a:lnTo>
                  <a:lnTo>
                    <a:pt x="1158" y="1680"/>
                  </a:lnTo>
                  <a:lnTo>
                    <a:pt x="1158" y="1740"/>
                  </a:lnTo>
                  <a:lnTo>
                    <a:pt x="1158" y="1860"/>
                  </a:lnTo>
                  <a:lnTo>
                    <a:pt x="1158" y="1940"/>
                  </a:lnTo>
                  <a:lnTo>
                    <a:pt x="1158" y="1980"/>
                  </a:lnTo>
                  <a:lnTo>
                    <a:pt x="1158" y="2020"/>
                  </a:lnTo>
                  <a:lnTo>
                    <a:pt x="1158" y="2080"/>
                  </a:lnTo>
                  <a:lnTo>
                    <a:pt x="1158" y="2220"/>
                  </a:lnTo>
                  <a:lnTo>
                    <a:pt x="1158" y="2260"/>
                  </a:lnTo>
                  <a:lnTo>
                    <a:pt x="1158" y="2300"/>
                  </a:lnTo>
                  <a:lnTo>
                    <a:pt x="1158" y="2320"/>
                  </a:lnTo>
                  <a:lnTo>
                    <a:pt x="1158" y="2320"/>
                  </a:lnTo>
                  <a:lnTo>
                    <a:pt x="1158" y="2280"/>
                  </a:lnTo>
                  <a:lnTo>
                    <a:pt x="1158" y="2220"/>
                  </a:lnTo>
                  <a:lnTo>
                    <a:pt x="1158" y="2140"/>
                  </a:lnTo>
                  <a:lnTo>
                    <a:pt x="1158" y="2060"/>
                  </a:lnTo>
                  <a:lnTo>
                    <a:pt x="1178" y="1840"/>
                  </a:lnTo>
                  <a:lnTo>
                    <a:pt x="1178" y="1760"/>
                  </a:lnTo>
                  <a:lnTo>
                    <a:pt x="1178" y="1660"/>
                  </a:lnTo>
                  <a:lnTo>
                    <a:pt x="1178" y="1560"/>
                  </a:lnTo>
                  <a:lnTo>
                    <a:pt x="1178" y="1440"/>
                  </a:lnTo>
                  <a:lnTo>
                    <a:pt x="1178" y="1300"/>
                  </a:lnTo>
                  <a:lnTo>
                    <a:pt x="1178" y="1180"/>
                  </a:lnTo>
                  <a:lnTo>
                    <a:pt x="1178" y="1060"/>
                  </a:lnTo>
                  <a:lnTo>
                    <a:pt x="1178" y="980"/>
                  </a:lnTo>
                  <a:lnTo>
                    <a:pt x="1178" y="960"/>
                  </a:lnTo>
                  <a:lnTo>
                    <a:pt x="1178" y="960"/>
                  </a:lnTo>
                  <a:lnTo>
                    <a:pt x="1178" y="980"/>
                  </a:lnTo>
                  <a:lnTo>
                    <a:pt x="1178" y="1020"/>
                  </a:lnTo>
                  <a:lnTo>
                    <a:pt x="1178" y="1100"/>
                  </a:lnTo>
                  <a:lnTo>
                    <a:pt x="1178" y="1180"/>
                  </a:lnTo>
                  <a:lnTo>
                    <a:pt x="1178" y="1280"/>
                  </a:lnTo>
                  <a:lnTo>
                    <a:pt x="1178" y="1540"/>
                  </a:lnTo>
                  <a:lnTo>
                    <a:pt x="1178" y="1800"/>
                  </a:lnTo>
                  <a:lnTo>
                    <a:pt x="1178" y="2080"/>
                  </a:lnTo>
                  <a:lnTo>
                    <a:pt x="1178" y="2340"/>
                  </a:lnTo>
                  <a:lnTo>
                    <a:pt x="1178" y="2440"/>
                  </a:lnTo>
                  <a:lnTo>
                    <a:pt x="1178" y="2520"/>
                  </a:lnTo>
                  <a:lnTo>
                    <a:pt x="1178" y="2600"/>
                  </a:lnTo>
                  <a:lnTo>
                    <a:pt x="1178" y="2640"/>
                  </a:lnTo>
                  <a:lnTo>
                    <a:pt x="1178" y="2660"/>
                  </a:lnTo>
                  <a:lnTo>
                    <a:pt x="1178" y="2660"/>
                  </a:lnTo>
                  <a:lnTo>
                    <a:pt x="1178" y="2660"/>
                  </a:lnTo>
                  <a:lnTo>
                    <a:pt x="1178" y="2620"/>
                  </a:lnTo>
                  <a:lnTo>
                    <a:pt x="1178" y="2540"/>
                  </a:lnTo>
                  <a:lnTo>
                    <a:pt x="1178" y="2440"/>
                  </a:lnTo>
                  <a:lnTo>
                    <a:pt x="1178" y="2300"/>
                  </a:lnTo>
                  <a:lnTo>
                    <a:pt x="1178" y="2180"/>
                  </a:lnTo>
                  <a:lnTo>
                    <a:pt x="1178" y="2060"/>
                  </a:lnTo>
                  <a:lnTo>
                    <a:pt x="1178" y="1980"/>
                  </a:lnTo>
                  <a:lnTo>
                    <a:pt x="1178" y="1840"/>
                  </a:lnTo>
                  <a:lnTo>
                    <a:pt x="1178" y="1720"/>
                  </a:lnTo>
                  <a:lnTo>
                    <a:pt x="1178" y="1680"/>
                  </a:lnTo>
                  <a:lnTo>
                    <a:pt x="1178" y="1640"/>
                  </a:lnTo>
                  <a:lnTo>
                    <a:pt x="1178" y="1640"/>
                  </a:lnTo>
                  <a:lnTo>
                    <a:pt x="1178" y="1660"/>
                  </a:lnTo>
                  <a:lnTo>
                    <a:pt x="1178" y="1680"/>
                  </a:lnTo>
                  <a:lnTo>
                    <a:pt x="1178" y="1740"/>
                  </a:lnTo>
                  <a:lnTo>
                    <a:pt x="1178" y="1860"/>
                  </a:lnTo>
                  <a:lnTo>
                    <a:pt x="1178" y="2000"/>
                  </a:lnTo>
                  <a:lnTo>
                    <a:pt x="1178" y="2180"/>
                  </a:lnTo>
                  <a:lnTo>
                    <a:pt x="1198" y="2340"/>
                  </a:lnTo>
                  <a:lnTo>
                    <a:pt x="1198" y="2480"/>
                  </a:lnTo>
                  <a:lnTo>
                    <a:pt x="1198" y="2580"/>
                  </a:lnTo>
                  <a:lnTo>
                    <a:pt x="1198" y="2620"/>
                  </a:lnTo>
                  <a:lnTo>
                    <a:pt x="1198" y="2640"/>
                  </a:lnTo>
                  <a:lnTo>
                    <a:pt x="1198" y="2640"/>
                  </a:lnTo>
                  <a:lnTo>
                    <a:pt x="1198" y="2620"/>
                  </a:lnTo>
                  <a:lnTo>
                    <a:pt x="1198" y="2560"/>
                  </a:lnTo>
                  <a:lnTo>
                    <a:pt x="1198" y="2460"/>
                  </a:lnTo>
                  <a:lnTo>
                    <a:pt x="1198" y="2340"/>
                  </a:lnTo>
                  <a:lnTo>
                    <a:pt x="1198" y="2220"/>
                  </a:lnTo>
                  <a:lnTo>
                    <a:pt x="1198" y="2120"/>
                  </a:lnTo>
                  <a:lnTo>
                    <a:pt x="1198" y="2020"/>
                  </a:lnTo>
                  <a:lnTo>
                    <a:pt x="1198" y="1980"/>
                  </a:lnTo>
                  <a:lnTo>
                    <a:pt x="1198" y="1980"/>
                  </a:lnTo>
                  <a:lnTo>
                    <a:pt x="1198" y="2020"/>
                  </a:lnTo>
                  <a:lnTo>
                    <a:pt x="1198" y="2060"/>
                  </a:lnTo>
                  <a:lnTo>
                    <a:pt x="1198" y="2140"/>
                  </a:lnTo>
                  <a:lnTo>
                    <a:pt x="1198" y="2200"/>
                  </a:lnTo>
                  <a:lnTo>
                    <a:pt x="1198" y="2260"/>
                  </a:lnTo>
                  <a:lnTo>
                    <a:pt x="1198" y="2300"/>
                  </a:lnTo>
                  <a:lnTo>
                    <a:pt x="1198" y="2320"/>
                  </a:lnTo>
                  <a:lnTo>
                    <a:pt x="1198" y="2300"/>
                  </a:lnTo>
                  <a:lnTo>
                    <a:pt x="1198" y="2260"/>
                  </a:lnTo>
                  <a:lnTo>
                    <a:pt x="1198" y="2200"/>
                  </a:lnTo>
                  <a:lnTo>
                    <a:pt x="1198" y="2140"/>
                  </a:lnTo>
                  <a:lnTo>
                    <a:pt x="1198" y="2060"/>
                  </a:lnTo>
                  <a:lnTo>
                    <a:pt x="1198" y="2020"/>
                  </a:lnTo>
                  <a:lnTo>
                    <a:pt x="1198" y="1980"/>
                  </a:lnTo>
                  <a:lnTo>
                    <a:pt x="1198" y="1980"/>
                  </a:lnTo>
                  <a:lnTo>
                    <a:pt x="1198" y="2020"/>
                  </a:lnTo>
                  <a:lnTo>
                    <a:pt x="1198" y="2120"/>
                  </a:lnTo>
                  <a:lnTo>
                    <a:pt x="1198" y="2220"/>
                  </a:lnTo>
                  <a:lnTo>
                    <a:pt x="1198" y="2340"/>
                  </a:lnTo>
                  <a:lnTo>
                    <a:pt x="1218" y="2460"/>
                  </a:lnTo>
                  <a:lnTo>
                    <a:pt x="1218" y="2560"/>
                  </a:lnTo>
                  <a:lnTo>
                    <a:pt x="1218" y="2620"/>
                  </a:lnTo>
                  <a:lnTo>
                    <a:pt x="1218" y="2640"/>
                  </a:lnTo>
                  <a:lnTo>
                    <a:pt x="1218" y="2640"/>
                  </a:lnTo>
                  <a:lnTo>
                    <a:pt x="1218" y="2620"/>
                  </a:lnTo>
                  <a:lnTo>
                    <a:pt x="1218" y="2580"/>
                  </a:lnTo>
                  <a:lnTo>
                    <a:pt x="1218" y="2480"/>
                  </a:lnTo>
                  <a:lnTo>
                    <a:pt x="1218" y="2320"/>
                  </a:lnTo>
                  <a:lnTo>
                    <a:pt x="1218" y="2140"/>
                  </a:lnTo>
                  <a:lnTo>
                    <a:pt x="1218" y="1980"/>
                  </a:lnTo>
                  <a:lnTo>
                    <a:pt x="1218" y="1820"/>
                  </a:lnTo>
                  <a:lnTo>
                    <a:pt x="1218" y="1720"/>
                  </a:lnTo>
                  <a:lnTo>
                    <a:pt x="1218" y="1680"/>
                  </a:lnTo>
                  <a:lnTo>
                    <a:pt x="1218" y="1660"/>
                  </a:lnTo>
                  <a:lnTo>
                    <a:pt x="1218" y="1660"/>
                  </a:lnTo>
                  <a:lnTo>
                    <a:pt x="1218" y="1680"/>
                  </a:lnTo>
                  <a:lnTo>
                    <a:pt x="1218" y="1740"/>
                  </a:lnTo>
                  <a:lnTo>
                    <a:pt x="1218" y="1860"/>
                  </a:lnTo>
                  <a:lnTo>
                    <a:pt x="1218" y="2000"/>
                  </a:lnTo>
                  <a:lnTo>
                    <a:pt x="1218" y="2120"/>
                  </a:lnTo>
                  <a:lnTo>
                    <a:pt x="1218" y="2240"/>
                  </a:lnTo>
                  <a:lnTo>
                    <a:pt x="1218" y="2300"/>
                  </a:lnTo>
                  <a:lnTo>
                    <a:pt x="1218" y="2320"/>
                  </a:lnTo>
                  <a:lnTo>
                    <a:pt x="1218" y="2320"/>
                  </a:lnTo>
                  <a:lnTo>
                    <a:pt x="1218" y="2300"/>
                  </a:lnTo>
                  <a:lnTo>
                    <a:pt x="1218" y="2260"/>
                  </a:lnTo>
                  <a:lnTo>
                    <a:pt x="1218" y="2140"/>
                  </a:lnTo>
                  <a:lnTo>
                    <a:pt x="1218" y="2000"/>
                  </a:lnTo>
                  <a:lnTo>
                    <a:pt x="1218" y="1820"/>
                  </a:lnTo>
                  <a:lnTo>
                    <a:pt x="1218" y="1640"/>
                  </a:lnTo>
                  <a:lnTo>
                    <a:pt x="1218" y="1500"/>
                  </a:lnTo>
                  <a:lnTo>
                    <a:pt x="1218" y="1380"/>
                  </a:lnTo>
                  <a:lnTo>
                    <a:pt x="1218" y="1340"/>
                  </a:lnTo>
                  <a:lnTo>
                    <a:pt x="1218" y="1320"/>
                  </a:lnTo>
                  <a:lnTo>
                    <a:pt x="1218" y="1320"/>
                  </a:lnTo>
                  <a:lnTo>
                    <a:pt x="1218" y="1320"/>
                  </a:lnTo>
                  <a:lnTo>
                    <a:pt x="1218" y="1400"/>
                  </a:lnTo>
                  <a:lnTo>
                    <a:pt x="1218" y="1480"/>
                  </a:lnTo>
                  <a:lnTo>
                    <a:pt x="1218" y="1600"/>
                  </a:lnTo>
                  <a:lnTo>
                    <a:pt x="1218" y="1740"/>
                  </a:lnTo>
                  <a:lnTo>
                    <a:pt x="1218" y="1840"/>
                  </a:lnTo>
                  <a:lnTo>
                    <a:pt x="1218" y="1940"/>
                  </a:lnTo>
                  <a:lnTo>
                    <a:pt x="1218" y="1980"/>
                  </a:lnTo>
                  <a:lnTo>
                    <a:pt x="1218" y="1980"/>
                  </a:lnTo>
                  <a:lnTo>
                    <a:pt x="1218" y="1960"/>
                  </a:lnTo>
                  <a:lnTo>
                    <a:pt x="1218" y="1900"/>
                  </a:lnTo>
                  <a:lnTo>
                    <a:pt x="1218" y="1840"/>
                  </a:lnTo>
                  <a:lnTo>
                    <a:pt x="1238" y="1780"/>
                  </a:lnTo>
                  <a:lnTo>
                    <a:pt x="1238" y="1720"/>
                  </a:lnTo>
                  <a:lnTo>
                    <a:pt x="1238" y="1680"/>
                  </a:lnTo>
                  <a:lnTo>
                    <a:pt x="1238" y="1660"/>
                  </a:lnTo>
                  <a:lnTo>
                    <a:pt x="1238" y="1680"/>
                  </a:lnTo>
                  <a:lnTo>
                    <a:pt x="1238" y="1700"/>
                  </a:lnTo>
                  <a:lnTo>
                    <a:pt x="1238" y="1760"/>
                  </a:lnTo>
                  <a:lnTo>
                    <a:pt x="1238" y="1820"/>
                  </a:lnTo>
                  <a:lnTo>
                    <a:pt x="1238" y="1920"/>
                  </a:lnTo>
                  <a:lnTo>
                    <a:pt x="1238" y="1960"/>
                  </a:lnTo>
                  <a:lnTo>
                    <a:pt x="1238" y="1980"/>
                  </a:lnTo>
                  <a:lnTo>
                    <a:pt x="1238" y="1960"/>
                  </a:lnTo>
                  <a:lnTo>
                    <a:pt x="1238" y="1920"/>
                  </a:lnTo>
                  <a:lnTo>
                    <a:pt x="1238" y="1860"/>
                  </a:lnTo>
                  <a:lnTo>
                    <a:pt x="1238" y="1800"/>
                  </a:lnTo>
                  <a:lnTo>
                    <a:pt x="1238" y="1740"/>
                  </a:lnTo>
                  <a:lnTo>
                    <a:pt x="1238" y="1680"/>
                  </a:lnTo>
                  <a:lnTo>
                    <a:pt x="1238" y="1660"/>
                  </a:lnTo>
                  <a:lnTo>
                    <a:pt x="1238" y="1660"/>
                  </a:lnTo>
                  <a:lnTo>
                    <a:pt x="1238" y="1700"/>
                  </a:lnTo>
                  <a:lnTo>
                    <a:pt x="1238" y="1780"/>
                  </a:lnTo>
                  <a:lnTo>
                    <a:pt x="1238" y="1860"/>
                  </a:lnTo>
                  <a:lnTo>
                    <a:pt x="1238" y="1960"/>
                  </a:lnTo>
                  <a:lnTo>
                    <a:pt x="1238" y="2080"/>
                  </a:lnTo>
                  <a:lnTo>
                    <a:pt x="1238" y="2180"/>
                  </a:lnTo>
                  <a:lnTo>
                    <a:pt x="1238" y="2260"/>
                  </a:lnTo>
                  <a:lnTo>
                    <a:pt x="1238" y="2320"/>
                  </a:lnTo>
                  <a:lnTo>
                    <a:pt x="1238" y="2320"/>
                  </a:lnTo>
                  <a:lnTo>
                    <a:pt x="1258" y="2320"/>
                  </a:lnTo>
                  <a:lnTo>
                    <a:pt x="1258" y="2360"/>
                  </a:lnTo>
                  <a:lnTo>
                    <a:pt x="1258" y="2400"/>
                  </a:lnTo>
                  <a:lnTo>
                    <a:pt x="1258" y="2520"/>
                  </a:lnTo>
                  <a:lnTo>
                    <a:pt x="1258" y="2580"/>
                  </a:lnTo>
                  <a:lnTo>
                    <a:pt x="1258" y="2620"/>
                  </a:lnTo>
                  <a:lnTo>
                    <a:pt x="1258" y="2640"/>
                  </a:lnTo>
                  <a:lnTo>
                    <a:pt x="1258" y="2640"/>
                  </a:lnTo>
                  <a:lnTo>
                    <a:pt x="1258" y="2600"/>
                  </a:lnTo>
                  <a:lnTo>
                    <a:pt x="1258" y="2520"/>
                  </a:lnTo>
                  <a:lnTo>
                    <a:pt x="1258" y="2420"/>
                  </a:lnTo>
                  <a:lnTo>
                    <a:pt x="1258" y="2300"/>
                  </a:lnTo>
                  <a:lnTo>
                    <a:pt x="1258" y="2200"/>
                  </a:lnTo>
                  <a:lnTo>
                    <a:pt x="1258" y="2100"/>
                  </a:lnTo>
                  <a:lnTo>
                    <a:pt x="1258" y="2020"/>
                  </a:lnTo>
                  <a:lnTo>
                    <a:pt x="1258" y="1980"/>
                  </a:lnTo>
                  <a:lnTo>
                    <a:pt x="1258" y="1980"/>
                  </a:lnTo>
                  <a:lnTo>
                    <a:pt x="1258" y="2020"/>
                  </a:lnTo>
                  <a:lnTo>
                    <a:pt x="1258" y="2100"/>
                  </a:lnTo>
                  <a:lnTo>
                    <a:pt x="1258" y="2180"/>
                  </a:lnTo>
                  <a:lnTo>
                    <a:pt x="1258" y="2240"/>
                  </a:lnTo>
                  <a:lnTo>
                    <a:pt x="1258" y="2300"/>
                  </a:lnTo>
                  <a:lnTo>
                    <a:pt x="1258" y="2340"/>
                  </a:lnTo>
                  <a:lnTo>
                    <a:pt x="1258" y="2320"/>
                  </a:lnTo>
                  <a:lnTo>
                    <a:pt x="1258" y="2300"/>
                  </a:lnTo>
                  <a:lnTo>
                    <a:pt x="1258" y="2240"/>
                  </a:lnTo>
                  <a:lnTo>
                    <a:pt x="1258" y="2120"/>
                  </a:lnTo>
                  <a:lnTo>
                    <a:pt x="1258" y="1980"/>
                  </a:lnTo>
                  <a:lnTo>
                    <a:pt x="1258" y="1800"/>
                  </a:lnTo>
                  <a:lnTo>
                    <a:pt x="1258" y="1640"/>
                  </a:lnTo>
                  <a:lnTo>
                    <a:pt x="1258" y="1480"/>
                  </a:lnTo>
                  <a:lnTo>
                    <a:pt x="1258" y="1380"/>
                  </a:lnTo>
                  <a:lnTo>
                    <a:pt x="1258" y="1340"/>
                  </a:lnTo>
                  <a:lnTo>
                    <a:pt x="1258" y="1320"/>
                  </a:lnTo>
                  <a:lnTo>
                    <a:pt x="1258" y="1320"/>
                  </a:lnTo>
                  <a:lnTo>
                    <a:pt x="1258" y="1340"/>
                  </a:lnTo>
                  <a:lnTo>
                    <a:pt x="1258" y="1400"/>
                  </a:lnTo>
                  <a:lnTo>
                    <a:pt x="1258" y="1520"/>
                  </a:lnTo>
                  <a:lnTo>
                    <a:pt x="1258" y="1640"/>
                  </a:lnTo>
                  <a:lnTo>
                    <a:pt x="1277" y="1780"/>
                  </a:lnTo>
                  <a:lnTo>
                    <a:pt x="1277" y="1900"/>
                  </a:lnTo>
                  <a:lnTo>
                    <a:pt x="1277" y="1960"/>
                  </a:lnTo>
                  <a:lnTo>
                    <a:pt x="1277" y="1980"/>
                  </a:lnTo>
                  <a:lnTo>
                    <a:pt x="1277" y="1980"/>
                  </a:lnTo>
                  <a:lnTo>
                    <a:pt x="1277" y="1960"/>
                  </a:lnTo>
                  <a:lnTo>
                    <a:pt x="1277" y="1920"/>
                  </a:lnTo>
                  <a:lnTo>
                    <a:pt x="1277" y="1860"/>
                  </a:lnTo>
                  <a:lnTo>
                    <a:pt x="1277" y="1780"/>
                  </a:lnTo>
                  <a:lnTo>
                    <a:pt x="1277" y="1600"/>
                  </a:lnTo>
                  <a:lnTo>
                    <a:pt x="1277" y="1420"/>
                  </a:lnTo>
                  <a:lnTo>
                    <a:pt x="1277" y="1240"/>
                  </a:lnTo>
                  <a:lnTo>
                    <a:pt x="1277" y="1080"/>
                  </a:lnTo>
                  <a:lnTo>
                    <a:pt x="1277" y="1020"/>
                  </a:lnTo>
                  <a:lnTo>
                    <a:pt x="1277" y="980"/>
                  </a:lnTo>
                  <a:lnTo>
                    <a:pt x="1277" y="980"/>
                  </a:lnTo>
                  <a:lnTo>
                    <a:pt x="1277" y="980"/>
                  </a:lnTo>
                  <a:lnTo>
                    <a:pt x="1277" y="1020"/>
                  </a:lnTo>
                  <a:lnTo>
                    <a:pt x="1277" y="1080"/>
                  </a:lnTo>
                  <a:lnTo>
                    <a:pt x="1277" y="1160"/>
                  </a:lnTo>
                  <a:lnTo>
                    <a:pt x="1277" y="1260"/>
                  </a:lnTo>
                  <a:lnTo>
                    <a:pt x="1277" y="1500"/>
                  </a:lnTo>
                  <a:lnTo>
                    <a:pt x="1277" y="1760"/>
                  </a:lnTo>
                  <a:lnTo>
                    <a:pt x="1277" y="2040"/>
                  </a:lnTo>
                  <a:lnTo>
                    <a:pt x="1277" y="2300"/>
                  </a:lnTo>
                  <a:lnTo>
                    <a:pt x="1277" y="2420"/>
                  </a:lnTo>
                  <a:lnTo>
                    <a:pt x="1277" y="2500"/>
                  </a:lnTo>
                  <a:lnTo>
                    <a:pt x="1277" y="2580"/>
                  </a:lnTo>
                  <a:lnTo>
                    <a:pt x="1277" y="2640"/>
                  </a:lnTo>
                  <a:lnTo>
                    <a:pt x="1277" y="2680"/>
                  </a:lnTo>
                  <a:lnTo>
                    <a:pt x="1277" y="2660"/>
                  </a:lnTo>
                  <a:lnTo>
                    <a:pt x="1277" y="2620"/>
                  </a:lnTo>
                  <a:lnTo>
                    <a:pt x="1277" y="2560"/>
                  </a:lnTo>
                  <a:lnTo>
                    <a:pt x="1277" y="2400"/>
                  </a:lnTo>
                  <a:lnTo>
                    <a:pt x="1277" y="2360"/>
                  </a:lnTo>
                  <a:lnTo>
                    <a:pt x="1277" y="2320"/>
                  </a:lnTo>
                  <a:lnTo>
                    <a:pt x="1277" y="2320"/>
                  </a:lnTo>
                  <a:lnTo>
                    <a:pt x="1297" y="2320"/>
                  </a:lnTo>
                  <a:lnTo>
                    <a:pt x="1297" y="2320"/>
                  </a:lnTo>
                  <a:lnTo>
                    <a:pt x="1297" y="2340"/>
                  </a:lnTo>
                  <a:lnTo>
                    <a:pt x="1297" y="2380"/>
                  </a:lnTo>
                  <a:lnTo>
                    <a:pt x="1297" y="2480"/>
                  </a:lnTo>
                  <a:lnTo>
                    <a:pt x="1297" y="2580"/>
                  </a:lnTo>
                  <a:lnTo>
                    <a:pt x="1297" y="2620"/>
                  </a:lnTo>
                  <a:lnTo>
                    <a:pt x="1297" y="2640"/>
                  </a:lnTo>
                  <a:lnTo>
                    <a:pt x="1297" y="2640"/>
                  </a:lnTo>
                  <a:lnTo>
                    <a:pt x="1297" y="2640"/>
                  </a:lnTo>
                  <a:lnTo>
                    <a:pt x="1297" y="2640"/>
                  </a:lnTo>
                  <a:lnTo>
                    <a:pt x="1317" y="2640"/>
                  </a:lnTo>
                  <a:lnTo>
                    <a:pt x="1317" y="2580"/>
                  </a:lnTo>
                  <a:lnTo>
                    <a:pt x="1317" y="2500"/>
                  </a:lnTo>
                  <a:lnTo>
                    <a:pt x="1317" y="2400"/>
                  </a:lnTo>
                  <a:lnTo>
                    <a:pt x="1317" y="2320"/>
                  </a:lnTo>
                  <a:lnTo>
                    <a:pt x="1317" y="1980"/>
                  </a:lnTo>
                  <a:lnTo>
                    <a:pt x="1317" y="1880"/>
                  </a:lnTo>
                  <a:lnTo>
                    <a:pt x="1317" y="1780"/>
                  </a:lnTo>
                  <a:lnTo>
                    <a:pt x="1317" y="1700"/>
                  </a:lnTo>
                  <a:lnTo>
                    <a:pt x="1317" y="1660"/>
                  </a:lnTo>
                  <a:lnTo>
                    <a:pt x="1317" y="1660"/>
                  </a:lnTo>
                  <a:lnTo>
                    <a:pt x="1317" y="1680"/>
                  </a:lnTo>
                  <a:lnTo>
                    <a:pt x="1317" y="1700"/>
                  </a:lnTo>
                  <a:lnTo>
                    <a:pt x="1317" y="1760"/>
                  </a:lnTo>
                  <a:lnTo>
                    <a:pt x="1317" y="1820"/>
                  </a:lnTo>
                  <a:lnTo>
                    <a:pt x="1337" y="1920"/>
                  </a:lnTo>
                  <a:lnTo>
                    <a:pt x="1337" y="1960"/>
                  </a:lnTo>
                  <a:lnTo>
                    <a:pt x="1337" y="1980"/>
                  </a:lnTo>
                  <a:lnTo>
                    <a:pt x="1337" y="1960"/>
                  </a:lnTo>
                  <a:lnTo>
                    <a:pt x="1337" y="1920"/>
                  </a:lnTo>
                  <a:lnTo>
                    <a:pt x="1337" y="1840"/>
                  </a:lnTo>
                  <a:lnTo>
                    <a:pt x="1337" y="1780"/>
                  </a:lnTo>
                  <a:lnTo>
                    <a:pt x="1337" y="1720"/>
                  </a:lnTo>
                  <a:lnTo>
                    <a:pt x="1337" y="1660"/>
                  </a:lnTo>
                  <a:lnTo>
                    <a:pt x="1337" y="1640"/>
                  </a:lnTo>
                  <a:lnTo>
                    <a:pt x="1337" y="1660"/>
                  </a:lnTo>
                  <a:lnTo>
                    <a:pt x="1337" y="1720"/>
                  </a:lnTo>
                  <a:lnTo>
                    <a:pt x="1337" y="1840"/>
                  </a:lnTo>
                  <a:lnTo>
                    <a:pt x="1337" y="1980"/>
                  </a:lnTo>
                  <a:lnTo>
                    <a:pt x="1337" y="2140"/>
                  </a:lnTo>
                  <a:lnTo>
                    <a:pt x="1337" y="2280"/>
                  </a:lnTo>
                  <a:lnTo>
                    <a:pt x="1337" y="2440"/>
                  </a:lnTo>
                  <a:lnTo>
                    <a:pt x="1337" y="2560"/>
                  </a:lnTo>
                  <a:lnTo>
                    <a:pt x="1337" y="2640"/>
                  </a:lnTo>
                  <a:lnTo>
                    <a:pt x="1337" y="2640"/>
                  </a:lnTo>
                  <a:lnTo>
                    <a:pt x="1337" y="2620"/>
                  </a:lnTo>
                  <a:lnTo>
                    <a:pt x="1337" y="2580"/>
                  </a:lnTo>
                  <a:lnTo>
                    <a:pt x="1337" y="2480"/>
                  </a:lnTo>
                  <a:lnTo>
                    <a:pt x="1337" y="2380"/>
                  </a:lnTo>
                  <a:lnTo>
                    <a:pt x="1337" y="2340"/>
                  </a:lnTo>
                  <a:lnTo>
                    <a:pt x="1337" y="2320"/>
                  </a:lnTo>
                  <a:lnTo>
                    <a:pt x="1337" y="2320"/>
                  </a:lnTo>
                  <a:lnTo>
                    <a:pt x="1357" y="2320"/>
                  </a:lnTo>
                  <a:lnTo>
                    <a:pt x="1357" y="2320"/>
                  </a:lnTo>
                  <a:lnTo>
                    <a:pt x="1357" y="2280"/>
                  </a:lnTo>
                  <a:lnTo>
                    <a:pt x="1357" y="2240"/>
                  </a:lnTo>
                  <a:lnTo>
                    <a:pt x="1357" y="2120"/>
                  </a:lnTo>
                  <a:lnTo>
                    <a:pt x="1357" y="2020"/>
                  </a:lnTo>
                  <a:lnTo>
                    <a:pt x="1357" y="2000"/>
                  </a:lnTo>
                  <a:lnTo>
                    <a:pt x="1357" y="1980"/>
                  </a:lnTo>
                  <a:lnTo>
                    <a:pt x="1357" y="2000"/>
                  </a:lnTo>
                  <a:lnTo>
                    <a:pt x="1357" y="2020"/>
                  </a:lnTo>
                  <a:lnTo>
                    <a:pt x="1357" y="2100"/>
                  </a:lnTo>
                  <a:lnTo>
                    <a:pt x="1357" y="2220"/>
                  </a:lnTo>
                  <a:lnTo>
                    <a:pt x="1357" y="2320"/>
                  </a:lnTo>
                  <a:lnTo>
                    <a:pt x="1357" y="2400"/>
                  </a:lnTo>
                  <a:lnTo>
                    <a:pt x="1357" y="2500"/>
                  </a:lnTo>
                  <a:lnTo>
                    <a:pt x="1377" y="2580"/>
                  </a:lnTo>
                  <a:lnTo>
                    <a:pt x="1377" y="2640"/>
                  </a:lnTo>
                  <a:lnTo>
                    <a:pt x="1377" y="2640"/>
                  </a:lnTo>
                  <a:lnTo>
                    <a:pt x="1377" y="2640"/>
                  </a:lnTo>
                  <a:lnTo>
                    <a:pt x="1377" y="2640"/>
                  </a:lnTo>
                  <a:lnTo>
                    <a:pt x="1377" y="2620"/>
                  </a:lnTo>
                  <a:lnTo>
                    <a:pt x="1377" y="2560"/>
                  </a:lnTo>
                  <a:lnTo>
                    <a:pt x="1377" y="2460"/>
                  </a:lnTo>
                  <a:lnTo>
                    <a:pt x="1377" y="2360"/>
                  </a:lnTo>
                  <a:lnTo>
                    <a:pt x="1377" y="2340"/>
                  </a:lnTo>
                  <a:lnTo>
                    <a:pt x="1377" y="2320"/>
                  </a:lnTo>
                  <a:lnTo>
                    <a:pt x="1377" y="2340"/>
                  </a:lnTo>
                  <a:lnTo>
                    <a:pt x="1377" y="2360"/>
                  </a:lnTo>
                  <a:lnTo>
                    <a:pt x="1377" y="2420"/>
                  </a:lnTo>
                  <a:lnTo>
                    <a:pt x="1377" y="2480"/>
                  </a:lnTo>
                  <a:lnTo>
                    <a:pt x="1397" y="2580"/>
                  </a:lnTo>
                  <a:lnTo>
                    <a:pt x="1397" y="2620"/>
                  </a:lnTo>
                  <a:lnTo>
                    <a:pt x="1397" y="2640"/>
                  </a:lnTo>
                  <a:lnTo>
                    <a:pt x="1397" y="2620"/>
                  </a:lnTo>
                  <a:lnTo>
                    <a:pt x="1397" y="2580"/>
                  </a:lnTo>
                  <a:lnTo>
                    <a:pt x="1397" y="2540"/>
                  </a:lnTo>
                  <a:lnTo>
                    <a:pt x="1397" y="2480"/>
                  </a:lnTo>
                  <a:lnTo>
                    <a:pt x="1397" y="2360"/>
                  </a:lnTo>
                  <a:lnTo>
                    <a:pt x="1397" y="2340"/>
                  </a:lnTo>
                  <a:lnTo>
                    <a:pt x="1397" y="2320"/>
                  </a:lnTo>
                  <a:lnTo>
                    <a:pt x="1397" y="2340"/>
                  </a:lnTo>
                  <a:lnTo>
                    <a:pt x="1397" y="2380"/>
                  </a:lnTo>
                  <a:lnTo>
                    <a:pt x="1397" y="2460"/>
                  </a:lnTo>
                  <a:lnTo>
                    <a:pt x="1397" y="2520"/>
                  </a:lnTo>
                  <a:lnTo>
                    <a:pt x="1397" y="2580"/>
                  </a:lnTo>
                  <a:lnTo>
                    <a:pt x="1397" y="2640"/>
                  </a:lnTo>
                  <a:lnTo>
                    <a:pt x="1397" y="2660"/>
                  </a:lnTo>
                  <a:lnTo>
                    <a:pt x="1397" y="2640"/>
                  </a:lnTo>
                  <a:lnTo>
                    <a:pt x="1397" y="2620"/>
                  </a:lnTo>
                  <a:lnTo>
                    <a:pt x="1397" y="2560"/>
                  </a:lnTo>
                  <a:lnTo>
                    <a:pt x="1397" y="2440"/>
                  </a:lnTo>
                  <a:lnTo>
                    <a:pt x="1397" y="2280"/>
                  </a:lnTo>
                  <a:lnTo>
                    <a:pt x="1397" y="2100"/>
                  </a:lnTo>
                  <a:lnTo>
                    <a:pt x="1397" y="1940"/>
                  </a:lnTo>
                  <a:lnTo>
                    <a:pt x="1397" y="1800"/>
                  </a:lnTo>
                  <a:lnTo>
                    <a:pt x="1397" y="1740"/>
                  </a:lnTo>
                  <a:lnTo>
                    <a:pt x="1397" y="1700"/>
                  </a:lnTo>
                  <a:lnTo>
                    <a:pt x="1397" y="1660"/>
                  </a:lnTo>
                  <a:lnTo>
                    <a:pt x="1397" y="1660"/>
                  </a:lnTo>
                  <a:lnTo>
                    <a:pt x="1397" y="1660"/>
                  </a:lnTo>
                  <a:lnTo>
                    <a:pt x="1397" y="1700"/>
                  </a:lnTo>
                  <a:lnTo>
                    <a:pt x="1397" y="1740"/>
                  </a:lnTo>
                  <a:lnTo>
                    <a:pt x="1397" y="1800"/>
                  </a:lnTo>
                  <a:lnTo>
                    <a:pt x="1397" y="1940"/>
                  </a:lnTo>
                  <a:lnTo>
                    <a:pt x="1397" y="2100"/>
                  </a:lnTo>
                  <a:lnTo>
                    <a:pt x="1417" y="2280"/>
                  </a:lnTo>
                  <a:lnTo>
                    <a:pt x="1417" y="2440"/>
                  </a:lnTo>
                  <a:lnTo>
                    <a:pt x="1417" y="2560"/>
                  </a:lnTo>
                  <a:lnTo>
                    <a:pt x="1417" y="2620"/>
                  </a:lnTo>
                  <a:lnTo>
                    <a:pt x="1417" y="2640"/>
                  </a:lnTo>
                  <a:lnTo>
                    <a:pt x="1417" y="2660"/>
                  </a:lnTo>
                  <a:lnTo>
                    <a:pt x="1417" y="2640"/>
                  </a:lnTo>
                  <a:lnTo>
                    <a:pt x="1417" y="2600"/>
                  </a:lnTo>
                  <a:lnTo>
                    <a:pt x="1417" y="2540"/>
                  </a:lnTo>
                  <a:lnTo>
                    <a:pt x="1417" y="2400"/>
                  </a:lnTo>
                  <a:lnTo>
                    <a:pt x="1417" y="2360"/>
                  </a:lnTo>
                  <a:lnTo>
                    <a:pt x="1417" y="2320"/>
                  </a:lnTo>
                  <a:lnTo>
                    <a:pt x="1417" y="2320"/>
                  </a:lnTo>
                  <a:lnTo>
                    <a:pt x="1417" y="2320"/>
                  </a:lnTo>
                  <a:lnTo>
                    <a:pt x="1417" y="2340"/>
                  </a:lnTo>
                  <a:lnTo>
                    <a:pt x="1417" y="2380"/>
                  </a:lnTo>
                  <a:lnTo>
                    <a:pt x="1417" y="2480"/>
                  </a:lnTo>
                  <a:lnTo>
                    <a:pt x="1417" y="2580"/>
                  </a:lnTo>
                  <a:lnTo>
                    <a:pt x="1417" y="2620"/>
                  </a:lnTo>
                  <a:lnTo>
                    <a:pt x="1417" y="2640"/>
                  </a:lnTo>
                  <a:lnTo>
                    <a:pt x="1417" y="2640"/>
                  </a:lnTo>
                  <a:lnTo>
                    <a:pt x="1437" y="2640"/>
                  </a:lnTo>
                  <a:lnTo>
                    <a:pt x="1437" y="2640"/>
                  </a:lnTo>
                  <a:lnTo>
                    <a:pt x="1437" y="2640"/>
                  </a:lnTo>
                  <a:lnTo>
                    <a:pt x="1437" y="2640"/>
                  </a:lnTo>
                  <a:lnTo>
                    <a:pt x="1437" y="2640"/>
                  </a:lnTo>
                  <a:lnTo>
                    <a:pt x="1457" y="2640"/>
                  </a:lnTo>
                  <a:lnTo>
                    <a:pt x="1457" y="2640"/>
                  </a:lnTo>
                  <a:lnTo>
                    <a:pt x="1457" y="2640"/>
                  </a:lnTo>
                  <a:lnTo>
                    <a:pt x="1457" y="2620"/>
                  </a:lnTo>
                  <a:lnTo>
                    <a:pt x="1457" y="2560"/>
                  </a:lnTo>
                  <a:lnTo>
                    <a:pt x="1457" y="2460"/>
                  </a:lnTo>
                  <a:lnTo>
                    <a:pt x="1457" y="2360"/>
                  </a:lnTo>
                  <a:lnTo>
                    <a:pt x="1457" y="2340"/>
                  </a:lnTo>
                  <a:lnTo>
                    <a:pt x="1457" y="2320"/>
                  </a:lnTo>
                  <a:lnTo>
                    <a:pt x="1457" y="2340"/>
                  </a:lnTo>
                  <a:lnTo>
                    <a:pt x="1457" y="2360"/>
                  </a:lnTo>
                  <a:lnTo>
                    <a:pt x="1457" y="2420"/>
                  </a:lnTo>
                  <a:lnTo>
                    <a:pt x="1457" y="2480"/>
                  </a:lnTo>
                  <a:lnTo>
                    <a:pt x="1477" y="2580"/>
                  </a:lnTo>
                  <a:lnTo>
                    <a:pt x="1477" y="2620"/>
                  </a:lnTo>
                  <a:lnTo>
                    <a:pt x="1477" y="2640"/>
                  </a:lnTo>
                  <a:lnTo>
                    <a:pt x="1477" y="2640"/>
                  </a:lnTo>
                  <a:lnTo>
                    <a:pt x="1477" y="2600"/>
                  </a:lnTo>
                  <a:lnTo>
                    <a:pt x="1477" y="2520"/>
                  </a:lnTo>
                  <a:lnTo>
                    <a:pt x="1477" y="2420"/>
                  </a:lnTo>
                  <a:lnTo>
                    <a:pt x="1477" y="2320"/>
                  </a:lnTo>
                  <a:lnTo>
                    <a:pt x="1477" y="2280"/>
                  </a:lnTo>
                  <a:lnTo>
                    <a:pt x="1477" y="2220"/>
                  </a:lnTo>
                  <a:lnTo>
                    <a:pt x="1477" y="2080"/>
                  </a:lnTo>
                  <a:lnTo>
                    <a:pt x="1477" y="2040"/>
                  </a:lnTo>
                  <a:lnTo>
                    <a:pt x="1477" y="2000"/>
                  </a:lnTo>
                  <a:lnTo>
                    <a:pt x="1477" y="1980"/>
                  </a:lnTo>
                  <a:lnTo>
                    <a:pt x="1477" y="1980"/>
                  </a:lnTo>
                  <a:lnTo>
                    <a:pt x="1477" y="2020"/>
                  </a:lnTo>
                  <a:lnTo>
                    <a:pt x="1477" y="2100"/>
                  </a:lnTo>
                  <a:lnTo>
                    <a:pt x="1477" y="2200"/>
                  </a:lnTo>
                  <a:lnTo>
                    <a:pt x="1477" y="2300"/>
                  </a:lnTo>
                  <a:lnTo>
                    <a:pt x="1477" y="2420"/>
                  </a:lnTo>
                  <a:lnTo>
                    <a:pt x="1477" y="2520"/>
                  </a:lnTo>
                  <a:lnTo>
                    <a:pt x="1477" y="2600"/>
                  </a:lnTo>
                  <a:lnTo>
                    <a:pt x="1477" y="2640"/>
                  </a:lnTo>
                  <a:lnTo>
                    <a:pt x="1477" y="2640"/>
                  </a:lnTo>
                  <a:lnTo>
                    <a:pt x="1477" y="2620"/>
                  </a:lnTo>
                  <a:lnTo>
                    <a:pt x="1477" y="2560"/>
                  </a:lnTo>
                  <a:lnTo>
                    <a:pt x="1477" y="2500"/>
                  </a:lnTo>
                  <a:lnTo>
                    <a:pt x="1477" y="2440"/>
                  </a:lnTo>
                  <a:lnTo>
                    <a:pt x="1477" y="2380"/>
                  </a:lnTo>
                  <a:lnTo>
                    <a:pt x="1477" y="2340"/>
                  </a:lnTo>
                  <a:lnTo>
                    <a:pt x="1477" y="2320"/>
                  </a:lnTo>
                  <a:lnTo>
                    <a:pt x="1477" y="2340"/>
                  </a:lnTo>
                  <a:lnTo>
                    <a:pt x="1477" y="2360"/>
                  </a:lnTo>
                  <a:lnTo>
                    <a:pt x="1477" y="2460"/>
                  </a:lnTo>
                  <a:lnTo>
                    <a:pt x="1497" y="2560"/>
                  </a:lnTo>
                  <a:lnTo>
                    <a:pt x="1497" y="2620"/>
                  </a:lnTo>
                  <a:lnTo>
                    <a:pt x="1497" y="2640"/>
                  </a:lnTo>
                  <a:lnTo>
                    <a:pt x="1497" y="2640"/>
                  </a:lnTo>
                  <a:lnTo>
                    <a:pt x="1497" y="2580"/>
                  </a:lnTo>
                  <a:lnTo>
                    <a:pt x="1497" y="2500"/>
                  </a:lnTo>
                  <a:lnTo>
                    <a:pt x="1497" y="2380"/>
                  </a:lnTo>
                  <a:lnTo>
                    <a:pt x="1497" y="2260"/>
                  </a:lnTo>
                  <a:lnTo>
                    <a:pt x="1497" y="2160"/>
                  </a:lnTo>
                  <a:lnTo>
                    <a:pt x="1497" y="2060"/>
                  </a:lnTo>
                  <a:lnTo>
                    <a:pt x="1497" y="2000"/>
                  </a:lnTo>
                  <a:lnTo>
                    <a:pt x="1497" y="1980"/>
                  </a:lnTo>
                  <a:lnTo>
                    <a:pt x="1497" y="2000"/>
                  </a:lnTo>
                  <a:lnTo>
                    <a:pt x="1497" y="2080"/>
                  </a:lnTo>
                  <a:lnTo>
                    <a:pt x="1497" y="2180"/>
                  </a:lnTo>
                  <a:lnTo>
                    <a:pt x="1497" y="2280"/>
                  </a:lnTo>
                  <a:lnTo>
                    <a:pt x="1497" y="2400"/>
                  </a:lnTo>
                  <a:lnTo>
                    <a:pt x="1497" y="2520"/>
                  </a:lnTo>
                  <a:lnTo>
                    <a:pt x="1497" y="2600"/>
                  </a:lnTo>
                  <a:lnTo>
                    <a:pt x="1497" y="2640"/>
                  </a:lnTo>
                  <a:lnTo>
                    <a:pt x="1497" y="2640"/>
                  </a:lnTo>
                  <a:lnTo>
                    <a:pt x="1497" y="2620"/>
                  </a:lnTo>
                  <a:lnTo>
                    <a:pt x="1497" y="2600"/>
                  </a:lnTo>
                  <a:lnTo>
                    <a:pt x="1497" y="2540"/>
                  </a:lnTo>
                  <a:lnTo>
                    <a:pt x="1517" y="2420"/>
                  </a:lnTo>
                  <a:lnTo>
                    <a:pt x="1517" y="2320"/>
                  </a:lnTo>
                  <a:lnTo>
                    <a:pt x="1517" y="1980"/>
                  </a:lnTo>
                  <a:lnTo>
                    <a:pt x="1517" y="1940"/>
                  </a:lnTo>
                  <a:lnTo>
                    <a:pt x="1517" y="1860"/>
                  </a:lnTo>
                  <a:lnTo>
                    <a:pt x="1517" y="1740"/>
                  </a:lnTo>
                  <a:lnTo>
                    <a:pt x="1517" y="1680"/>
                  </a:lnTo>
                  <a:lnTo>
                    <a:pt x="1517" y="1640"/>
                  </a:lnTo>
                  <a:lnTo>
                    <a:pt x="1517" y="1640"/>
                  </a:lnTo>
                  <a:lnTo>
                    <a:pt x="1517" y="1660"/>
                  </a:lnTo>
                  <a:lnTo>
                    <a:pt x="1517" y="1720"/>
                  </a:lnTo>
                  <a:lnTo>
                    <a:pt x="1517" y="1840"/>
                  </a:lnTo>
                  <a:lnTo>
                    <a:pt x="1517" y="1980"/>
                  </a:lnTo>
                  <a:lnTo>
                    <a:pt x="1517" y="2140"/>
                  </a:lnTo>
                  <a:lnTo>
                    <a:pt x="1517" y="2280"/>
                  </a:lnTo>
                  <a:lnTo>
                    <a:pt x="1517" y="2440"/>
                  </a:lnTo>
                  <a:lnTo>
                    <a:pt x="1517" y="2560"/>
                  </a:lnTo>
                  <a:lnTo>
                    <a:pt x="1517" y="2640"/>
                  </a:lnTo>
                  <a:lnTo>
                    <a:pt x="1517" y="2640"/>
                  </a:lnTo>
                  <a:lnTo>
                    <a:pt x="1517" y="2620"/>
                  </a:lnTo>
                  <a:lnTo>
                    <a:pt x="1517" y="2560"/>
                  </a:lnTo>
                  <a:lnTo>
                    <a:pt x="1517" y="2460"/>
                  </a:lnTo>
                  <a:lnTo>
                    <a:pt x="1537" y="2360"/>
                  </a:lnTo>
                  <a:lnTo>
                    <a:pt x="1537" y="2340"/>
                  </a:lnTo>
                  <a:lnTo>
                    <a:pt x="1537" y="2320"/>
                  </a:lnTo>
                  <a:lnTo>
                    <a:pt x="1537" y="2340"/>
                  </a:lnTo>
                  <a:lnTo>
                    <a:pt x="1537" y="2360"/>
                  </a:lnTo>
                  <a:lnTo>
                    <a:pt x="1537" y="2420"/>
                  </a:lnTo>
                  <a:lnTo>
                    <a:pt x="1537" y="2480"/>
                  </a:lnTo>
                  <a:lnTo>
                    <a:pt x="1537" y="2580"/>
                  </a:lnTo>
                  <a:lnTo>
                    <a:pt x="1537" y="2620"/>
                  </a:lnTo>
                  <a:lnTo>
                    <a:pt x="1537" y="2640"/>
                  </a:lnTo>
                  <a:lnTo>
                    <a:pt x="1537" y="2620"/>
                  </a:lnTo>
                  <a:lnTo>
                    <a:pt x="1537" y="2600"/>
                  </a:lnTo>
                  <a:lnTo>
                    <a:pt x="1537" y="2500"/>
                  </a:lnTo>
                  <a:lnTo>
                    <a:pt x="1537" y="2400"/>
                  </a:lnTo>
                  <a:lnTo>
                    <a:pt x="1537" y="2340"/>
                  </a:lnTo>
                  <a:lnTo>
                    <a:pt x="1537" y="2320"/>
                  </a:lnTo>
                  <a:lnTo>
                    <a:pt x="1537" y="2320"/>
                  </a:lnTo>
                  <a:lnTo>
                    <a:pt x="1537" y="2320"/>
                  </a:lnTo>
                  <a:lnTo>
                    <a:pt x="1557" y="2320"/>
                  </a:lnTo>
                  <a:lnTo>
                    <a:pt x="1557" y="2320"/>
                  </a:lnTo>
                  <a:lnTo>
                    <a:pt x="1557" y="2340"/>
                  </a:lnTo>
                  <a:lnTo>
                    <a:pt x="1557" y="2380"/>
                  </a:lnTo>
                  <a:lnTo>
                    <a:pt x="1557" y="2480"/>
                  </a:lnTo>
                  <a:lnTo>
                    <a:pt x="1557" y="2580"/>
                  </a:lnTo>
                  <a:lnTo>
                    <a:pt x="1557" y="2620"/>
                  </a:lnTo>
                  <a:lnTo>
                    <a:pt x="1557" y="2640"/>
                  </a:lnTo>
                  <a:lnTo>
                    <a:pt x="1557" y="2640"/>
                  </a:lnTo>
                  <a:lnTo>
                    <a:pt x="1557" y="2580"/>
                  </a:lnTo>
                  <a:lnTo>
                    <a:pt x="1557" y="2500"/>
                  </a:lnTo>
                  <a:lnTo>
                    <a:pt x="1557" y="2380"/>
                  </a:lnTo>
                  <a:lnTo>
                    <a:pt x="1557" y="2260"/>
                  </a:lnTo>
                  <a:lnTo>
                    <a:pt x="1557" y="2160"/>
                  </a:lnTo>
                  <a:lnTo>
                    <a:pt x="1557" y="2060"/>
                  </a:lnTo>
                  <a:lnTo>
                    <a:pt x="1557" y="2000"/>
                  </a:lnTo>
                  <a:lnTo>
                    <a:pt x="1557" y="1980"/>
                  </a:lnTo>
                  <a:lnTo>
                    <a:pt x="1557" y="2000"/>
                  </a:lnTo>
                  <a:lnTo>
                    <a:pt x="1557" y="2080"/>
                  </a:lnTo>
                  <a:lnTo>
                    <a:pt x="1557" y="2180"/>
                  </a:lnTo>
                  <a:lnTo>
                    <a:pt x="1557" y="2280"/>
                  </a:lnTo>
                  <a:lnTo>
                    <a:pt x="1577" y="2400"/>
                  </a:lnTo>
                  <a:lnTo>
                    <a:pt x="1577" y="2520"/>
                  </a:lnTo>
                  <a:lnTo>
                    <a:pt x="1577" y="2600"/>
                  </a:lnTo>
                  <a:lnTo>
                    <a:pt x="1577" y="2640"/>
                  </a:lnTo>
                  <a:lnTo>
                    <a:pt x="1577" y="2640"/>
                  </a:lnTo>
                  <a:lnTo>
                    <a:pt x="1577" y="2620"/>
                  </a:lnTo>
                  <a:lnTo>
                    <a:pt x="1577" y="2560"/>
                  </a:lnTo>
                  <a:lnTo>
                    <a:pt x="1577" y="2500"/>
                  </a:lnTo>
                  <a:lnTo>
                    <a:pt x="1577" y="2440"/>
                  </a:lnTo>
                  <a:lnTo>
                    <a:pt x="1577" y="2380"/>
                  </a:lnTo>
                  <a:lnTo>
                    <a:pt x="1577" y="2340"/>
                  </a:lnTo>
                  <a:lnTo>
                    <a:pt x="1577" y="2320"/>
                  </a:lnTo>
                  <a:lnTo>
                    <a:pt x="1577" y="2340"/>
                  </a:lnTo>
                  <a:lnTo>
                    <a:pt x="1577" y="2360"/>
                  </a:lnTo>
                  <a:lnTo>
                    <a:pt x="1577" y="2460"/>
                  </a:lnTo>
                  <a:lnTo>
                    <a:pt x="1577" y="2560"/>
                  </a:lnTo>
                  <a:lnTo>
                    <a:pt x="1577" y="2620"/>
                  </a:lnTo>
                  <a:lnTo>
                    <a:pt x="1577" y="2640"/>
                  </a:lnTo>
                  <a:lnTo>
                    <a:pt x="1577" y="2640"/>
                  </a:lnTo>
                  <a:lnTo>
                    <a:pt x="1577" y="2640"/>
                  </a:lnTo>
                  <a:lnTo>
                    <a:pt x="1597" y="2640"/>
                  </a:lnTo>
                  <a:lnTo>
                    <a:pt x="1597" y="2640"/>
                  </a:lnTo>
                  <a:lnTo>
                    <a:pt x="1597" y="2580"/>
                  </a:lnTo>
                  <a:lnTo>
                    <a:pt x="1597" y="2500"/>
                  </a:lnTo>
                  <a:lnTo>
                    <a:pt x="1597" y="2400"/>
                  </a:lnTo>
                  <a:lnTo>
                    <a:pt x="1597" y="2280"/>
                  </a:lnTo>
                  <a:lnTo>
                    <a:pt x="1597" y="2180"/>
                  </a:lnTo>
                  <a:lnTo>
                    <a:pt x="1597" y="2080"/>
                  </a:lnTo>
                  <a:lnTo>
                    <a:pt x="1597" y="2020"/>
                  </a:lnTo>
                  <a:lnTo>
                    <a:pt x="1597" y="1980"/>
                  </a:lnTo>
                  <a:lnTo>
                    <a:pt x="1597" y="1980"/>
                  </a:lnTo>
                  <a:lnTo>
                    <a:pt x="1597" y="2000"/>
                  </a:lnTo>
                  <a:lnTo>
                    <a:pt x="1597" y="2040"/>
                  </a:lnTo>
                  <a:lnTo>
                    <a:pt x="1597" y="2100"/>
                  </a:lnTo>
                  <a:lnTo>
                    <a:pt x="1597" y="2240"/>
                  </a:lnTo>
                  <a:lnTo>
                    <a:pt x="1597" y="2280"/>
                  </a:lnTo>
                  <a:lnTo>
                    <a:pt x="1597" y="2320"/>
                  </a:lnTo>
                  <a:lnTo>
                    <a:pt x="1597" y="2320"/>
                  </a:lnTo>
                  <a:lnTo>
                    <a:pt x="1597" y="2340"/>
                  </a:lnTo>
                  <a:lnTo>
                    <a:pt x="1597" y="2400"/>
                  </a:lnTo>
                  <a:lnTo>
                    <a:pt x="1597" y="2500"/>
                  </a:lnTo>
                  <a:lnTo>
                    <a:pt x="1617" y="2600"/>
                  </a:lnTo>
                  <a:lnTo>
                    <a:pt x="1617" y="2620"/>
                  </a:lnTo>
                  <a:lnTo>
                    <a:pt x="1617" y="2640"/>
                  </a:lnTo>
                  <a:lnTo>
                    <a:pt x="1617" y="2620"/>
                  </a:lnTo>
                  <a:lnTo>
                    <a:pt x="1617" y="2580"/>
                  </a:lnTo>
                  <a:lnTo>
                    <a:pt x="1617" y="2540"/>
                  </a:lnTo>
                  <a:lnTo>
                    <a:pt x="1617" y="2480"/>
                  </a:lnTo>
                  <a:lnTo>
                    <a:pt x="1617" y="2360"/>
                  </a:lnTo>
                  <a:lnTo>
                    <a:pt x="1617" y="2340"/>
                  </a:lnTo>
                  <a:lnTo>
                    <a:pt x="1617" y="2320"/>
                  </a:lnTo>
                  <a:lnTo>
                    <a:pt x="1617" y="2340"/>
                  </a:lnTo>
                  <a:lnTo>
                    <a:pt x="1617" y="2360"/>
                  </a:lnTo>
                  <a:lnTo>
                    <a:pt x="1617" y="2420"/>
                  </a:lnTo>
                  <a:lnTo>
                    <a:pt x="1617" y="2480"/>
                  </a:lnTo>
                  <a:lnTo>
                    <a:pt x="1617" y="2580"/>
                  </a:lnTo>
                  <a:lnTo>
                    <a:pt x="1617" y="2620"/>
                  </a:lnTo>
                  <a:lnTo>
                    <a:pt x="1617" y="2640"/>
                  </a:lnTo>
                  <a:lnTo>
                    <a:pt x="1617" y="2620"/>
                  </a:lnTo>
                  <a:lnTo>
                    <a:pt x="1617" y="2580"/>
                  </a:lnTo>
                  <a:lnTo>
                    <a:pt x="1617" y="2540"/>
                  </a:lnTo>
                  <a:lnTo>
                    <a:pt x="1617" y="2480"/>
                  </a:lnTo>
                  <a:lnTo>
                    <a:pt x="1617" y="2360"/>
                  </a:lnTo>
                  <a:lnTo>
                    <a:pt x="1617" y="2340"/>
                  </a:lnTo>
                  <a:lnTo>
                    <a:pt x="1617" y="2320"/>
                  </a:lnTo>
                  <a:lnTo>
                    <a:pt x="1617" y="2340"/>
                  </a:lnTo>
                  <a:lnTo>
                    <a:pt x="1617" y="2360"/>
                  </a:lnTo>
                  <a:lnTo>
                    <a:pt x="1617" y="2460"/>
                  </a:lnTo>
                  <a:lnTo>
                    <a:pt x="1637" y="2560"/>
                  </a:lnTo>
                  <a:lnTo>
                    <a:pt x="1637" y="2620"/>
                  </a:lnTo>
                  <a:lnTo>
                    <a:pt x="1637" y="2640"/>
                  </a:lnTo>
                  <a:lnTo>
                    <a:pt x="1637" y="2640"/>
                  </a:lnTo>
                  <a:lnTo>
                    <a:pt x="1637" y="2620"/>
                  </a:lnTo>
                  <a:lnTo>
                    <a:pt x="1637" y="2560"/>
                  </a:lnTo>
                  <a:lnTo>
                    <a:pt x="1637" y="2460"/>
                  </a:lnTo>
                  <a:lnTo>
                    <a:pt x="1637" y="2360"/>
                  </a:lnTo>
                  <a:lnTo>
                    <a:pt x="1637" y="2340"/>
                  </a:lnTo>
                  <a:lnTo>
                    <a:pt x="1637" y="2320"/>
                  </a:lnTo>
                  <a:lnTo>
                    <a:pt x="1637" y="2340"/>
                  </a:lnTo>
                  <a:lnTo>
                    <a:pt x="1637" y="2380"/>
                  </a:lnTo>
                  <a:lnTo>
                    <a:pt x="1637" y="2440"/>
                  </a:lnTo>
                  <a:lnTo>
                    <a:pt x="1637" y="2500"/>
                  </a:lnTo>
                  <a:lnTo>
                    <a:pt x="1637" y="2560"/>
                  </a:lnTo>
                  <a:lnTo>
                    <a:pt x="1637" y="2620"/>
                  </a:lnTo>
                  <a:lnTo>
                    <a:pt x="1637" y="2640"/>
                  </a:lnTo>
                  <a:lnTo>
                    <a:pt x="1637" y="2640"/>
                  </a:lnTo>
                  <a:lnTo>
                    <a:pt x="1637" y="2600"/>
                  </a:lnTo>
                  <a:lnTo>
                    <a:pt x="1637" y="2520"/>
                  </a:lnTo>
                  <a:lnTo>
                    <a:pt x="1637" y="2420"/>
                  </a:lnTo>
                  <a:lnTo>
                    <a:pt x="1637" y="2300"/>
                  </a:lnTo>
                  <a:lnTo>
                    <a:pt x="1637" y="2200"/>
                  </a:lnTo>
                  <a:lnTo>
                    <a:pt x="1637" y="2100"/>
                  </a:lnTo>
                  <a:lnTo>
                    <a:pt x="1637" y="2020"/>
                  </a:lnTo>
                  <a:lnTo>
                    <a:pt x="1637" y="1980"/>
                  </a:lnTo>
                  <a:lnTo>
                    <a:pt x="1637" y="1980"/>
                  </a:lnTo>
                  <a:lnTo>
                    <a:pt x="1637" y="2020"/>
                  </a:lnTo>
                  <a:lnTo>
                    <a:pt x="1637" y="2060"/>
                  </a:lnTo>
                  <a:lnTo>
                    <a:pt x="1637" y="2140"/>
                  </a:lnTo>
                  <a:lnTo>
                    <a:pt x="1657" y="2200"/>
                  </a:lnTo>
                  <a:lnTo>
                    <a:pt x="1657" y="2260"/>
                  </a:lnTo>
                  <a:lnTo>
                    <a:pt x="1657" y="2300"/>
                  </a:lnTo>
                  <a:lnTo>
                    <a:pt x="1657" y="2320"/>
                  </a:lnTo>
                  <a:lnTo>
                    <a:pt x="1657" y="2300"/>
                  </a:lnTo>
                  <a:lnTo>
                    <a:pt x="1657" y="2260"/>
                  </a:lnTo>
                  <a:lnTo>
                    <a:pt x="1657" y="2220"/>
                  </a:lnTo>
                  <a:lnTo>
                    <a:pt x="1657" y="2140"/>
                  </a:lnTo>
                  <a:lnTo>
                    <a:pt x="1657" y="2080"/>
                  </a:lnTo>
                  <a:lnTo>
                    <a:pt x="1657" y="2040"/>
                  </a:lnTo>
                  <a:lnTo>
                    <a:pt x="1657" y="2000"/>
                  </a:lnTo>
                  <a:lnTo>
                    <a:pt x="1657" y="1980"/>
                  </a:lnTo>
                  <a:lnTo>
                    <a:pt x="1657" y="2000"/>
                  </a:lnTo>
                  <a:lnTo>
                    <a:pt x="1657" y="2020"/>
                  </a:lnTo>
                  <a:lnTo>
                    <a:pt x="1657" y="2100"/>
                  </a:lnTo>
                  <a:lnTo>
                    <a:pt x="1657" y="2220"/>
                  </a:lnTo>
                  <a:lnTo>
                    <a:pt x="1657" y="2320"/>
                  </a:lnTo>
                  <a:lnTo>
                    <a:pt x="1657" y="2400"/>
                  </a:lnTo>
                  <a:lnTo>
                    <a:pt x="1657" y="2500"/>
                  </a:lnTo>
                  <a:lnTo>
                    <a:pt x="1657" y="2580"/>
                  </a:lnTo>
                  <a:lnTo>
                    <a:pt x="1657" y="2640"/>
                  </a:lnTo>
                  <a:lnTo>
                    <a:pt x="1657" y="2640"/>
                  </a:lnTo>
                  <a:lnTo>
                    <a:pt x="1677" y="2640"/>
                  </a:lnTo>
                  <a:lnTo>
                    <a:pt x="1677" y="2640"/>
                  </a:lnTo>
                  <a:lnTo>
                    <a:pt x="1677" y="2620"/>
                  </a:lnTo>
                  <a:lnTo>
                    <a:pt x="1677" y="2560"/>
                  </a:lnTo>
                  <a:lnTo>
                    <a:pt x="1677" y="2460"/>
                  </a:lnTo>
                  <a:lnTo>
                    <a:pt x="1677" y="2360"/>
                  </a:lnTo>
                  <a:lnTo>
                    <a:pt x="1677" y="2340"/>
                  </a:lnTo>
                  <a:lnTo>
                    <a:pt x="1677" y="2320"/>
                  </a:lnTo>
                  <a:lnTo>
                    <a:pt x="1677" y="2340"/>
                  </a:lnTo>
                  <a:lnTo>
                    <a:pt x="1677" y="2360"/>
                  </a:lnTo>
                  <a:lnTo>
                    <a:pt x="1677" y="2460"/>
                  </a:lnTo>
                  <a:lnTo>
                    <a:pt x="1677" y="2560"/>
                  </a:lnTo>
                  <a:lnTo>
                    <a:pt x="1677" y="2620"/>
                  </a:lnTo>
                  <a:lnTo>
                    <a:pt x="1677" y="2640"/>
                  </a:lnTo>
                  <a:lnTo>
                    <a:pt x="1677" y="2640"/>
                  </a:lnTo>
                  <a:lnTo>
                    <a:pt x="1677" y="2640"/>
                  </a:lnTo>
                  <a:lnTo>
                    <a:pt x="1697" y="2640"/>
                  </a:lnTo>
                  <a:lnTo>
                    <a:pt x="1697" y="2620"/>
                  </a:lnTo>
                  <a:lnTo>
                    <a:pt x="1697" y="2560"/>
                  </a:lnTo>
                  <a:lnTo>
                    <a:pt x="1697" y="2460"/>
                  </a:lnTo>
                  <a:lnTo>
                    <a:pt x="1697" y="2360"/>
                  </a:lnTo>
                  <a:lnTo>
                    <a:pt x="1697" y="2340"/>
                  </a:lnTo>
                  <a:lnTo>
                    <a:pt x="1697" y="2320"/>
                  </a:lnTo>
                  <a:lnTo>
                    <a:pt x="1697" y="2340"/>
                  </a:lnTo>
                  <a:lnTo>
                    <a:pt x="1697" y="2360"/>
                  </a:lnTo>
                  <a:lnTo>
                    <a:pt x="1697" y="2420"/>
                  </a:lnTo>
                  <a:lnTo>
                    <a:pt x="1697" y="2480"/>
                  </a:lnTo>
                  <a:lnTo>
                    <a:pt x="1697" y="2580"/>
                  </a:lnTo>
                  <a:lnTo>
                    <a:pt x="1697" y="2620"/>
                  </a:lnTo>
                  <a:lnTo>
                    <a:pt x="1697" y="2640"/>
                  </a:lnTo>
                  <a:lnTo>
                    <a:pt x="1697" y="2620"/>
                  </a:lnTo>
                  <a:lnTo>
                    <a:pt x="1697" y="2600"/>
                  </a:lnTo>
                  <a:lnTo>
                    <a:pt x="1697" y="2500"/>
                  </a:lnTo>
                  <a:lnTo>
                    <a:pt x="1697" y="2400"/>
                  </a:lnTo>
                  <a:lnTo>
                    <a:pt x="1697" y="2340"/>
                  </a:lnTo>
                  <a:lnTo>
                    <a:pt x="1697" y="2320"/>
                  </a:lnTo>
                  <a:lnTo>
                    <a:pt x="1697" y="2320"/>
                  </a:lnTo>
                  <a:lnTo>
                    <a:pt x="1716" y="2320"/>
                  </a:lnTo>
                  <a:lnTo>
                    <a:pt x="1716" y="2340"/>
                  </a:lnTo>
                  <a:lnTo>
                    <a:pt x="1716" y="2380"/>
                  </a:lnTo>
                  <a:lnTo>
                    <a:pt x="1716" y="2480"/>
                  </a:lnTo>
                  <a:lnTo>
                    <a:pt x="1716" y="2580"/>
                  </a:lnTo>
                  <a:lnTo>
                    <a:pt x="1716" y="2620"/>
                  </a:lnTo>
                  <a:lnTo>
                    <a:pt x="1716" y="2640"/>
                  </a:lnTo>
                  <a:lnTo>
                    <a:pt x="1716" y="2640"/>
                  </a:lnTo>
                  <a:lnTo>
                    <a:pt x="1716" y="2600"/>
                  </a:lnTo>
                  <a:lnTo>
                    <a:pt x="1716" y="2560"/>
                  </a:lnTo>
                  <a:lnTo>
                    <a:pt x="1716" y="2420"/>
                  </a:lnTo>
                  <a:lnTo>
                    <a:pt x="1716" y="2260"/>
                  </a:lnTo>
                  <a:lnTo>
                    <a:pt x="1716" y="2080"/>
                  </a:lnTo>
                  <a:lnTo>
                    <a:pt x="1716" y="1920"/>
                  </a:lnTo>
                  <a:lnTo>
                    <a:pt x="1716" y="1800"/>
                  </a:lnTo>
                  <a:lnTo>
                    <a:pt x="1716" y="1700"/>
                  </a:lnTo>
                  <a:lnTo>
                    <a:pt x="1716" y="1660"/>
                  </a:lnTo>
                  <a:lnTo>
                    <a:pt x="1716" y="1660"/>
                  </a:lnTo>
                  <a:lnTo>
                    <a:pt x="1716" y="1660"/>
                  </a:lnTo>
                  <a:lnTo>
                    <a:pt x="1716" y="1700"/>
                  </a:lnTo>
                  <a:lnTo>
                    <a:pt x="1716" y="1800"/>
                  </a:lnTo>
                  <a:lnTo>
                    <a:pt x="1716" y="1920"/>
                  </a:lnTo>
                  <a:lnTo>
                    <a:pt x="1716" y="2080"/>
                  </a:lnTo>
                  <a:lnTo>
                    <a:pt x="1716" y="2260"/>
                  </a:lnTo>
                  <a:lnTo>
                    <a:pt x="1716" y="2420"/>
                  </a:lnTo>
                  <a:lnTo>
                    <a:pt x="1716" y="2560"/>
                  </a:lnTo>
                  <a:lnTo>
                    <a:pt x="1716" y="2600"/>
                  </a:lnTo>
                  <a:lnTo>
                    <a:pt x="1716" y="2640"/>
                  </a:lnTo>
                  <a:lnTo>
                    <a:pt x="1716" y="2640"/>
                  </a:lnTo>
                  <a:lnTo>
                    <a:pt x="1736" y="2640"/>
                  </a:lnTo>
                  <a:lnTo>
                    <a:pt x="1736" y="2640"/>
                  </a:lnTo>
                  <a:lnTo>
                    <a:pt x="1736" y="2620"/>
                  </a:lnTo>
                  <a:lnTo>
                    <a:pt x="1736" y="2560"/>
                  </a:lnTo>
                  <a:lnTo>
                    <a:pt x="1736" y="2460"/>
                  </a:lnTo>
                  <a:lnTo>
                    <a:pt x="1736" y="2360"/>
                  </a:lnTo>
                  <a:lnTo>
                    <a:pt x="1736" y="2340"/>
                  </a:lnTo>
                  <a:lnTo>
                    <a:pt x="1736" y="2320"/>
                  </a:lnTo>
                  <a:lnTo>
                    <a:pt x="1736" y="2340"/>
                  </a:lnTo>
                  <a:lnTo>
                    <a:pt x="1736" y="2360"/>
                  </a:lnTo>
                  <a:lnTo>
                    <a:pt x="1736" y="2420"/>
                  </a:lnTo>
                  <a:lnTo>
                    <a:pt x="1736" y="2480"/>
                  </a:lnTo>
                  <a:lnTo>
                    <a:pt x="1736" y="2580"/>
                  </a:lnTo>
                  <a:lnTo>
                    <a:pt x="1736" y="2620"/>
                  </a:lnTo>
                  <a:lnTo>
                    <a:pt x="1736" y="2640"/>
                  </a:lnTo>
                  <a:lnTo>
                    <a:pt x="1736" y="2620"/>
                  </a:lnTo>
                  <a:lnTo>
                    <a:pt x="1736" y="2580"/>
                  </a:lnTo>
                  <a:lnTo>
                    <a:pt x="1736" y="2540"/>
                  </a:lnTo>
                  <a:lnTo>
                    <a:pt x="1736" y="2480"/>
                  </a:lnTo>
                  <a:lnTo>
                    <a:pt x="1756" y="2360"/>
                  </a:lnTo>
                  <a:lnTo>
                    <a:pt x="1756" y="2340"/>
                  </a:lnTo>
                  <a:lnTo>
                    <a:pt x="1756" y="2320"/>
                  </a:lnTo>
                  <a:lnTo>
                    <a:pt x="1756" y="2340"/>
                  </a:lnTo>
                  <a:lnTo>
                    <a:pt x="1756" y="2380"/>
                  </a:lnTo>
                  <a:lnTo>
                    <a:pt x="1756" y="2440"/>
                  </a:lnTo>
                  <a:lnTo>
                    <a:pt x="1756" y="2500"/>
                  </a:lnTo>
                  <a:lnTo>
                    <a:pt x="1756" y="2560"/>
                  </a:lnTo>
                  <a:lnTo>
                    <a:pt x="1756" y="2620"/>
                  </a:lnTo>
                  <a:lnTo>
                    <a:pt x="1756" y="2640"/>
                  </a:lnTo>
                  <a:lnTo>
                    <a:pt x="1756" y="2640"/>
                  </a:lnTo>
                  <a:lnTo>
                    <a:pt x="1756" y="2600"/>
                  </a:lnTo>
                  <a:lnTo>
                    <a:pt x="1756" y="2520"/>
                  </a:lnTo>
                  <a:lnTo>
                    <a:pt x="1756" y="2440"/>
                  </a:lnTo>
                  <a:lnTo>
                    <a:pt x="1756" y="2340"/>
                  </a:lnTo>
                  <a:lnTo>
                    <a:pt x="1756" y="2220"/>
                  </a:lnTo>
                  <a:lnTo>
                    <a:pt x="1756" y="2120"/>
                  </a:lnTo>
                  <a:lnTo>
                    <a:pt x="1756" y="2040"/>
                  </a:lnTo>
                  <a:lnTo>
                    <a:pt x="1756" y="1980"/>
                  </a:lnTo>
                  <a:lnTo>
                    <a:pt x="1756" y="1980"/>
                  </a:lnTo>
                  <a:lnTo>
                    <a:pt x="1756" y="2020"/>
                  </a:lnTo>
                  <a:lnTo>
                    <a:pt x="1756" y="2060"/>
                  </a:lnTo>
                  <a:lnTo>
                    <a:pt x="1756" y="2180"/>
                  </a:lnTo>
                  <a:lnTo>
                    <a:pt x="1756" y="2280"/>
                  </a:lnTo>
                  <a:lnTo>
                    <a:pt x="1756" y="2300"/>
                  </a:lnTo>
                  <a:lnTo>
                    <a:pt x="1756" y="2320"/>
                  </a:lnTo>
                  <a:lnTo>
                    <a:pt x="1756" y="2300"/>
                  </a:lnTo>
                  <a:lnTo>
                    <a:pt x="1756" y="2280"/>
                  </a:lnTo>
                  <a:lnTo>
                    <a:pt x="1756" y="2200"/>
                  </a:lnTo>
                  <a:lnTo>
                    <a:pt x="1776" y="2080"/>
                  </a:lnTo>
                  <a:lnTo>
                    <a:pt x="1776" y="1980"/>
                  </a:lnTo>
                  <a:lnTo>
                    <a:pt x="1776" y="1880"/>
                  </a:lnTo>
                  <a:lnTo>
                    <a:pt x="1776" y="1780"/>
                  </a:lnTo>
                  <a:lnTo>
                    <a:pt x="1776" y="1700"/>
                  </a:lnTo>
                  <a:lnTo>
                    <a:pt x="1776" y="1660"/>
                  </a:lnTo>
                  <a:lnTo>
                    <a:pt x="1776" y="1660"/>
                  </a:lnTo>
                  <a:lnTo>
                    <a:pt x="1776" y="1660"/>
                  </a:lnTo>
                  <a:lnTo>
                    <a:pt x="1776" y="1700"/>
                  </a:lnTo>
                  <a:lnTo>
                    <a:pt x="1776" y="1780"/>
                  </a:lnTo>
                  <a:lnTo>
                    <a:pt x="1776" y="1880"/>
                  </a:lnTo>
                  <a:lnTo>
                    <a:pt x="1776" y="1980"/>
                  </a:lnTo>
                  <a:lnTo>
                    <a:pt x="1776" y="2320"/>
                  </a:lnTo>
                  <a:lnTo>
                    <a:pt x="1776" y="2400"/>
                  </a:lnTo>
                  <a:lnTo>
                    <a:pt x="1776" y="2500"/>
                  </a:lnTo>
                  <a:lnTo>
                    <a:pt x="1796" y="2580"/>
                  </a:lnTo>
                  <a:lnTo>
                    <a:pt x="1796" y="2640"/>
                  </a:lnTo>
                  <a:lnTo>
                    <a:pt x="1796" y="2640"/>
                  </a:lnTo>
                  <a:lnTo>
                    <a:pt x="1796" y="2580"/>
                  </a:lnTo>
                  <a:lnTo>
                    <a:pt x="1796" y="2500"/>
                  </a:lnTo>
                  <a:lnTo>
                    <a:pt x="1796" y="2420"/>
                  </a:lnTo>
                  <a:lnTo>
                    <a:pt x="1796" y="2300"/>
                  </a:lnTo>
                  <a:lnTo>
                    <a:pt x="1796" y="2200"/>
                  </a:lnTo>
                  <a:lnTo>
                    <a:pt x="1796" y="2120"/>
                  </a:lnTo>
                  <a:lnTo>
                    <a:pt x="1796" y="2040"/>
                  </a:lnTo>
                  <a:lnTo>
                    <a:pt x="1796" y="1980"/>
                  </a:lnTo>
                  <a:lnTo>
                    <a:pt x="1796" y="1980"/>
                  </a:lnTo>
                  <a:lnTo>
                    <a:pt x="1796" y="2020"/>
                  </a:lnTo>
                  <a:lnTo>
                    <a:pt x="1796" y="2060"/>
                  </a:lnTo>
                  <a:lnTo>
                    <a:pt x="1796" y="2180"/>
                  </a:lnTo>
                  <a:lnTo>
                    <a:pt x="1796" y="2280"/>
                  </a:lnTo>
                  <a:lnTo>
                    <a:pt x="1796" y="2300"/>
                  </a:lnTo>
                  <a:lnTo>
                    <a:pt x="1796" y="2320"/>
                  </a:lnTo>
                  <a:lnTo>
                    <a:pt x="1796" y="2300"/>
                  </a:lnTo>
                  <a:lnTo>
                    <a:pt x="1796" y="2280"/>
                  </a:lnTo>
                  <a:lnTo>
                    <a:pt x="1796" y="2180"/>
                  </a:lnTo>
                  <a:lnTo>
                    <a:pt x="1816" y="2060"/>
                  </a:lnTo>
                  <a:lnTo>
                    <a:pt x="1816" y="2020"/>
                  </a:lnTo>
                  <a:lnTo>
                    <a:pt x="1816" y="1980"/>
                  </a:lnTo>
                  <a:lnTo>
                    <a:pt x="1816" y="1980"/>
                  </a:lnTo>
                  <a:lnTo>
                    <a:pt x="1816" y="1960"/>
                  </a:lnTo>
                  <a:lnTo>
                    <a:pt x="1816" y="1900"/>
                  </a:lnTo>
                  <a:lnTo>
                    <a:pt x="1816" y="1800"/>
                  </a:lnTo>
                  <a:lnTo>
                    <a:pt x="1816" y="1700"/>
                  </a:lnTo>
                  <a:lnTo>
                    <a:pt x="1816" y="1680"/>
                  </a:lnTo>
                  <a:lnTo>
                    <a:pt x="1816" y="1660"/>
                  </a:lnTo>
                  <a:lnTo>
                    <a:pt x="1816" y="1660"/>
                  </a:lnTo>
                  <a:lnTo>
                    <a:pt x="1816" y="1700"/>
                  </a:lnTo>
                  <a:lnTo>
                    <a:pt x="1816" y="1780"/>
                  </a:lnTo>
                  <a:lnTo>
                    <a:pt x="1816" y="1880"/>
                  </a:lnTo>
                  <a:lnTo>
                    <a:pt x="1816" y="1980"/>
                  </a:lnTo>
                  <a:lnTo>
                    <a:pt x="1816" y="2140"/>
                  </a:lnTo>
                  <a:lnTo>
                    <a:pt x="1836" y="2320"/>
                  </a:lnTo>
                  <a:lnTo>
                    <a:pt x="1836" y="2420"/>
                  </a:lnTo>
                  <a:lnTo>
                    <a:pt x="1836" y="2520"/>
                  </a:lnTo>
                  <a:lnTo>
                    <a:pt x="1836" y="2600"/>
                  </a:lnTo>
                  <a:lnTo>
                    <a:pt x="1836" y="2640"/>
                  </a:lnTo>
                  <a:lnTo>
                    <a:pt x="1836" y="2640"/>
                  </a:lnTo>
                  <a:lnTo>
                    <a:pt x="1836" y="2640"/>
                  </a:lnTo>
                  <a:lnTo>
                    <a:pt x="1836" y="2600"/>
                  </a:lnTo>
                  <a:lnTo>
                    <a:pt x="1836" y="2520"/>
                  </a:lnTo>
                  <a:lnTo>
                    <a:pt x="1836" y="2420"/>
                  </a:lnTo>
                  <a:lnTo>
                    <a:pt x="1836" y="2320"/>
                  </a:lnTo>
                  <a:lnTo>
                    <a:pt x="1836" y="2280"/>
                  </a:lnTo>
                  <a:lnTo>
                    <a:pt x="1836" y="2220"/>
                  </a:lnTo>
                  <a:lnTo>
                    <a:pt x="1836" y="2080"/>
                  </a:lnTo>
                  <a:lnTo>
                    <a:pt x="1836" y="2040"/>
                  </a:lnTo>
                  <a:lnTo>
                    <a:pt x="1836" y="2000"/>
                  </a:lnTo>
                  <a:lnTo>
                    <a:pt x="1836" y="1980"/>
                  </a:lnTo>
                  <a:lnTo>
                    <a:pt x="1836" y="1980"/>
                  </a:lnTo>
                  <a:lnTo>
                    <a:pt x="1836" y="2000"/>
                  </a:lnTo>
                  <a:lnTo>
                    <a:pt x="1836" y="2040"/>
                  </a:lnTo>
                  <a:lnTo>
                    <a:pt x="1836" y="2140"/>
                  </a:lnTo>
                  <a:lnTo>
                    <a:pt x="1836" y="2260"/>
                  </a:lnTo>
                  <a:lnTo>
                    <a:pt x="1836" y="2420"/>
                  </a:lnTo>
                  <a:lnTo>
                    <a:pt x="1856" y="2540"/>
                  </a:lnTo>
                  <a:lnTo>
                    <a:pt x="1856" y="2640"/>
                  </a:lnTo>
                  <a:lnTo>
                    <a:pt x="1856" y="2660"/>
                  </a:lnTo>
                  <a:lnTo>
                    <a:pt x="1856" y="2680"/>
                  </a:lnTo>
                  <a:lnTo>
                    <a:pt x="1856" y="2660"/>
                  </a:lnTo>
                  <a:lnTo>
                    <a:pt x="1856" y="2640"/>
                  </a:lnTo>
                  <a:lnTo>
                    <a:pt x="1856" y="2580"/>
                  </a:lnTo>
                  <a:lnTo>
                    <a:pt x="1856" y="2500"/>
                  </a:lnTo>
                  <a:lnTo>
                    <a:pt x="1856" y="2380"/>
                  </a:lnTo>
                  <a:lnTo>
                    <a:pt x="1856" y="2240"/>
                  </a:lnTo>
                  <a:lnTo>
                    <a:pt x="1856" y="2080"/>
                  </a:lnTo>
                  <a:lnTo>
                    <a:pt x="1856" y="1920"/>
                  </a:lnTo>
                  <a:lnTo>
                    <a:pt x="1856" y="1560"/>
                  </a:lnTo>
                  <a:lnTo>
                    <a:pt x="1856" y="1220"/>
                  </a:lnTo>
                  <a:lnTo>
                    <a:pt x="1856" y="1080"/>
                  </a:lnTo>
                  <a:lnTo>
                    <a:pt x="1856" y="940"/>
                  </a:lnTo>
                  <a:lnTo>
                    <a:pt x="1856" y="820"/>
                  </a:lnTo>
                  <a:lnTo>
                    <a:pt x="1856" y="740"/>
                  </a:lnTo>
                  <a:lnTo>
                    <a:pt x="1856" y="680"/>
                  </a:lnTo>
                  <a:lnTo>
                    <a:pt x="1856" y="660"/>
                  </a:lnTo>
                  <a:lnTo>
                    <a:pt x="1856" y="680"/>
                  </a:lnTo>
                  <a:lnTo>
                    <a:pt x="1856" y="740"/>
                  </a:lnTo>
                  <a:lnTo>
                    <a:pt x="1856" y="840"/>
                  </a:lnTo>
                  <a:lnTo>
                    <a:pt x="1856" y="960"/>
                  </a:lnTo>
                  <a:lnTo>
                    <a:pt x="1856" y="1100"/>
                  </a:lnTo>
                  <a:lnTo>
                    <a:pt x="1856" y="1280"/>
                  </a:lnTo>
                  <a:lnTo>
                    <a:pt x="1856" y="1640"/>
                  </a:lnTo>
                  <a:lnTo>
                    <a:pt x="1856" y="2000"/>
                  </a:lnTo>
                  <a:lnTo>
                    <a:pt x="1856" y="2160"/>
                  </a:lnTo>
                  <a:lnTo>
                    <a:pt x="1856" y="2300"/>
                  </a:lnTo>
                  <a:lnTo>
                    <a:pt x="1856" y="2440"/>
                  </a:lnTo>
                  <a:lnTo>
                    <a:pt x="1856" y="2540"/>
                  </a:lnTo>
                  <a:lnTo>
                    <a:pt x="1856" y="2600"/>
                  </a:lnTo>
                  <a:lnTo>
                    <a:pt x="1856" y="2640"/>
                  </a:lnTo>
                  <a:lnTo>
                    <a:pt x="1856" y="2640"/>
                  </a:lnTo>
                  <a:lnTo>
                    <a:pt x="1856" y="2580"/>
                  </a:lnTo>
                  <a:lnTo>
                    <a:pt x="1856" y="2520"/>
                  </a:lnTo>
                  <a:lnTo>
                    <a:pt x="1856" y="2420"/>
                  </a:lnTo>
                  <a:lnTo>
                    <a:pt x="1856" y="2300"/>
                  </a:lnTo>
                  <a:lnTo>
                    <a:pt x="1856" y="2160"/>
                  </a:lnTo>
                  <a:lnTo>
                    <a:pt x="1856" y="1880"/>
                  </a:lnTo>
                  <a:lnTo>
                    <a:pt x="1856" y="1560"/>
                  </a:lnTo>
                  <a:lnTo>
                    <a:pt x="1856" y="1420"/>
                  </a:lnTo>
                  <a:lnTo>
                    <a:pt x="1856" y="1300"/>
                  </a:lnTo>
                  <a:lnTo>
                    <a:pt x="1856" y="1180"/>
                  </a:lnTo>
                  <a:lnTo>
                    <a:pt x="1856" y="1080"/>
                  </a:lnTo>
                  <a:lnTo>
                    <a:pt x="1856" y="1020"/>
                  </a:lnTo>
                  <a:lnTo>
                    <a:pt x="1856" y="980"/>
                  </a:lnTo>
                  <a:lnTo>
                    <a:pt x="1856" y="980"/>
                  </a:lnTo>
                  <a:lnTo>
                    <a:pt x="1856" y="980"/>
                  </a:lnTo>
                  <a:lnTo>
                    <a:pt x="1856" y="1020"/>
                  </a:lnTo>
                  <a:lnTo>
                    <a:pt x="1856" y="1060"/>
                  </a:lnTo>
                  <a:lnTo>
                    <a:pt x="1856" y="1200"/>
                  </a:lnTo>
                  <a:lnTo>
                    <a:pt x="1856" y="1380"/>
                  </a:lnTo>
                  <a:lnTo>
                    <a:pt x="1856" y="1560"/>
                  </a:lnTo>
                  <a:lnTo>
                    <a:pt x="1856" y="1740"/>
                  </a:lnTo>
                  <a:lnTo>
                    <a:pt x="1856" y="1880"/>
                  </a:lnTo>
                  <a:lnTo>
                    <a:pt x="1856" y="1940"/>
                  </a:lnTo>
                  <a:lnTo>
                    <a:pt x="1856" y="1980"/>
                  </a:lnTo>
                  <a:lnTo>
                    <a:pt x="1856" y="1980"/>
                  </a:lnTo>
                  <a:lnTo>
                    <a:pt x="1876" y="1980"/>
                  </a:lnTo>
                  <a:lnTo>
                    <a:pt x="1876" y="2040"/>
                  </a:lnTo>
                  <a:lnTo>
                    <a:pt x="1876" y="2120"/>
                  </a:lnTo>
                  <a:lnTo>
                    <a:pt x="1876" y="2220"/>
                  </a:lnTo>
                  <a:lnTo>
                    <a:pt x="1876" y="2340"/>
                  </a:lnTo>
                  <a:lnTo>
                    <a:pt x="1876" y="2440"/>
                  </a:lnTo>
                  <a:lnTo>
                    <a:pt x="1876" y="2520"/>
                  </a:lnTo>
                  <a:lnTo>
                    <a:pt x="1876" y="2600"/>
                  </a:lnTo>
                  <a:lnTo>
                    <a:pt x="1876" y="2640"/>
                  </a:lnTo>
                  <a:lnTo>
                    <a:pt x="1876" y="2640"/>
                  </a:lnTo>
                  <a:lnTo>
                    <a:pt x="1876" y="2620"/>
                  </a:lnTo>
                  <a:lnTo>
                    <a:pt x="1876" y="2580"/>
                  </a:lnTo>
                  <a:lnTo>
                    <a:pt x="1876" y="2520"/>
                  </a:lnTo>
                  <a:lnTo>
                    <a:pt x="1876" y="2400"/>
                  </a:lnTo>
                  <a:lnTo>
                    <a:pt x="1876" y="2360"/>
                  </a:lnTo>
                  <a:lnTo>
                    <a:pt x="1876" y="2320"/>
                  </a:lnTo>
                  <a:lnTo>
                    <a:pt x="1876" y="2320"/>
                  </a:lnTo>
                  <a:lnTo>
                    <a:pt x="1876" y="2320"/>
                  </a:lnTo>
                  <a:lnTo>
                    <a:pt x="1896" y="2320"/>
                  </a:lnTo>
                  <a:lnTo>
                    <a:pt x="1896" y="2320"/>
                  </a:lnTo>
                  <a:lnTo>
                    <a:pt x="1896" y="2320"/>
                  </a:lnTo>
                  <a:lnTo>
                    <a:pt x="1896" y="2260"/>
                  </a:lnTo>
                  <a:lnTo>
                    <a:pt x="1896" y="2180"/>
                  </a:lnTo>
                  <a:lnTo>
                    <a:pt x="1896" y="2080"/>
                  </a:lnTo>
                  <a:lnTo>
                    <a:pt x="1896" y="1980"/>
                  </a:lnTo>
                  <a:lnTo>
                    <a:pt x="1896" y="1740"/>
                  </a:lnTo>
                  <a:lnTo>
                    <a:pt x="1896" y="1460"/>
                  </a:lnTo>
                  <a:lnTo>
                    <a:pt x="1896" y="1220"/>
                  </a:lnTo>
                  <a:lnTo>
                    <a:pt x="1896" y="980"/>
                  </a:lnTo>
                  <a:lnTo>
                    <a:pt x="1896" y="880"/>
                  </a:lnTo>
                  <a:lnTo>
                    <a:pt x="1896" y="780"/>
                  </a:lnTo>
                  <a:lnTo>
                    <a:pt x="1896" y="720"/>
                  </a:lnTo>
                  <a:lnTo>
                    <a:pt x="1896" y="660"/>
                  </a:lnTo>
                  <a:lnTo>
                    <a:pt x="1896" y="640"/>
                  </a:lnTo>
                  <a:lnTo>
                    <a:pt x="1896" y="640"/>
                  </a:lnTo>
                  <a:lnTo>
                    <a:pt x="1896" y="660"/>
                  </a:lnTo>
                  <a:lnTo>
                    <a:pt x="1896" y="720"/>
                  </a:lnTo>
                  <a:lnTo>
                    <a:pt x="1896" y="840"/>
                  </a:lnTo>
                  <a:lnTo>
                    <a:pt x="1896" y="980"/>
                  </a:lnTo>
                  <a:lnTo>
                    <a:pt x="1896" y="1040"/>
                  </a:lnTo>
                  <a:lnTo>
                    <a:pt x="1896" y="1120"/>
                  </a:lnTo>
                  <a:lnTo>
                    <a:pt x="1896" y="1300"/>
                  </a:lnTo>
                  <a:lnTo>
                    <a:pt x="1896" y="1520"/>
                  </a:lnTo>
                  <a:lnTo>
                    <a:pt x="1896" y="1740"/>
                  </a:lnTo>
                  <a:lnTo>
                    <a:pt x="1916" y="1940"/>
                  </a:lnTo>
                  <a:lnTo>
                    <a:pt x="1916" y="2120"/>
                  </a:lnTo>
                  <a:lnTo>
                    <a:pt x="1916" y="2200"/>
                  </a:lnTo>
                  <a:lnTo>
                    <a:pt x="1916" y="2260"/>
                  </a:lnTo>
                  <a:lnTo>
                    <a:pt x="1916" y="2300"/>
                  </a:lnTo>
                  <a:lnTo>
                    <a:pt x="1916" y="2320"/>
                  </a:lnTo>
                  <a:lnTo>
                    <a:pt x="1916" y="2320"/>
                  </a:lnTo>
                  <a:lnTo>
                    <a:pt x="1916" y="2300"/>
                  </a:lnTo>
                  <a:lnTo>
                    <a:pt x="1916" y="2240"/>
                  </a:lnTo>
                  <a:lnTo>
                    <a:pt x="1916" y="2180"/>
                  </a:lnTo>
                  <a:lnTo>
                    <a:pt x="1916" y="2020"/>
                  </a:lnTo>
                  <a:lnTo>
                    <a:pt x="1916" y="1840"/>
                  </a:lnTo>
                  <a:lnTo>
                    <a:pt x="1916" y="1660"/>
                  </a:lnTo>
                  <a:lnTo>
                    <a:pt x="1916" y="1480"/>
                  </a:lnTo>
                  <a:lnTo>
                    <a:pt x="1916" y="1420"/>
                  </a:lnTo>
                  <a:lnTo>
                    <a:pt x="1916" y="1360"/>
                  </a:lnTo>
                  <a:lnTo>
                    <a:pt x="1916" y="1340"/>
                  </a:lnTo>
                  <a:lnTo>
                    <a:pt x="1916" y="1320"/>
                  </a:lnTo>
                  <a:lnTo>
                    <a:pt x="1916" y="1340"/>
                  </a:lnTo>
                  <a:lnTo>
                    <a:pt x="1916" y="1360"/>
                  </a:lnTo>
                  <a:lnTo>
                    <a:pt x="1916" y="1400"/>
                  </a:lnTo>
                  <a:lnTo>
                    <a:pt x="1916" y="1460"/>
                  </a:lnTo>
                  <a:lnTo>
                    <a:pt x="1916" y="1600"/>
                  </a:lnTo>
                  <a:lnTo>
                    <a:pt x="1916" y="1780"/>
                  </a:lnTo>
                  <a:lnTo>
                    <a:pt x="1916" y="1960"/>
                  </a:lnTo>
                  <a:lnTo>
                    <a:pt x="1916" y="2120"/>
                  </a:lnTo>
                  <a:lnTo>
                    <a:pt x="1916" y="2240"/>
                  </a:lnTo>
                  <a:lnTo>
                    <a:pt x="1916" y="2300"/>
                  </a:lnTo>
                  <a:lnTo>
                    <a:pt x="1916" y="2320"/>
                  </a:lnTo>
                  <a:lnTo>
                    <a:pt x="1916" y="2340"/>
                  </a:lnTo>
                  <a:lnTo>
                    <a:pt x="1916" y="2320"/>
                  </a:lnTo>
                  <a:lnTo>
                    <a:pt x="1916" y="2280"/>
                  </a:lnTo>
                  <a:lnTo>
                    <a:pt x="1916" y="2240"/>
                  </a:lnTo>
                  <a:lnTo>
                    <a:pt x="1916" y="2100"/>
                  </a:lnTo>
                  <a:lnTo>
                    <a:pt x="1916" y="2040"/>
                  </a:lnTo>
                  <a:lnTo>
                    <a:pt x="1916" y="1980"/>
                  </a:lnTo>
                  <a:lnTo>
                    <a:pt x="1916" y="1900"/>
                  </a:lnTo>
                  <a:lnTo>
                    <a:pt x="1916" y="1800"/>
                  </a:lnTo>
                  <a:lnTo>
                    <a:pt x="1936" y="1720"/>
                  </a:lnTo>
                  <a:lnTo>
                    <a:pt x="1936" y="1660"/>
                  </a:lnTo>
                  <a:lnTo>
                    <a:pt x="1936" y="1660"/>
                  </a:lnTo>
                  <a:lnTo>
                    <a:pt x="1936" y="1700"/>
                  </a:lnTo>
                  <a:lnTo>
                    <a:pt x="1936" y="1780"/>
                  </a:lnTo>
                  <a:lnTo>
                    <a:pt x="1936" y="1860"/>
                  </a:lnTo>
                  <a:lnTo>
                    <a:pt x="1936" y="1980"/>
                  </a:lnTo>
                  <a:lnTo>
                    <a:pt x="1936" y="2060"/>
                  </a:lnTo>
                  <a:lnTo>
                    <a:pt x="1936" y="2140"/>
                  </a:lnTo>
                  <a:lnTo>
                    <a:pt x="1936" y="2340"/>
                  </a:lnTo>
                  <a:lnTo>
                    <a:pt x="1936" y="2440"/>
                  </a:lnTo>
                  <a:lnTo>
                    <a:pt x="1936" y="2540"/>
                  </a:lnTo>
                  <a:lnTo>
                    <a:pt x="1936" y="2600"/>
                  </a:lnTo>
                  <a:lnTo>
                    <a:pt x="1936" y="2640"/>
                  </a:lnTo>
                  <a:lnTo>
                    <a:pt x="1936" y="2640"/>
                  </a:lnTo>
                  <a:lnTo>
                    <a:pt x="1936" y="2620"/>
                  </a:lnTo>
                  <a:lnTo>
                    <a:pt x="1936" y="2560"/>
                  </a:lnTo>
                  <a:lnTo>
                    <a:pt x="1936" y="2500"/>
                  </a:lnTo>
                  <a:lnTo>
                    <a:pt x="1936" y="2440"/>
                  </a:lnTo>
                  <a:lnTo>
                    <a:pt x="1936" y="2380"/>
                  </a:lnTo>
                  <a:lnTo>
                    <a:pt x="1936" y="2340"/>
                  </a:lnTo>
                  <a:lnTo>
                    <a:pt x="1936" y="2320"/>
                  </a:lnTo>
                  <a:lnTo>
                    <a:pt x="1936" y="2340"/>
                  </a:lnTo>
                  <a:lnTo>
                    <a:pt x="1936" y="2360"/>
                  </a:lnTo>
                  <a:lnTo>
                    <a:pt x="1936" y="2420"/>
                  </a:lnTo>
                  <a:lnTo>
                    <a:pt x="1936" y="2480"/>
                  </a:lnTo>
                  <a:lnTo>
                    <a:pt x="1956" y="2580"/>
                  </a:lnTo>
                  <a:lnTo>
                    <a:pt x="1956" y="2620"/>
                  </a:lnTo>
                  <a:lnTo>
                    <a:pt x="1956" y="2640"/>
                  </a:lnTo>
                  <a:lnTo>
                    <a:pt x="1956" y="2620"/>
                  </a:lnTo>
                  <a:lnTo>
                    <a:pt x="1956" y="2600"/>
                  </a:lnTo>
                  <a:lnTo>
                    <a:pt x="1956" y="2500"/>
                  </a:lnTo>
                  <a:lnTo>
                    <a:pt x="1956" y="2400"/>
                  </a:lnTo>
                  <a:lnTo>
                    <a:pt x="1956" y="2340"/>
                  </a:lnTo>
                  <a:lnTo>
                    <a:pt x="1956" y="2320"/>
                  </a:lnTo>
                  <a:lnTo>
                    <a:pt x="1956" y="2320"/>
                  </a:lnTo>
                  <a:lnTo>
                    <a:pt x="1956" y="2260"/>
                  </a:lnTo>
                  <a:lnTo>
                    <a:pt x="1956" y="2180"/>
                  </a:lnTo>
                  <a:lnTo>
                    <a:pt x="1956" y="2080"/>
                  </a:lnTo>
                  <a:lnTo>
                    <a:pt x="1956" y="1960"/>
                  </a:lnTo>
                  <a:lnTo>
                    <a:pt x="1956" y="1860"/>
                  </a:lnTo>
                  <a:lnTo>
                    <a:pt x="1956" y="1780"/>
                  </a:lnTo>
                  <a:lnTo>
                    <a:pt x="1956" y="1700"/>
                  </a:lnTo>
                  <a:lnTo>
                    <a:pt x="1956" y="1660"/>
                  </a:lnTo>
                  <a:lnTo>
                    <a:pt x="1956" y="1660"/>
                  </a:lnTo>
                  <a:lnTo>
                    <a:pt x="1956" y="1700"/>
                  </a:lnTo>
                  <a:lnTo>
                    <a:pt x="1956" y="1760"/>
                  </a:lnTo>
                  <a:lnTo>
                    <a:pt x="1956" y="1820"/>
                  </a:lnTo>
                  <a:lnTo>
                    <a:pt x="1976" y="1880"/>
                  </a:lnTo>
                  <a:lnTo>
                    <a:pt x="1976" y="1940"/>
                  </a:lnTo>
                  <a:lnTo>
                    <a:pt x="1976" y="1980"/>
                  </a:lnTo>
                  <a:lnTo>
                    <a:pt x="1976" y="1980"/>
                  </a:lnTo>
                  <a:lnTo>
                    <a:pt x="1976" y="1960"/>
                  </a:lnTo>
                  <a:lnTo>
                    <a:pt x="1976" y="1940"/>
                  </a:lnTo>
                  <a:lnTo>
                    <a:pt x="1976" y="1840"/>
                  </a:lnTo>
                  <a:lnTo>
                    <a:pt x="1976" y="1720"/>
                  </a:lnTo>
                  <a:lnTo>
                    <a:pt x="1976" y="1580"/>
                  </a:lnTo>
                  <a:lnTo>
                    <a:pt x="1976" y="1460"/>
                  </a:lnTo>
                  <a:lnTo>
                    <a:pt x="1976" y="1360"/>
                  </a:lnTo>
                  <a:lnTo>
                    <a:pt x="1976" y="1320"/>
                  </a:lnTo>
                  <a:lnTo>
                    <a:pt x="1976" y="1300"/>
                  </a:lnTo>
                  <a:lnTo>
                    <a:pt x="1976" y="1320"/>
                  </a:lnTo>
                  <a:lnTo>
                    <a:pt x="1976" y="1360"/>
                  </a:lnTo>
                  <a:lnTo>
                    <a:pt x="1976" y="1400"/>
                  </a:lnTo>
                  <a:lnTo>
                    <a:pt x="1976" y="1460"/>
                  </a:lnTo>
                  <a:lnTo>
                    <a:pt x="1976" y="1540"/>
                  </a:lnTo>
                  <a:lnTo>
                    <a:pt x="1976" y="1740"/>
                  </a:lnTo>
                  <a:lnTo>
                    <a:pt x="1976" y="1960"/>
                  </a:lnTo>
                  <a:lnTo>
                    <a:pt x="1976" y="2180"/>
                  </a:lnTo>
                  <a:lnTo>
                    <a:pt x="1976" y="2380"/>
                  </a:lnTo>
                  <a:lnTo>
                    <a:pt x="1976" y="2460"/>
                  </a:lnTo>
                  <a:lnTo>
                    <a:pt x="1976" y="2540"/>
                  </a:lnTo>
                  <a:lnTo>
                    <a:pt x="1976" y="2600"/>
                  </a:lnTo>
                  <a:lnTo>
                    <a:pt x="1976" y="2640"/>
                  </a:lnTo>
                  <a:lnTo>
                    <a:pt x="1976" y="2660"/>
                  </a:lnTo>
                  <a:lnTo>
                    <a:pt x="1976" y="2660"/>
                  </a:lnTo>
                  <a:lnTo>
                    <a:pt x="1976" y="2620"/>
                  </a:lnTo>
                  <a:lnTo>
                    <a:pt x="1976" y="2580"/>
                  </a:lnTo>
                  <a:lnTo>
                    <a:pt x="1976" y="2460"/>
                  </a:lnTo>
                  <a:lnTo>
                    <a:pt x="1976" y="2320"/>
                  </a:lnTo>
                  <a:lnTo>
                    <a:pt x="1976" y="2260"/>
                  </a:lnTo>
                  <a:lnTo>
                    <a:pt x="1976" y="2180"/>
                  </a:lnTo>
                  <a:lnTo>
                    <a:pt x="1976" y="1980"/>
                  </a:lnTo>
                  <a:lnTo>
                    <a:pt x="1976" y="1760"/>
                  </a:lnTo>
                  <a:lnTo>
                    <a:pt x="1976" y="1520"/>
                  </a:lnTo>
                  <a:lnTo>
                    <a:pt x="1976" y="1300"/>
                  </a:lnTo>
                  <a:lnTo>
                    <a:pt x="1976" y="1220"/>
                  </a:lnTo>
                  <a:lnTo>
                    <a:pt x="1976" y="1120"/>
                  </a:lnTo>
                  <a:lnTo>
                    <a:pt x="1976" y="1060"/>
                  </a:lnTo>
                  <a:lnTo>
                    <a:pt x="1976" y="1020"/>
                  </a:lnTo>
                  <a:lnTo>
                    <a:pt x="1976" y="980"/>
                  </a:lnTo>
                  <a:lnTo>
                    <a:pt x="1976" y="980"/>
                  </a:lnTo>
                  <a:lnTo>
                    <a:pt x="1976" y="1000"/>
                  </a:lnTo>
                  <a:lnTo>
                    <a:pt x="1976" y="1060"/>
                  </a:lnTo>
                  <a:lnTo>
                    <a:pt x="1976" y="1140"/>
                  </a:lnTo>
                  <a:lnTo>
                    <a:pt x="1976" y="1240"/>
                  </a:lnTo>
                  <a:lnTo>
                    <a:pt x="1976" y="1340"/>
                  </a:lnTo>
                  <a:lnTo>
                    <a:pt x="1976" y="1460"/>
                  </a:lnTo>
                  <a:lnTo>
                    <a:pt x="1976" y="1740"/>
                  </a:lnTo>
                  <a:lnTo>
                    <a:pt x="1996" y="2040"/>
                  </a:lnTo>
                  <a:lnTo>
                    <a:pt x="1996" y="2300"/>
                  </a:lnTo>
                  <a:lnTo>
                    <a:pt x="1996" y="2400"/>
                  </a:lnTo>
                  <a:lnTo>
                    <a:pt x="1996" y="2500"/>
                  </a:lnTo>
                  <a:lnTo>
                    <a:pt x="1996" y="2580"/>
                  </a:lnTo>
                  <a:lnTo>
                    <a:pt x="1996" y="2640"/>
                  </a:lnTo>
                  <a:lnTo>
                    <a:pt x="1996" y="2680"/>
                  </a:lnTo>
                  <a:lnTo>
                    <a:pt x="1996" y="2660"/>
                  </a:lnTo>
                  <a:lnTo>
                    <a:pt x="1996" y="2620"/>
                  </a:lnTo>
                  <a:lnTo>
                    <a:pt x="1996" y="2560"/>
                  </a:lnTo>
                  <a:lnTo>
                    <a:pt x="1996" y="2420"/>
                  </a:lnTo>
                  <a:lnTo>
                    <a:pt x="1996" y="2360"/>
                  </a:lnTo>
                  <a:lnTo>
                    <a:pt x="1996" y="2320"/>
                  </a:lnTo>
                  <a:lnTo>
                    <a:pt x="1996" y="2240"/>
                  </a:lnTo>
                  <a:lnTo>
                    <a:pt x="1996" y="2180"/>
                  </a:lnTo>
                  <a:lnTo>
                    <a:pt x="1996" y="2080"/>
                  </a:lnTo>
                  <a:lnTo>
                    <a:pt x="1996" y="1980"/>
                  </a:lnTo>
                  <a:lnTo>
                    <a:pt x="1996" y="1900"/>
                  </a:lnTo>
                  <a:lnTo>
                    <a:pt x="1996" y="1800"/>
                  </a:lnTo>
                  <a:lnTo>
                    <a:pt x="1996" y="1560"/>
                  </a:lnTo>
                  <a:lnTo>
                    <a:pt x="1996" y="1460"/>
                  </a:lnTo>
                  <a:lnTo>
                    <a:pt x="1996" y="1380"/>
                  </a:lnTo>
                  <a:lnTo>
                    <a:pt x="1996" y="1320"/>
                  </a:lnTo>
                  <a:lnTo>
                    <a:pt x="1996" y="1320"/>
                  </a:lnTo>
                  <a:lnTo>
                    <a:pt x="1996" y="1340"/>
                  </a:lnTo>
                  <a:lnTo>
                    <a:pt x="1996" y="1380"/>
                  </a:lnTo>
                  <a:lnTo>
                    <a:pt x="1996" y="1500"/>
                  </a:lnTo>
                  <a:lnTo>
                    <a:pt x="1996" y="1640"/>
                  </a:lnTo>
                  <a:lnTo>
                    <a:pt x="1996" y="1820"/>
                  </a:lnTo>
                  <a:lnTo>
                    <a:pt x="2016" y="2000"/>
                  </a:lnTo>
                  <a:lnTo>
                    <a:pt x="2016" y="2140"/>
                  </a:lnTo>
                  <a:lnTo>
                    <a:pt x="2016" y="2260"/>
                  </a:lnTo>
                  <a:lnTo>
                    <a:pt x="2016" y="2300"/>
                  </a:lnTo>
                  <a:lnTo>
                    <a:pt x="2016" y="2320"/>
                  </a:lnTo>
                  <a:lnTo>
                    <a:pt x="2016" y="2320"/>
                  </a:lnTo>
                  <a:lnTo>
                    <a:pt x="2016" y="2320"/>
                  </a:lnTo>
                  <a:lnTo>
                    <a:pt x="2016" y="2260"/>
                  </a:lnTo>
                  <a:lnTo>
                    <a:pt x="2016" y="2160"/>
                  </a:lnTo>
                  <a:lnTo>
                    <a:pt x="2016" y="2060"/>
                  </a:lnTo>
                  <a:lnTo>
                    <a:pt x="2016" y="1940"/>
                  </a:lnTo>
                  <a:lnTo>
                    <a:pt x="2016" y="1820"/>
                  </a:lnTo>
                  <a:lnTo>
                    <a:pt x="2016" y="1720"/>
                  </a:lnTo>
                  <a:lnTo>
                    <a:pt x="2016" y="1660"/>
                  </a:lnTo>
                  <a:lnTo>
                    <a:pt x="2016" y="1660"/>
                  </a:lnTo>
                  <a:lnTo>
                    <a:pt x="2016" y="1680"/>
                  </a:lnTo>
                  <a:lnTo>
                    <a:pt x="2016" y="1720"/>
                  </a:lnTo>
                  <a:lnTo>
                    <a:pt x="2016" y="1820"/>
                  </a:lnTo>
                  <a:lnTo>
                    <a:pt x="2016" y="1920"/>
                  </a:lnTo>
                  <a:lnTo>
                    <a:pt x="2016" y="1960"/>
                  </a:lnTo>
                  <a:lnTo>
                    <a:pt x="2016" y="1980"/>
                  </a:lnTo>
                  <a:lnTo>
                    <a:pt x="2016" y="1980"/>
                  </a:lnTo>
                  <a:lnTo>
                    <a:pt x="2016" y="2040"/>
                  </a:lnTo>
                  <a:lnTo>
                    <a:pt x="2016" y="2120"/>
                  </a:lnTo>
                  <a:lnTo>
                    <a:pt x="2036" y="2220"/>
                  </a:lnTo>
                  <a:lnTo>
                    <a:pt x="2036" y="2320"/>
                  </a:lnTo>
                  <a:lnTo>
                    <a:pt x="2036" y="2420"/>
                  </a:lnTo>
                  <a:lnTo>
                    <a:pt x="2036" y="2520"/>
                  </a:lnTo>
                  <a:lnTo>
                    <a:pt x="2036" y="2600"/>
                  </a:lnTo>
                  <a:lnTo>
                    <a:pt x="2036" y="2640"/>
                  </a:lnTo>
                  <a:lnTo>
                    <a:pt x="2036" y="2640"/>
                  </a:lnTo>
                  <a:lnTo>
                    <a:pt x="2036" y="2620"/>
                  </a:lnTo>
                  <a:lnTo>
                    <a:pt x="2036" y="2600"/>
                  </a:lnTo>
                  <a:lnTo>
                    <a:pt x="2036" y="2500"/>
                  </a:lnTo>
                  <a:lnTo>
                    <a:pt x="2036" y="2400"/>
                  </a:lnTo>
                  <a:lnTo>
                    <a:pt x="2036" y="2340"/>
                  </a:lnTo>
                  <a:lnTo>
                    <a:pt x="2036" y="2320"/>
                  </a:lnTo>
                  <a:lnTo>
                    <a:pt x="2036" y="2320"/>
                  </a:lnTo>
                  <a:lnTo>
                    <a:pt x="2036" y="2280"/>
                  </a:lnTo>
                  <a:lnTo>
                    <a:pt x="2036" y="2240"/>
                  </a:lnTo>
                  <a:lnTo>
                    <a:pt x="2036" y="2120"/>
                  </a:lnTo>
                  <a:lnTo>
                    <a:pt x="2056" y="2020"/>
                  </a:lnTo>
                  <a:lnTo>
                    <a:pt x="2056" y="2000"/>
                  </a:lnTo>
                  <a:lnTo>
                    <a:pt x="2056" y="1980"/>
                  </a:lnTo>
                  <a:lnTo>
                    <a:pt x="2056" y="2000"/>
                  </a:lnTo>
                  <a:lnTo>
                    <a:pt x="2056" y="2040"/>
                  </a:lnTo>
                  <a:lnTo>
                    <a:pt x="2056" y="2080"/>
                  </a:lnTo>
                  <a:lnTo>
                    <a:pt x="2056" y="2140"/>
                  </a:lnTo>
                  <a:lnTo>
                    <a:pt x="2056" y="2220"/>
                  </a:lnTo>
                  <a:lnTo>
                    <a:pt x="2056" y="2260"/>
                  </a:lnTo>
                  <a:lnTo>
                    <a:pt x="2056" y="2300"/>
                  </a:lnTo>
                  <a:lnTo>
                    <a:pt x="2056" y="2320"/>
                  </a:lnTo>
                  <a:lnTo>
                    <a:pt x="2056" y="2300"/>
                  </a:lnTo>
                  <a:lnTo>
                    <a:pt x="2056" y="2280"/>
                  </a:lnTo>
                  <a:lnTo>
                    <a:pt x="2056" y="2180"/>
                  </a:lnTo>
                  <a:lnTo>
                    <a:pt x="2056" y="2060"/>
                  </a:lnTo>
                  <a:lnTo>
                    <a:pt x="2056" y="2020"/>
                  </a:lnTo>
                  <a:lnTo>
                    <a:pt x="2056" y="1980"/>
                  </a:lnTo>
                  <a:lnTo>
                    <a:pt x="2056" y="1980"/>
                  </a:lnTo>
                  <a:lnTo>
                    <a:pt x="2056" y="1980"/>
                  </a:lnTo>
                  <a:lnTo>
                    <a:pt x="2056" y="2020"/>
                  </a:lnTo>
                  <a:lnTo>
                    <a:pt x="2056" y="2060"/>
                  </a:lnTo>
                  <a:lnTo>
                    <a:pt x="2056" y="2200"/>
                  </a:lnTo>
                  <a:lnTo>
                    <a:pt x="2076" y="2260"/>
                  </a:lnTo>
                  <a:lnTo>
                    <a:pt x="2076" y="2300"/>
                  </a:lnTo>
                  <a:lnTo>
                    <a:pt x="2076" y="2320"/>
                  </a:lnTo>
                  <a:lnTo>
                    <a:pt x="2076" y="2320"/>
                  </a:lnTo>
                  <a:lnTo>
                    <a:pt x="2076" y="2280"/>
                  </a:lnTo>
                  <a:lnTo>
                    <a:pt x="2076" y="2200"/>
                  </a:lnTo>
                  <a:lnTo>
                    <a:pt x="2076" y="2080"/>
                  </a:lnTo>
                  <a:lnTo>
                    <a:pt x="2076" y="1980"/>
                  </a:lnTo>
                  <a:lnTo>
                    <a:pt x="2076" y="1860"/>
                  </a:lnTo>
                  <a:lnTo>
                    <a:pt x="2076" y="1760"/>
                  </a:lnTo>
                  <a:lnTo>
                    <a:pt x="2076" y="1680"/>
                  </a:lnTo>
                  <a:lnTo>
                    <a:pt x="2076" y="1660"/>
                  </a:lnTo>
                  <a:lnTo>
                    <a:pt x="2076" y="1680"/>
                  </a:lnTo>
                  <a:lnTo>
                    <a:pt x="2076" y="1740"/>
                  </a:lnTo>
                  <a:lnTo>
                    <a:pt x="2076" y="1820"/>
                  </a:lnTo>
                  <a:lnTo>
                    <a:pt x="2076" y="1920"/>
                  </a:lnTo>
                  <a:lnTo>
                    <a:pt x="2076" y="2140"/>
                  </a:lnTo>
                  <a:lnTo>
                    <a:pt x="2076" y="2240"/>
                  </a:lnTo>
                  <a:lnTo>
                    <a:pt x="2076" y="2320"/>
                  </a:lnTo>
                  <a:lnTo>
                    <a:pt x="2076" y="2440"/>
                  </a:lnTo>
                  <a:lnTo>
                    <a:pt x="2076" y="2520"/>
                  </a:lnTo>
                  <a:lnTo>
                    <a:pt x="2076" y="2600"/>
                  </a:lnTo>
                  <a:lnTo>
                    <a:pt x="2076" y="2640"/>
                  </a:lnTo>
                  <a:lnTo>
                    <a:pt x="2076" y="2640"/>
                  </a:lnTo>
                  <a:lnTo>
                    <a:pt x="2096" y="2640"/>
                  </a:lnTo>
                  <a:lnTo>
                    <a:pt x="2096" y="2640"/>
                  </a:lnTo>
                  <a:lnTo>
                    <a:pt x="2096" y="2620"/>
                  </a:lnTo>
                  <a:lnTo>
                    <a:pt x="2096" y="2560"/>
                  </a:lnTo>
                  <a:lnTo>
                    <a:pt x="2096" y="2460"/>
                  </a:lnTo>
                  <a:lnTo>
                    <a:pt x="2096" y="2360"/>
                  </a:lnTo>
                  <a:lnTo>
                    <a:pt x="2096" y="2340"/>
                  </a:lnTo>
                  <a:lnTo>
                    <a:pt x="2096" y="2320"/>
                  </a:lnTo>
                  <a:lnTo>
                    <a:pt x="2096" y="2340"/>
                  </a:lnTo>
                  <a:lnTo>
                    <a:pt x="2096" y="2360"/>
                  </a:lnTo>
                  <a:lnTo>
                    <a:pt x="2096" y="2420"/>
                  </a:lnTo>
                  <a:lnTo>
                    <a:pt x="2096" y="2480"/>
                  </a:lnTo>
                  <a:lnTo>
                    <a:pt x="2096" y="2580"/>
                  </a:lnTo>
                  <a:lnTo>
                    <a:pt x="2096" y="2620"/>
                  </a:lnTo>
                  <a:lnTo>
                    <a:pt x="2096" y="2640"/>
                  </a:lnTo>
                  <a:lnTo>
                    <a:pt x="2096" y="2620"/>
                  </a:lnTo>
                  <a:lnTo>
                    <a:pt x="2096" y="2580"/>
                  </a:lnTo>
                  <a:lnTo>
                    <a:pt x="2096" y="2540"/>
                  </a:lnTo>
                  <a:lnTo>
                    <a:pt x="2096" y="2480"/>
                  </a:lnTo>
                  <a:lnTo>
                    <a:pt x="2096" y="2360"/>
                  </a:lnTo>
                  <a:lnTo>
                    <a:pt x="2096" y="2340"/>
                  </a:lnTo>
                  <a:lnTo>
                    <a:pt x="2096" y="2320"/>
                  </a:lnTo>
                  <a:lnTo>
                    <a:pt x="2096" y="2340"/>
                  </a:lnTo>
                  <a:lnTo>
                    <a:pt x="2096" y="2380"/>
                  </a:lnTo>
                  <a:lnTo>
                    <a:pt x="2096" y="2440"/>
                  </a:lnTo>
                  <a:lnTo>
                    <a:pt x="2096" y="2500"/>
                  </a:lnTo>
                  <a:lnTo>
                    <a:pt x="2116" y="2560"/>
                  </a:lnTo>
                  <a:lnTo>
                    <a:pt x="2116" y="2620"/>
                  </a:lnTo>
                  <a:lnTo>
                    <a:pt x="2116" y="2640"/>
                  </a:lnTo>
                  <a:lnTo>
                    <a:pt x="2116" y="2640"/>
                  </a:lnTo>
                  <a:lnTo>
                    <a:pt x="2116" y="2600"/>
                  </a:lnTo>
                  <a:lnTo>
                    <a:pt x="2116" y="2520"/>
                  </a:lnTo>
                  <a:lnTo>
                    <a:pt x="2116" y="2400"/>
                  </a:lnTo>
                  <a:lnTo>
                    <a:pt x="2116" y="2280"/>
                  </a:lnTo>
                  <a:lnTo>
                    <a:pt x="2116" y="2180"/>
                  </a:lnTo>
                  <a:lnTo>
                    <a:pt x="2116" y="2080"/>
                  </a:lnTo>
                  <a:lnTo>
                    <a:pt x="2116" y="2000"/>
                  </a:lnTo>
                  <a:lnTo>
                    <a:pt x="2116" y="1980"/>
                  </a:lnTo>
                  <a:lnTo>
                    <a:pt x="2116" y="2000"/>
                  </a:lnTo>
                  <a:lnTo>
                    <a:pt x="2116" y="2080"/>
                  </a:lnTo>
                  <a:lnTo>
                    <a:pt x="2116" y="2180"/>
                  </a:lnTo>
                  <a:lnTo>
                    <a:pt x="2116" y="2280"/>
                  </a:lnTo>
                  <a:lnTo>
                    <a:pt x="2116" y="2400"/>
                  </a:lnTo>
                  <a:lnTo>
                    <a:pt x="2116" y="2520"/>
                  </a:lnTo>
                  <a:lnTo>
                    <a:pt x="2116" y="2600"/>
                  </a:lnTo>
                  <a:lnTo>
                    <a:pt x="2116" y="2640"/>
                  </a:lnTo>
                  <a:lnTo>
                    <a:pt x="2116" y="2640"/>
                  </a:lnTo>
                  <a:lnTo>
                    <a:pt x="2116" y="2620"/>
                  </a:lnTo>
                  <a:lnTo>
                    <a:pt x="2116" y="2560"/>
                  </a:lnTo>
                  <a:lnTo>
                    <a:pt x="2116" y="2500"/>
                  </a:lnTo>
                  <a:lnTo>
                    <a:pt x="2116" y="2440"/>
                  </a:lnTo>
                  <a:lnTo>
                    <a:pt x="2116" y="2380"/>
                  </a:lnTo>
                  <a:lnTo>
                    <a:pt x="2116" y="2340"/>
                  </a:lnTo>
                  <a:lnTo>
                    <a:pt x="2116" y="2320"/>
                  </a:lnTo>
                  <a:lnTo>
                    <a:pt x="2116" y="2340"/>
                  </a:lnTo>
                  <a:lnTo>
                    <a:pt x="2116" y="2360"/>
                  </a:lnTo>
                  <a:lnTo>
                    <a:pt x="2116" y="2460"/>
                  </a:lnTo>
                  <a:lnTo>
                    <a:pt x="2136" y="2560"/>
                  </a:lnTo>
                  <a:lnTo>
                    <a:pt x="2136" y="2620"/>
                  </a:lnTo>
                  <a:lnTo>
                    <a:pt x="2136" y="2640"/>
                  </a:lnTo>
                  <a:lnTo>
                    <a:pt x="2136" y="2640"/>
                  </a:lnTo>
                  <a:lnTo>
                    <a:pt x="2136" y="2640"/>
                  </a:lnTo>
                  <a:lnTo>
                    <a:pt x="2136" y="2640"/>
                  </a:lnTo>
                  <a:lnTo>
                    <a:pt x="2136" y="2640"/>
                  </a:lnTo>
                  <a:lnTo>
                    <a:pt x="2136" y="2620"/>
                  </a:lnTo>
                  <a:lnTo>
                    <a:pt x="2136" y="2560"/>
                  </a:lnTo>
                  <a:lnTo>
                    <a:pt x="2136" y="2460"/>
                  </a:lnTo>
                  <a:lnTo>
                    <a:pt x="2156" y="2360"/>
                  </a:lnTo>
                  <a:lnTo>
                    <a:pt x="2156" y="2340"/>
                  </a:lnTo>
                  <a:lnTo>
                    <a:pt x="2156" y="2320"/>
                  </a:lnTo>
                  <a:lnTo>
                    <a:pt x="2156" y="2340"/>
                  </a:lnTo>
                  <a:lnTo>
                    <a:pt x="2156" y="2380"/>
                  </a:lnTo>
                  <a:lnTo>
                    <a:pt x="2156" y="2460"/>
                  </a:lnTo>
                  <a:lnTo>
                    <a:pt x="2156" y="2520"/>
                  </a:lnTo>
                  <a:lnTo>
                    <a:pt x="2156" y="2580"/>
                  </a:lnTo>
                  <a:lnTo>
                    <a:pt x="2156" y="2640"/>
                  </a:lnTo>
                  <a:lnTo>
                    <a:pt x="2156" y="2660"/>
                  </a:lnTo>
                  <a:lnTo>
                    <a:pt x="2156" y="2640"/>
                  </a:lnTo>
                  <a:lnTo>
                    <a:pt x="2156" y="2620"/>
                  </a:lnTo>
                  <a:lnTo>
                    <a:pt x="2156" y="2560"/>
                  </a:lnTo>
                  <a:lnTo>
                    <a:pt x="2156" y="2440"/>
                  </a:lnTo>
                  <a:lnTo>
                    <a:pt x="2156" y="2280"/>
                  </a:lnTo>
                  <a:lnTo>
                    <a:pt x="2156" y="2100"/>
                  </a:lnTo>
                  <a:lnTo>
                    <a:pt x="2156" y="1940"/>
                  </a:lnTo>
                  <a:lnTo>
                    <a:pt x="2156" y="1800"/>
                  </a:lnTo>
                  <a:lnTo>
                    <a:pt x="2156" y="1740"/>
                  </a:lnTo>
                  <a:lnTo>
                    <a:pt x="2156" y="1700"/>
                  </a:lnTo>
                  <a:lnTo>
                    <a:pt x="2156" y="1660"/>
                  </a:lnTo>
                  <a:lnTo>
                    <a:pt x="2156" y="1660"/>
                  </a:lnTo>
                  <a:lnTo>
                    <a:pt x="2156" y="1660"/>
                  </a:lnTo>
                  <a:lnTo>
                    <a:pt x="2156" y="1700"/>
                  </a:lnTo>
                  <a:lnTo>
                    <a:pt x="2156" y="1800"/>
                  </a:lnTo>
                  <a:lnTo>
                    <a:pt x="2156" y="1920"/>
                  </a:lnTo>
                  <a:lnTo>
                    <a:pt x="2156" y="2080"/>
                  </a:lnTo>
                  <a:lnTo>
                    <a:pt x="2156" y="2260"/>
                  </a:lnTo>
                  <a:lnTo>
                    <a:pt x="2156" y="2420"/>
                  </a:lnTo>
                  <a:lnTo>
                    <a:pt x="2156" y="2560"/>
                  </a:lnTo>
                  <a:lnTo>
                    <a:pt x="2156" y="2600"/>
                  </a:lnTo>
                  <a:lnTo>
                    <a:pt x="2156" y="2640"/>
                  </a:lnTo>
                  <a:lnTo>
                    <a:pt x="2156" y="2640"/>
                  </a:lnTo>
                  <a:lnTo>
                    <a:pt x="2175" y="2640"/>
                  </a:lnTo>
                  <a:lnTo>
                    <a:pt x="2175" y="2580"/>
                  </a:lnTo>
                  <a:lnTo>
                    <a:pt x="2175" y="2500"/>
                  </a:lnTo>
                  <a:lnTo>
                    <a:pt x="2175" y="2380"/>
                  </a:lnTo>
                  <a:lnTo>
                    <a:pt x="2175" y="2260"/>
                  </a:lnTo>
                  <a:lnTo>
                    <a:pt x="2175" y="2160"/>
                  </a:lnTo>
                  <a:lnTo>
                    <a:pt x="2175" y="2060"/>
                  </a:lnTo>
                  <a:lnTo>
                    <a:pt x="2175" y="2000"/>
                  </a:lnTo>
                  <a:lnTo>
                    <a:pt x="2175" y="1980"/>
                  </a:lnTo>
                  <a:lnTo>
                    <a:pt x="2175" y="1980"/>
                  </a:lnTo>
                  <a:lnTo>
                    <a:pt x="2175" y="2000"/>
                  </a:lnTo>
                  <a:lnTo>
                    <a:pt x="2175" y="2080"/>
                  </a:lnTo>
                  <a:lnTo>
                    <a:pt x="2175" y="2180"/>
                  </a:lnTo>
                  <a:lnTo>
                    <a:pt x="2175" y="2300"/>
                  </a:lnTo>
                  <a:lnTo>
                    <a:pt x="2175" y="2440"/>
                  </a:lnTo>
                  <a:lnTo>
                    <a:pt x="2175" y="2540"/>
                  </a:lnTo>
                  <a:lnTo>
                    <a:pt x="2175" y="2620"/>
                  </a:lnTo>
                  <a:lnTo>
                    <a:pt x="2175" y="2640"/>
                  </a:lnTo>
                  <a:lnTo>
                    <a:pt x="2175" y="2640"/>
                  </a:lnTo>
                  <a:lnTo>
                    <a:pt x="2175" y="2620"/>
                  </a:lnTo>
                  <a:lnTo>
                    <a:pt x="2175" y="2540"/>
                  </a:lnTo>
                  <a:lnTo>
                    <a:pt x="2175" y="2440"/>
                  </a:lnTo>
                  <a:lnTo>
                    <a:pt x="2175" y="2320"/>
                  </a:lnTo>
                  <a:lnTo>
                    <a:pt x="2175" y="2220"/>
                  </a:lnTo>
                  <a:lnTo>
                    <a:pt x="2175" y="2100"/>
                  </a:lnTo>
                  <a:lnTo>
                    <a:pt x="2175" y="2020"/>
                  </a:lnTo>
                  <a:lnTo>
                    <a:pt x="2175" y="1980"/>
                  </a:lnTo>
                  <a:lnTo>
                    <a:pt x="2175" y="1980"/>
                  </a:lnTo>
                  <a:lnTo>
                    <a:pt x="2175" y="2020"/>
                  </a:lnTo>
                  <a:lnTo>
                    <a:pt x="2175" y="2060"/>
                  </a:lnTo>
                  <a:lnTo>
                    <a:pt x="2175" y="2140"/>
                  </a:lnTo>
                  <a:lnTo>
                    <a:pt x="2175" y="2200"/>
                  </a:lnTo>
                  <a:lnTo>
                    <a:pt x="2175" y="2260"/>
                  </a:lnTo>
                  <a:lnTo>
                    <a:pt x="2175" y="2300"/>
                  </a:lnTo>
                  <a:lnTo>
                    <a:pt x="2175" y="2320"/>
                  </a:lnTo>
                  <a:lnTo>
                    <a:pt x="2175" y="2300"/>
                  </a:lnTo>
                  <a:lnTo>
                    <a:pt x="2175" y="2260"/>
                  </a:lnTo>
                  <a:lnTo>
                    <a:pt x="2175" y="2200"/>
                  </a:lnTo>
                  <a:lnTo>
                    <a:pt x="2175" y="2140"/>
                  </a:lnTo>
                  <a:lnTo>
                    <a:pt x="2195" y="2060"/>
                  </a:lnTo>
                  <a:lnTo>
                    <a:pt x="2195" y="2020"/>
                  </a:lnTo>
                  <a:lnTo>
                    <a:pt x="2195" y="1980"/>
                  </a:lnTo>
                  <a:lnTo>
                    <a:pt x="2195" y="1980"/>
                  </a:lnTo>
                  <a:lnTo>
                    <a:pt x="2195" y="2020"/>
                  </a:lnTo>
                  <a:lnTo>
                    <a:pt x="2195" y="2080"/>
                  </a:lnTo>
                  <a:lnTo>
                    <a:pt x="2195" y="2180"/>
                  </a:lnTo>
                  <a:lnTo>
                    <a:pt x="2195" y="2280"/>
                  </a:lnTo>
                  <a:lnTo>
                    <a:pt x="2195" y="2400"/>
                  </a:lnTo>
                  <a:lnTo>
                    <a:pt x="2195" y="2500"/>
                  </a:lnTo>
                  <a:lnTo>
                    <a:pt x="2195" y="2580"/>
                  </a:lnTo>
                  <a:lnTo>
                    <a:pt x="2195" y="2640"/>
                  </a:lnTo>
                  <a:lnTo>
                    <a:pt x="2195" y="2640"/>
                  </a:lnTo>
                  <a:lnTo>
                    <a:pt x="2195" y="2620"/>
                  </a:lnTo>
                  <a:lnTo>
                    <a:pt x="2195" y="2560"/>
                  </a:lnTo>
                  <a:lnTo>
                    <a:pt x="2195" y="2460"/>
                  </a:lnTo>
                  <a:lnTo>
                    <a:pt x="2195" y="2360"/>
                  </a:lnTo>
                  <a:lnTo>
                    <a:pt x="2195" y="2340"/>
                  </a:lnTo>
                  <a:lnTo>
                    <a:pt x="2195" y="2320"/>
                  </a:lnTo>
                  <a:lnTo>
                    <a:pt x="2195" y="2340"/>
                  </a:lnTo>
                  <a:lnTo>
                    <a:pt x="2195" y="2360"/>
                  </a:lnTo>
                  <a:lnTo>
                    <a:pt x="2195" y="2460"/>
                  </a:lnTo>
                  <a:lnTo>
                    <a:pt x="2215" y="2560"/>
                  </a:lnTo>
                  <a:lnTo>
                    <a:pt x="2215" y="2620"/>
                  </a:lnTo>
                  <a:lnTo>
                    <a:pt x="2215" y="2640"/>
                  </a:lnTo>
                  <a:lnTo>
                    <a:pt x="2215" y="2640"/>
                  </a:lnTo>
                  <a:lnTo>
                    <a:pt x="2215" y="2640"/>
                  </a:lnTo>
                  <a:lnTo>
                    <a:pt x="2215" y="2640"/>
                  </a:lnTo>
                  <a:lnTo>
                    <a:pt x="2215" y="2640"/>
                  </a:lnTo>
                  <a:lnTo>
                    <a:pt x="2235" y="2640"/>
                  </a:lnTo>
                  <a:lnTo>
                    <a:pt x="2235" y="2640"/>
                  </a:lnTo>
                  <a:lnTo>
                    <a:pt x="2235" y="2620"/>
                  </a:lnTo>
                  <a:lnTo>
                    <a:pt x="2235" y="2560"/>
                  </a:lnTo>
                  <a:lnTo>
                    <a:pt x="2235" y="2460"/>
                  </a:lnTo>
                  <a:lnTo>
                    <a:pt x="2235" y="2360"/>
                  </a:lnTo>
                  <a:lnTo>
                    <a:pt x="2235" y="2340"/>
                  </a:lnTo>
                  <a:lnTo>
                    <a:pt x="2235" y="2320"/>
                  </a:lnTo>
                  <a:lnTo>
                    <a:pt x="2235" y="2340"/>
                  </a:lnTo>
                  <a:lnTo>
                    <a:pt x="2235" y="2360"/>
                  </a:lnTo>
                  <a:lnTo>
                    <a:pt x="2235" y="2460"/>
                  </a:lnTo>
                  <a:lnTo>
                    <a:pt x="2235" y="2560"/>
                  </a:lnTo>
                  <a:lnTo>
                    <a:pt x="2235" y="2620"/>
                  </a:lnTo>
                  <a:lnTo>
                    <a:pt x="2235" y="2640"/>
                  </a:lnTo>
                  <a:lnTo>
                    <a:pt x="2235" y="2640"/>
                  </a:lnTo>
                  <a:lnTo>
                    <a:pt x="2235" y="2640"/>
                  </a:lnTo>
                  <a:lnTo>
                    <a:pt x="2255" y="2640"/>
                  </a:lnTo>
                  <a:lnTo>
                    <a:pt x="2255" y="2620"/>
                  </a:lnTo>
                  <a:lnTo>
                    <a:pt x="2255" y="2580"/>
                  </a:lnTo>
                  <a:lnTo>
                    <a:pt x="2255" y="2480"/>
                  </a:lnTo>
                  <a:lnTo>
                    <a:pt x="2255" y="2380"/>
                  </a:lnTo>
                  <a:lnTo>
                    <a:pt x="2255" y="2340"/>
                  </a:lnTo>
                  <a:lnTo>
                    <a:pt x="2255" y="2320"/>
                  </a:lnTo>
                  <a:lnTo>
                    <a:pt x="2255" y="2320"/>
                  </a:lnTo>
                  <a:lnTo>
                    <a:pt x="2255" y="2320"/>
                  </a:lnTo>
                  <a:lnTo>
                    <a:pt x="2255" y="2320"/>
                  </a:lnTo>
                  <a:lnTo>
                    <a:pt x="2275" y="2320"/>
                  </a:lnTo>
                  <a:lnTo>
                    <a:pt x="2275" y="2340"/>
                  </a:lnTo>
                  <a:lnTo>
                    <a:pt x="2275" y="2400"/>
                  </a:lnTo>
                  <a:lnTo>
                    <a:pt x="2275" y="2500"/>
                  </a:lnTo>
                  <a:lnTo>
                    <a:pt x="2275" y="2600"/>
                  </a:lnTo>
                  <a:lnTo>
                    <a:pt x="2275" y="2620"/>
                  </a:lnTo>
                  <a:lnTo>
                    <a:pt x="2275" y="2640"/>
                  </a:lnTo>
                  <a:lnTo>
                    <a:pt x="2275" y="2620"/>
                  </a:lnTo>
                  <a:lnTo>
                    <a:pt x="2275" y="2580"/>
                  </a:lnTo>
                  <a:lnTo>
                    <a:pt x="2275" y="2540"/>
                  </a:lnTo>
                  <a:lnTo>
                    <a:pt x="2275" y="2480"/>
                  </a:lnTo>
                  <a:lnTo>
                    <a:pt x="2275" y="2360"/>
                  </a:lnTo>
                  <a:lnTo>
                    <a:pt x="2275" y="2340"/>
                  </a:lnTo>
                  <a:lnTo>
                    <a:pt x="2275" y="2320"/>
                  </a:lnTo>
                  <a:lnTo>
                    <a:pt x="2275" y="2340"/>
                  </a:lnTo>
                  <a:lnTo>
                    <a:pt x="2275" y="2360"/>
                  </a:lnTo>
                  <a:lnTo>
                    <a:pt x="2275" y="2460"/>
                  </a:lnTo>
                  <a:lnTo>
                    <a:pt x="2275" y="2560"/>
                  </a:lnTo>
                  <a:lnTo>
                    <a:pt x="2275" y="2620"/>
                  </a:lnTo>
                  <a:lnTo>
                    <a:pt x="2275" y="2640"/>
                  </a:lnTo>
                  <a:lnTo>
                    <a:pt x="2275" y="2640"/>
                  </a:lnTo>
                  <a:lnTo>
                    <a:pt x="2275" y="2620"/>
                  </a:lnTo>
                  <a:lnTo>
                    <a:pt x="2275" y="2560"/>
                  </a:lnTo>
                  <a:lnTo>
                    <a:pt x="2275" y="2460"/>
                  </a:lnTo>
                  <a:lnTo>
                    <a:pt x="2295" y="2360"/>
                  </a:lnTo>
                  <a:lnTo>
                    <a:pt x="2295" y="2340"/>
                  </a:lnTo>
                  <a:lnTo>
                    <a:pt x="2295" y="2320"/>
                  </a:lnTo>
                  <a:lnTo>
                    <a:pt x="2295" y="2340"/>
                  </a:lnTo>
                  <a:lnTo>
                    <a:pt x="2295" y="2360"/>
                  </a:lnTo>
                  <a:lnTo>
                    <a:pt x="2295" y="2420"/>
                  </a:lnTo>
                  <a:lnTo>
                    <a:pt x="2295" y="2480"/>
                  </a:lnTo>
                  <a:lnTo>
                    <a:pt x="2295" y="2580"/>
                  </a:lnTo>
                  <a:lnTo>
                    <a:pt x="2295" y="2620"/>
                  </a:lnTo>
                  <a:lnTo>
                    <a:pt x="2295" y="2640"/>
                  </a:lnTo>
                  <a:lnTo>
                    <a:pt x="2295" y="2620"/>
                  </a:lnTo>
                  <a:lnTo>
                    <a:pt x="2295" y="2580"/>
                  </a:lnTo>
                  <a:lnTo>
                    <a:pt x="2295" y="2540"/>
                  </a:lnTo>
                  <a:lnTo>
                    <a:pt x="2295" y="2480"/>
                  </a:lnTo>
                  <a:lnTo>
                    <a:pt x="2295" y="2360"/>
                  </a:lnTo>
                  <a:lnTo>
                    <a:pt x="2295" y="2340"/>
                  </a:lnTo>
                  <a:lnTo>
                    <a:pt x="2295" y="2320"/>
                  </a:lnTo>
                  <a:lnTo>
                    <a:pt x="2295" y="2340"/>
                  </a:lnTo>
                  <a:lnTo>
                    <a:pt x="2295" y="2360"/>
                  </a:lnTo>
                  <a:lnTo>
                    <a:pt x="2295" y="2460"/>
                  </a:lnTo>
                  <a:lnTo>
                    <a:pt x="2295" y="2560"/>
                  </a:lnTo>
                  <a:lnTo>
                    <a:pt x="2295" y="2620"/>
                  </a:lnTo>
                  <a:lnTo>
                    <a:pt x="2295" y="2640"/>
                  </a:lnTo>
                  <a:lnTo>
                    <a:pt x="2295" y="2640"/>
                  </a:lnTo>
                  <a:lnTo>
                    <a:pt x="2315" y="2640"/>
                  </a:lnTo>
                  <a:lnTo>
                    <a:pt x="2315" y="2640"/>
                  </a:lnTo>
                  <a:lnTo>
                    <a:pt x="2315" y="2640"/>
                  </a:lnTo>
                  <a:lnTo>
                    <a:pt x="2315" y="2620"/>
                  </a:lnTo>
                  <a:lnTo>
                    <a:pt x="2315" y="2560"/>
                  </a:lnTo>
                  <a:lnTo>
                    <a:pt x="2315" y="2460"/>
                  </a:lnTo>
                  <a:lnTo>
                    <a:pt x="2315" y="2360"/>
                  </a:lnTo>
                  <a:lnTo>
                    <a:pt x="2315" y="2340"/>
                  </a:lnTo>
                  <a:lnTo>
                    <a:pt x="2315" y="2320"/>
                  </a:lnTo>
                  <a:lnTo>
                    <a:pt x="2315" y="2340"/>
                  </a:lnTo>
                  <a:lnTo>
                    <a:pt x="2315" y="2360"/>
                  </a:lnTo>
                  <a:lnTo>
                    <a:pt x="2315" y="2460"/>
                  </a:lnTo>
                  <a:lnTo>
                    <a:pt x="2315" y="2560"/>
                  </a:lnTo>
                  <a:lnTo>
                    <a:pt x="2315" y="2620"/>
                  </a:lnTo>
                  <a:lnTo>
                    <a:pt x="2315" y="2640"/>
                  </a:lnTo>
                  <a:lnTo>
                    <a:pt x="2315" y="2640"/>
                  </a:lnTo>
                  <a:lnTo>
                    <a:pt x="2335" y="2640"/>
                  </a:lnTo>
                  <a:lnTo>
                    <a:pt x="2335" y="2620"/>
                  </a:lnTo>
                  <a:lnTo>
                    <a:pt x="2335" y="2580"/>
                  </a:lnTo>
                  <a:lnTo>
                    <a:pt x="2335" y="2480"/>
                  </a:lnTo>
                  <a:lnTo>
                    <a:pt x="2335" y="2380"/>
                  </a:lnTo>
                  <a:lnTo>
                    <a:pt x="2335" y="2340"/>
                  </a:lnTo>
                  <a:lnTo>
                    <a:pt x="2335" y="2320"/>
                  </a:lnTo>
                  <a:lnTo>
                    <a:pt x="2335" y="2320"/>
                  </a:lnTo>
                  <a:lnTo>
                    <a:pt x="2335" y="2320"/>
                  </a:lnTo>
                  <a:lnTo>
                    <a:pt x="2335" y="2340"/>
                  </a:lnTo>
                  <a:lnTo>
                    <a:pt x="2335" y="2400"/>
                  </a:lnTo>
                  <a:lnTo>
                    <a:pt x="2335" y="2500"/>
                  </a:lnTo>
                  <a:lnTo>
                    <a:pt x="2355" y="2600"/>
                  </a:lnTo>
                  <a:lnTo>
                    <a:pt x="2355" y="2620"/>
                  </a:lnTo>
                  <a:lnTo>
                    <a:pt x="2355" y="2640"/>
                  </a:lnTo>
                  <a:lnTo>
                    <a:pt x="2355" y="2620"/>
                  </a:lnTo>
                  <a:lnTo>
                    <a:pt x="2355" y="2580"/>
                  </a:lnTo>
                  <a:lnTo>
                    <a:pt x="2355" y="2540"/>
                  </a:lnTo>
                  <a:lnTo>
                    <a:pt x="2355" y="2480"/>
                  </a:lnTo>
                  <a:lnTo>
                    <a:pt x="2355" y="2360"/>
                  </a:lnTo>
                  <a:lnTo>
                    <a:pt x="2355" y="2340"/>
                  </a:lnTo>
                  <a:lnTo>
                    <a:pt x="2355" y="2320"/>
                  </a:lnTo>
                  <a:lnTo>
                    <a:pt x="2355" y="2340"/>
                  </a:lnTo>
                  <a:lnTo>
                    <a:pt x="2355" y="2360"/>
                  </a:lnTo>
                  <a:lnTo>
                    <a:pt x="2355" y="2460"/>
                  </a:lnTo>
                  <a:lnTo>
                    <a:pt x="2355" y="2560"/>
                  </a:lnTo>
                  <a:lnTo>
                    <a:pt x="2355" y="2620"/>
                  </a:lnTo>
                  <a:lnTo>
                    <a:pt x="2355" y="2640"/>
                  </a:lnTo>
                  <a:lnTo>
                    <a:pt x="2355" y="2640"/>
                  </a:lnTo>
                  <a:lnTo>
                    <a:pt x="2355" y="2620"/>
                  </a:lnTo>
                  <a:lnTo>
                    <a:pt x="2355" y="2560"/>
                  </a:lnTo>
                  <a:lnTo>
                    <a:pt x="2355" y="2460"/>
                  </a:lnTo>
                  <a:lnTo>
                    <a:pt x="2355" y="2360"/>
                  </a:lnTo>
                  <a:lnTo>
                    <a:pt x="2355" y="2340"/>
                  </a:lnTo>
                  <a:lnTo>
                    <a:pt x="2355" y="2320"/>
                  </a:lnTo>
                  <a:lnTo>
                    <a:pt x="2355" y="2340"/>
                  </a:lnTo>
                  <a:lnTo>
                    <a:pt x="2355" y="2360"/>
                  </a:lnTo>
                  <a:lnTo>
                    <a:pt x="2355" y="2420"/>
                  </a:lnTo>
                  <a:lnTo>
                    <a:pt x="2355" y="2480"/>
                  </a:lnTo>
                  <a:lnTo>
                    <a:pt x="2375" y="2580"/>
                  </a:lnTo>
                  <a:lnTo>
                    <a:pt x="2375" y="2620"/>
                  </a:lnTo>
                  <a:lnTo>
                    <a:pt x="2375" y="2640"/>
                  </a:lnTo>
                  <a:lnTo>
                    <a:pt x="2375" y="2620"/>
                  </a:lnTo>
                  <a:lnTo>
                    <a:pt x="2375" y="2580"/>
                  </a:lnTo>
                  <a:lnTo>
                    <a:pt x="2375" y="2540"/>
                  </a:lnTo>
                  <a:lnTo>
                    <a:pt x="2375" y="2480"/>
                  </a:lnTo>
                  <a:lnTo>
                    <a:pt x="2375" y="2360"/>
                  </a:lnTo>
                  <a:lnTo>
                    <a:pt x="2375" y="2340"/>
                  </a:lnTo>
                  <a:lnTo>
                    <a:pt x="2375" y="2320"/>
                  </a:lnTo>
                  <a:lnTo>
                    <a:pt x="2375" y="2340"/>
                  </a:lnTo>
                  <a:lnTo>
                    <a:pt x="2375" y="2360"/>
                  </a:lnTo>
                  <a:lnTo>
                    <a:pt x="2375" y="2460"/>
                  </a:lnTo>
                  <a:lnTo>
                    <a:pt x="2375" y="2560"/>
                  </a:lnTo>
                  <a:lnTo>
                    <a:pt x="2375" y="2620"/>
                  </a:lnTo>
                  <a:lnTo>
                    <a:pt x="2375" y="2640"/>
                  </a:lnTo>
                  <a:lnTo>
                    <a:pt x="2375" y="2640"/>
                  </a:lnTo>
                  <a:lnTo>
                    <a:pt x="2375" y="2620"/>
                  </a:lnTo>
                  <a:lnTo>
                    <a:pt x="2375" y="2560"/>
                  </a:lnTo>
                  <a:lnTo>
                    <a:pt x="2375" y="2460"/>
                  </a:lnTo>
                  <a:lnTo>
                    <a:pt x="2395" y="2360"/>
                  </a:lnTo>
                  <a:lnTo>
                    <a:pt x="2395" y="2340"/>
                  </a:lnTo>
                  <a:lnTo>
                    <a:pt x="2395" y="2320"/>
                  </a:lnTo>
                  <a:lnTo>
                    <a:pt x="2395" y="2340"/>
                  </a:lnTo>
                  <a:lnTo>
                    <a:pt x="2395" y="2360"/>
                  </a:lnTo>
                  <a:lnTo>
                    <a:pt x="2395" y="2420"/>
                  </a:lnTo>
                  <a:lnTo>
                    <a:pt x="2395" y="2480"/>
                  </a:lnTo>
                  <a:lnTo>
                    <a:pt x="2395" y="2580"/>
                  </a:lnTo>
                  <a:lnTo>
                    <a:pt x="2395" y="2620"/>
                  </a:lnTo>
                  <a:lnTo>
                    <a:pt x="2395" y="2640"/>
                  </a:lnTo>
                  <a:lnTo>
                    <a:pt x="2395" y="2620"/>
                  </a:lnTo>
                  <a:lnTo>
                    <a:pt x="2395" y="2580"/>
                  </a:lnTo>
                  <a:lnTo>
                    <a:pt x="2395" y="2540"/>
                  </a:lnTo>
                  <a:lnTo>
                    <a:pt x="2395" y="2480"/>
                  </a:lnTo>
                  <a:lnTo>
                    <a:pt x="2395" y="2360"/>
                  </a:lnTo>
                  <a:lnTo>
                    <a:pt x="2395" y="2340"/>
                  </a:lnTo>
                  <a:lnTo>
                    <a:pt x="2395" y="2320"/>
                  </a:lnTo>
                  <a:lnTo>
                    <a:pt x="2395" y="2340"/>
                  </a:lnTo>
                  <a:lnTo>
                    <a:pt x="2395" y="2360"/>
                  </a:lnTo>
                  <a:lnTo>
                    <a:pt x="2395" y="2460"/>
                  </a:lnTo>
                  <a:lnTo>
                    <a:pt x="2395" y="2560"/>
                  </a:lnTo>
                  <a:lnTo>
                    <a:pt x="2395" y="2620"/>
                  </a:lnTo>
                  <a:lnTo>
                    <a:pt x="2395" y="2640"/>
                  </a:lnTo>
                  <a:lnTo>
                    <a:pt x="2395" y="2640"/>
                  </a:lnTo>
                  <a:lnTo>
                    <a:pt x="2395" y="2640"/>
                  </a:lnTo>
                  <a:lnTo>
                    <a:pt x="2415" y="2640"/>
                  </a:lnTo>
                  <a:lnTo>
                    <a:pt x="2415" y="2620"/>
                  </a:lnTo>
                  <a:lnTo>
                    <a:pt x="2415" y="2560"/>
                  </a:lnTo>
                  <a:lnTo>
                    <a:pt x="2415" y="2460"/>
                  </a:lnTo>
                  <a:lnTo>
                    <a:pt x="2415" y="2360"/>
                  </a:lnTo>
                  <a:lnTo>
                    <a:pt x="2415" y="2340"/>
                  </a:lnTo>
                  <a:lnTo>
                    <a:pt x="2415" y="2320"/>
                  </a:lnTo>
                  <a:lnTo>
                    <a:pt x="2415" y="2340"/>
                  </a:lnTo>
                  <a:lnTo>
                    <a:pt x="2415" y="2360"/>
                  </a:lnTo>
                  <a:lnTo>
                    <a:pt x="2415" y="2420"/>
                  </a:lnTo>
                  <a:lnTo>
                    <a:pt x="2415" y="2480"/>
                  </a:lnTo>
                  <a:lnTo>
                    <a:pt x="2415" y="2580"/>
                  </a:lnTo>
                  <a:lnTo>
                    <a:pt x="2415" y="2620"/>
                  </a:lnTo>
                  <a:lnTo>
                    <a:pt x="2415" y="2640"/>
                  </a:lnTo>
                  <a:lnTo>
                    <a:pt x="2415" y="2620"/>
                  </a:lnTo>
                  <a:lnTo>
                    <a:pt x="2415" y="2580"/>
                  </a:lnTo>
                  <a:lnTo>
                    <a:pt x="2415" y="2540"/>
                  </a:lnTo>
                  <a:lnTo>
                    <a:pt x="2415" y="2480"/>
                  </a:lnTo>
                  <a:lnTo>
                    <a:pt x="2415" y="2360"/>
                  </a:lnTo>
                  <a:lnTo>
                    <a:pt x="2415" y="2340"/>
                  </a:lnTo>
                  <a:lnTo>
                    <a:pt x="2415" y="2320"/>
                  </a:lnTo>
                  <a:lnTo>
                    <a:pt x="2415" y="2340"/>
                  </a:lnTo>
                  <a:lnTo>
                    <a:pt x="2415" y="2360"/>
                  </a:lnTo>
                  <a:lnTo>
                    <a:pt x="2415" y="2460"/>
                  </a:lnTo>
                  <a:lnTo>
                    <a:pt x="2435" y="2560"/>
                  </a:lnTo>
                  <a:lnTo>
                    <a:pt x="2435" y="2620"/>
                  </a:lnTo>
                  <a:lnTo>
                    <a:pt x="2435" y="2640"/>
                  </a:lnTo>
                  <a:lnTo>
                    <a:pt x="2435" y="2640"/>
                  </a:lnTo>
                  <a:lnTo>
                    <a:pt x="2435" y="2620"/>
                  </a:lnTo>
                  <a:lnTo>
                    <a:pt x="2435" y="2560"/>
                  </a:lnTo>
                  <a:lnTo>
                    <a:pt x="2435" y="2460"/>
                  </a:lnTo>
                  <a:lnTo>
                    <a:pt x="2435" y="2360"/>
                  </a:lnTo>
                  <a:lnTo>
                    <a:pt x="2435" y="2340"/>
                  </a:lnTo>
                  <a:lnTo>
                    <a:pt x="2435" y="2320"/>
                  </a:lnTo>
                  <a:lnTo>
                    <a:pt x="2435" y="2340"/>
                  </a:lnTo>
                  <a:lnTo>
                    <a:pt x="2435" y="2360"/>
                  </a:lnTo>
                  <a:lnTo>
                    <a:pt x="2435" y="2460"/>
                  </a:lnTo>
                  <a:lnTo>
                    <a:pt x="2435" y="2560"/>
                  </a:lnTo>
                  <a:lnTo>
                    <a:pt x="2435" y="2620"/>
                  </a:lnTo>
                  <a:lnTo>
                    <a:pt x="2435" y="2640"/>
                  </a:lnTo>
                  <a:lnTo>
                    <a:pt x="2435" y="2640"/>
                  </a:lnTo>
                  <a:lnTo>
                    <a:pt x="2435" y="2640"/>
                  </a:lnTo>
                  <a:lnTo>
                    <a:pt x="2455" y="2640"/>
                  </a:lnTo>
                  <a:lnTo>
                    <a:pt x="2455" y="2620"/>
                  </a:lnTo>
                  <a:lnTo>
                    <a:pt x="2455" y="2560"/>
                  </a:lnTo>
                  <a:lnTo>
                    <a:pt x="2455" y="2460"/>
                  </a:lnTo>
                  <a:lnTo>
                    <a:pt x="2455" y="2360"/>
                  </a:lnTo>
                  <a:lnTo>
                    <a:pt x="2455" y="2340"/>
                  </a:lnTo>
                  <a:lnTo>
                    <a:pt x="2455" y="2320"/>
                  </a:lnTo>
                  <a:lnTo>
                    <a:pt x="2455" y="2340"/>
                  </a:lnTo>
                  <a:lnTo>
                    <a:pt x="2455" y="2360"/>
                  </a:lnTo>
                  <a:lnTo>
                    <a:pt x="2455" y="2420"/>
                  </a:lnTo>
                  <a:lnTo>
                    <a:pt x="2455" y="2480"/>
                  </a:lnTo>
                  <a:lnTo>
                    <a:pt x="2455" y="2580"/>
                  </a:lnTo>
                  <a:lnTo>
                    <a:pt x="2455" y="2620"/>
                  </a:lnTo>
                  <a:lnTo>
                    <a:pt x="2455" y="2640"/>
                  </a:lnTo>
                  <a:lnTo>
                    <a:pt x="2455" y="2620"/>
                  </a:lnTo>
                  <a:lnTo>
                    <a:pt x="2455" y="2600"/>
                  </a:lnTo>
                  <a:lnTo>
                    <a:pt x="2455" y="2500"/>
                  </a:lnTo>
                  <a:lnTo>
                    <a:pt x="2455" y="2400"/>
                  </a:lnTo>
                  <a:lnTo>
                    <a:pt x="2455" y="2340"/>
                  </a:lnTo>
                  <a:lnTo>
                    <a:pt x="2455" y="2320"/>
                  </a:lnTo>
                  <a:lnTo>
                    <a:pt x="2455" y="2320"/>
                  </a:lnTo>
                  <a:lnTo>
                    <a:pt x="2475" y="2320"/>
                  </a:lnTo>
                  <a:lnTo>
                    <a:pt x="2475" y="2340"/>
                  </a:lnTo>
                  <a:lnTo>
                    <a:pt x="2475" y="2380"/>
                  </a:lnTo>
                  <a:lnTo>
                    <a:pt x="2475" y="2480"/>
                  </a:lnTo>
                  <a:lnTo>
                    <a:pt x="2475" y="2580"/>
                  </a:lnTo>
                  <a:lnTo>
                    <a:pt x="2475" y="2620"/>
                  </a:lnTo>
                  <a:lnTo>
                    <a:pt x="2475" y="2640"/>
                  </a:lnTo>
                  <a:lnTo>
                    <a:pt x="2475" y="2640"/>
                  </a:lnTo>
                  <a:lnTo>
                    <a:pt x="2475" y="2640"/>
                  </a:lnTo>
                  <a:lnTo>
                    <a:pt x="2475" y="2620"/>
                  </a:lnTo>
                  <a:lnTo>
                    <a:pt x="2475" y="2560"/>
                  </a:lnTo>
                  <a:lnTo>
                    <a:pt x="2475" y="2460"/>
                  </a:lnTo>
                  <a:lnTo>
                    <a:pt x="2475" y="2360"/>
                  </a:lnTo>
                  <a:lnTo>
                    <a:pt x="2475" y="2340"/>
                  </a:lnTo>
                  <a:lnTo>
                    <a:pt x="2475" y="2320"/>
                  </a:lnTo>
                  <a:lnTo>
                    <a:pt x="2475" y="2340"/>
                  </a:lnTo>
                  <a:lnTo>
                    <a:pt x="2475" y="2360"/>
                  </a:lnTo>
                  <a:lnTo>
                    <a:pt x="2475" y="2460"/>
                  </a:lnTo>
                  <a:lnTo>
                    <a:pt x="2495" y="2560"/>
                  </a:lnTo>
                  <a:lnTo>
                    <a:pt x="2495" y="2620"/>
                  </a:lnTo>
                  <a:lnTo>
                    <a:pt x="2495" y="2640"/>
                  </a:lnTo>
                  <a:lnTo>
                    <a:pt x="2495" y="2640"/>
                  </a:lnTo>
                  <a:lnTo>
                    <a:pt x="2495" y="2640"/>
                  </a:lnTo>
                  <a:lnTo>
                    <a:pt x="2495" y="2620"/>
                  </a:lnTo>
                  <a:lnTo>
                    <a:pt x="2495" y="2560"/>
                  </a:lnTo>
                  <a:lnTo>
                    <a:pt x="2495" y="2460"/>
                  </a:lnTo>
                  <a:lnTo>
                    <a:pt x="2495" y="2360"/>
                  </a:lnTo>
                  <a:lnTo>
                    <a:pt x="2495" y="2340"/>
                  </a:lnTo>
                  <a:lnTo>
                    <a:pt x="2495" y="2320"/>
                  </a:lnTo>
                  <a:lnTo>
                    <a:pt x="2495" y="2340"/>
                  </a:lnTo>
                  <a:lnTo>
                    <a:pt x="2495" y="2360"/>
                  </a:lnTo>
                  <a:lnTo>
                    <a:pt x="2495" y="2460"/>
                  </a:lnTo>
                  <a:lnTo>
                    <a:pt x="2515" y="2560"/>
                  </a:lnTo>
                  <a:lnTo>
                    <a:pt x="2515" y="2620"/>
                  </a:lnTo>
                  <a:lnTo>
                    <a:pt x="2515" y="2640"/>
                  </a:lnTo>
                  <a:lnTo>
                    <a:pt x="2515" y="2640"/>
                  </a:lnTo>
                  <a:lnTo>
                    <a:pt x="2515" y="2620"/>
                  </a:lnTo>
                  <a:lnTo>
                    <a:pt x="2515" y="2560"/>
                  </a:lnTo>
                  <a:lnTo>
                    <a:pt x="2515" y="2460"/>
                  </a:lnTo>
                  <a:lnTo>
                    <a:pt x="2515" y="2360"/>
                  </a:lnTo>
                  <a:lnTo>
                    <a:pt x="2515" y="2340"/>
                  </a:lnTo>
                  <a:lnTo>
                    <a:pt x="2515" y="2320"/>
                  </a:lnTo>
                  <a:lnTo>
                    <a:pt x="2515" y="2340"/>
                  </a:lnTo>
                  <a:lnTo>
                    <a:pt x="2515" y="2360"/>
                  </a:lnTo>
                  <a:lnTo>
                    <a:pt x="2515" y="2420"/>
                  </a:lnTo>
                  <a:lnTo>
                    <a:pt x="2515" y="2480"/>
                  </a:lnTo>
                  <a:lnTo>
                    <a:pt x="2515" y="2580"/>
                  </a:lnTo>
                  <a:lnTo>
                    <a:pt x="2515" y="2620"/>
                  </a:lnTo>
                  <a:lnTo>
                    <a:pt x="2515" y="2640"/>
                  </a:lnTo>
                  <a:lnTo>
                    <a:pt x="2515" y="2620"/>
                  </a:lnTo>
                  <a:lnTo>
                    <a:pt x="2515" y="2580"/>
                  </a:lnTo>
                  <a:lnTo>
                    <a:pt x="2515" y="2540"/>
                  </a:lnTo>
                  <a:lnTo>
                    <a:pt x="2515" y="2480"/>
                  </a:lnTo>
                  <a:lnTo>
                    <a:pt x="2515" y="2360"/>
                  </a:lnTo>
                  <a:lnTo>
                    <a:pt x="2515" y="2340"/>
                  </a:lnTo>
                  <a:lnTo>
                    <a:pt x="2515" y="2320"/>
                  </a:lnTo>
                  <a:lnTo>
                    <a:pt x="2515" y="2340"/>
                  </a:lnTo>
                  <a:lnTo>
                    <a:pt x="2515" y="2360"/>
                  </a:lnTo>
                  <a:lnTo>
                    <a:pt x="2515" y="2420"/>
                  </a:lnTo>
                  <a:lnTo>
                    <a:pt x="2515" y="2480"/>
                  </a:lnTo>
                  <a:lnTo>
                    <a:pt x="2535" y="2580"/>
                  </a:lnTo>
                  <a:lnTo>
                    <a:pt x="2535" y="2620"/>
                  </a:lnTo>
                  <a:lnTo>
                    <a:pt x="2535" y="2640"/>
                  </a:lnTo>
                  <a:lnTo>
                    <a:pt x="2535" y="2620"/>
                  </a:lnTo>
                  <a:lnTo>
                    <a:pt x="2535" y="2580"/>
                  </a:lnTo>
                  <a:lnTo>
                    <a:pt x="2535" y="2540"/>
                  </a:lnTo>
                  <a:lnTo>
                    <a:pt x="2535" y="2480"/>
                  </a:lnTo>
                  <a:lnTo>
                    <a:pt x="2535" y="2360"/>
                  </a:lnTo>
                  <a:lnTo>
                    <a:pt x="2535" y="2340"/>
                  </a:lnTo>
                  <a:lnTo>
                    <a:pt x="2535" y="2320"/>
                  </a:lnTo>
                  <a:lnTo>
                    <a:pt x="2535" y="2340"/>
                  </a:lnTo>
                  <a:lnTo>
                    <a:pt x="2535" y="2360"/>
                  </a:lnTo>
                  <a:lnTo>
                    <a:pt x="2535" y="2420"/>
                  </a:lnTo>
                  <a:lnTo>
                    <a:pt x="2535" y="2480"/>
                  </a:lnTo>
                  <a:lnTo>
                    <a:pt x="2535" y="2580"/>
                  </a:lnTo>
                  <a:lnTo>
                    <a:pt x="2535" y="2620"/>
                  </a:lnTo>
                  <a:lnTo>
                    <a:pt x="2535" y="2640"/>
                  </a:lnTo>
                  <a:lnTo>
                    <a:pt x="2535" y="2640"/>
                  </a:lnTo>
                  <a:lnTo>
                    <a:pt x="2535" y="2600"/>
                  </a:lnTo>
                  <a:lnTo>
                    <a:pt x="2535" y="2520"/>
                  </a:lnTo>
                  <a:lnTo>
                    <a:pt x="2535" y="2420"/>
                  </a:lnTo>
                  <a:lnTo>
                    <a:pt x="2535" y="2320"/>
                  </a:lnTo>
                  <a:lnTo>
                    <a:pt x="2535" y="2220"/>
                  </a:lnTo>
                  <a:lnTo>
                    <a:pt x="2535" y="2100"/>
                  </a:lnTo>
                  <a:lnTo>
                    <a:pt x="2555" y="2020"/>
                  </a:lnTo>
                  <a:lnTo>
                    <a:pt x="2555" y="2000"/>
                  </a:lnTo>
                  <a:lnTo>
                    <a:pt x="2555" y="1980"/>
                  </a:lnTo>
                  <a:lnTo>
                    <a:pt x="2555" y="2000"/>
                  </a:lnTo>
                  <a:lnTo>
                    <a:pt x="2555" y="2040"/>
                  </a:lnTo>
                  <a:lnTo>
                    <a:pt x="2555" y="2100"/>
                  </a:lnTo>
                  <a:lnTo>
                    <a:pt x="2555" y="2160"/>
                  </a:lnTo>
                  <a:lnTo>
                    <a:pt x="2555" y="2240"/>
                  </a:lnTo>
                  <a:lnTo>
                    <a:pt x="2555" y="2280"/>
                  </a:lnTo>
                  <a:lnTo>
                    <a:pt x="2555" y="2320"/>
                  </a:lnTo>
                  <a:lnTo>
                    <a:pt x="2555" y="2320"/>
                  </a:lnTo>
                  <a:lnTo>
                    <a:pt x="2555" y="2280"/>
                  </a:lnTo>
                  <a:lnTo>
                    <a:pt x="2555" y="2180"/>
                  </a:lnTo>
                  <a:lnTo>
                    <a:pt x="2555" y="2080"/>
                  </a:lnTo>
                  <a:lnTo>
                    <a:pt x="2555" y="1960"/>
                  </a:lnTo>
                  <a:lnTo>
                    <a:pt x="2555" y="1840"/>
                  </a:lnTo>
                  <a:lnTo>
                    <a:pt x="2555" y="1740"/>
                  </a:lnTo>
                  <a:lnTo>
                    <a:pt x="2555" y="1680"/>
                  </a:lnTo>
                  <a:lnTo>
                    <a:pt x="2555" y="1660"/>
                  </a:lnTo>
                  <a:lnTo>
                    <a:pt x="2555" y="1660"/>
                  </a:lnTo>
                  <a:lnTo>
                    <a:pt x="2555" y="1680"/>
                  </a:lnTo>
                  <a:lnTo>
                    <a:pt x="2555" y="1720"/>
                  </a:lnTo>
                  <a:lnTo>
                    <a:pt x="2555" y="1820"/>
                  </a:lnTo>
                  <a:lnTo>
                    <a:pt x="2555" y="1980"/>
                  </a:lnTo>
                  <a:lnTo>
                    <a:pt x="2555" y="2140"/>
                  </a:lnTo>
                  <a:lnTo>
                    <a:pt x="2555" y="2320"/>
                  </a:lnTo>
                  <a:lnTo>
                    <a:pt x="2555" y="2480"/>
                  </a:lnTo>
                  <a:lnTo>
                    <a:pt x="2555" y="2580"/>
                  </a:lnTo>
                  <a:lnTo>
                    <a:pt x="2555" y="2620"/>
                  </a:lnTo>
                  <a:lnTo>
                    <a:pt x="2555" y="2640"/>
                  </a:lnTo>
                  <a:lnTo>
                    <a:pt x="2555" y="2640"/>
                  </a:lnTo>
                  <a:lnTo>
                    <a:pt x="2555" y="2640"/>
                  </a:lnTo>
                  <a:lnTo>
                    <a:pt x="2555" y="2580"/>
                  </a:lnTo>
                  <a:lnTo>
                    <a:pt x="2555" y="2480"/>
                  </a:lnTo>
                  <a:lnTo>
                    <a:pt x="2555" y="2380"/>
                  </a:lnTo>
                  <a:lnTo>
                    <a:pt x="2575" y="2260"/>
                  </a:lnTo>
                  <a:lnTo>
                    <a:pt x="2575" y="2140"/>
                  </a:lnTo>
                  <a:lnTo>
                    <a:pt x="2575" y="2040"/>
                  </a:lnTo>
                  <a:lnTo>
                    <a:pt x="2575" y="1980"/>
                  </a:lnTo>
                  <a:lnTo>
                    <a:pt x="2575" y="1980"/>
                  </a:lnTo>
                  <a:lnTo>
                    <a:pt x="2575" y="2040"/>
                  </a:lnTo>
                  <a:lnTo>
                    <a:pt x="2575" y="2120"/>
                  </a:lnTo>
                  <a:lnTo>
                    <a:pt x="2575" y="2220"/>
                  </a:lnTo>
                  <a:lnTo>
                    <a:pt x="2575" y="2320"/>
                  </a:lnTo>
                  <a:lnTo>
                    <a:pt x="2575" y="2400"/>
                  </a:lnTo>
                  <a:lnTo>
                    <a:pt x="2575" y="2500"/>
                  </a:lnTo>
                  <a:lnTo>
                    <a:pt x="2575" y="2580"/>
                  </a:lnTo>
                  <a:lnTo>
                    <a:pt x="2575" y="2640"/>
                  </a:lnTo>
                  <a:lnTo>
                    <a:pt x="2575" y="2640"/>
                  </a:lnTo>
                  <a:lnTo>
                    <a:pt x="2575" y="2560"/>
                  </a:lnTo>
                  <a:lnTo>
                    <a:pt x="2575" y="2440"/>
                  </a:lnTo>
                  <a:lnTo>
                    <a:pt x="2575" y="2300"/>
                  </a:lnTo>
                  <a:lnTo>
                    <a:pt x="2575" y="2140"/>
                  </a:lnTo>
                  <a:lnTo>
                    <a:pt x="2595" y="2000"/>
                  </a:lnTo>
                  <a:lnTo>
                    <a:pt x="2595" y="1860"/>
                  </a:lnTo>
                  <a:lnTo>
                    <a:pt x="2595" y="1740"/>
                  </a:lnTo>
                  <a:lnTo>
                    <a:pt x="2595" y="1660"/>
                  </a:lnTo>
                  <a:lnTo>
                    <a:pt x="2595" y="1660"/>
                  </a:lnTo>
                  <a:lnTo>
                    <a:pt x="2595" y="1680"/>
                  </a:lnTo>
                  <a:lnTo>
                    <a:pt x="2595" y="1740"/>
                  </a:lnTo>
                  <a:lnTo>
                    <a:pt x="2595" y="1840"/>
                  </a:lnTo>
                  <a:lnTo>
                    <a:pt x="2595" y="1940"/>
                  </a:lnTo>
                  <a:lnTo>
                    <a:pt x="2595" y="1960"/>
                  </a:lnTo>
                  <a:lnTo>
                    <a:pt x="2595" y="1980"/>
                  </a:lnTo>
                  <a:lnTo>
                    <a:pt x="2595" y="1960"/>
                  </a:lnTo>
                  <a:lnTo>
                    <a:pt x="2595" y="1920"/>
                  </a:lnTo>
                  <a:lnTo>
                    <a:pt x="2595" y="1860"/>
                  </a:lnTo>
                  <a:lnTo>
                    <a:pt x="2595" y="1800"/>
                  </a:lnTo>
                  <a:lnTo>
                    <a:pt x="2595" y="1740"/>
                  </a:lnTo>
                  <a:lnTo>
                    <a:pt x="2595" y="1680"/>
                  </a:lnTo>
                  <a:lnTo>
                    <a:pt x="2595" y="1660"/>
                  </a:lnTo>
                  <a:lnTo>
                    <a:pt x="2595" y="1660"/>
                  </a:lnTo>
                  <a:lnTo>
                    <a:pt x="2595" y="1700"/>
                  </a:lnTo>
                  <a:lnTo>
                    <a:pt x="2595" y="1780"/>
                  </a:lnTo>
                  <a:lnTo>
                    <a:pt x="2595" y="1880"/>
                  </a:lnTo>
                  <a:lnTo>
                    <a:pt x="2595" y="2000"/>
                  </a:lnTo>
                  <a:lnTo>
                    <a:pt x="2614" y="2100"/>
                  </a:lnTo>
                  <a:lnTo>
                    <a:pt x="2614" y="2200"/>
                  </a:lnTo>
                  <a:lnTo>
                    <a:pt x="2614" y="2280"/>
                  </a:lnTo>
                  <a:lnTo>
                    <a:pt x="2614" y="2320"/>
                  </a:lnTo>
                  <a:lnTo>
                    <a:pt x="2614" y="2320"/>
                  </a:lnTo>
                  <a:lnTo>
                    <a:pt x="2614" y="2280"/>
                  </a:lnTo>
                  <a:lnTo>
                    <a:pt x="2614" y="2240"/>
                  </a:lnTo>
                  <a:lnTo>
                    <a:pt x="2614" y="2160"/>
                  </a:lnTo>
                  <a:lnTo>
                    <a:pt x="2614" y="2100"/>
                  </a:lnTo>
                  <a:lnTo>
                    <a:pt x="2614" y="2040"/>
                  </a:lnTo>
                  <a:lnTo>
                    <a:pt x="2614" y="2000"/>
                  </a:lnTo>
                  <a:lnTo>
                    <a:pt x="2614" y="1980"/>
                  </a:lnTo>
                  <a:lnTo>
                    <a:pt x="2614" y="2000"/>
                  </a:lnTo>
                  <a:lnTo>
                    <a:pt x="2614" y="2020"/>
                  </a:lnTo>
                  <a:lnTo>
                    <a:pt x="2614" y="2120"/>
                  </a:lnTo>
                  <a:lnTo>
                    <a:pt x="2614" y="2240"/>
                  </a:lnTo>
                  <a:lnTo>
                    <a:pt x="2614" y="2280"/>
                  </a:lnTo>
                  <a:lnTo>
                    <a:pt x="2614" y="2320"/>
                  </a:lnTo>
                  <a:lnTo>
                    <a:pt x="2614" y="2320"/>
                  </a:lnTo>
                  <a:lnTo>
                    <a:pt x="2614" y="2340"/>
                  </a:lnTo>
                  <a:lnTo>
                    <a:pt x="2614" y="2400"/>
                  </a:lnTo>
                  <a:lnTo>
                    <a:pt x="2614" y="2500"/>
                  </a:lnTo>
                  <a:lnTo>
                    <a:pt x="2614" y="2600"/>
                  </a:lnTo>
                  <a:lnTo>
                    <a:pt x="2614" y="2620"/>
                  </a:lnTo>
                  <a:lnTo>
                    <a:pt x="2614" y="2640"/>
                  </a:lnTo>
                  <a:lnTo>
                    <a:pt x="2614" y="2620"/>
                  </a:lnTo>
                  <a:lnTo>
                    <a:pt x="2614" y="2580"/>
                  </a:lnTo>
                  <a:lnTo>
                    <a:pt x="2614" y="2540"/>
                  </a:lnTo>
                  <a:lnTo>
                    <a:pt x="2614" y="2480"/>
                  </a:lnTo>
                  <a:lnTo>
                    <a:pt x="2634" y="2360"/>
                  </a:lnTo>
                  <a:lnTo>
                    <a:pt x="2634" y="2340"/>
                  </a:lnTo>
                  <a:lnTo>
                    <a:pt x="2634" y="2320"/>
                  </a:lnTo>
                  <a:lnTo>
                    <a:pt x="2634" y="2340"/>
                  </a:lnTo>
                  <a:lnTo>
                    <a:pt x="2634" y="2380"/>
                  </a:lnTo>
                  <a:lnTo>
                    <a:pt x="2634" y="2440"/>
                  </a:lnTo>
                  <a:lnTo>
                    <a:pt x="2634" y="2500"/>
                  </a:lnTo>
                  <a:lnTo>
                    <a:pt x="2634" y="2560"/>
                  </a:lnTo>
                  <a:lnTo>
                    <a:pt x="2634" y="2620"/>
                  </a:lnTo>
                  <a:lnTo>
                    <a:pt x="2634" y="2640"/>
                  </a:lnTo>
                  <a:lnTo>
                    <a:pt x="2634" y="2640"/>
                  </a:lnTo>
                  <a:lnTo>
                    <a:pt x="2634" y="2600"/>
                  </a:lnTo>
                  <a:lnTo>
                    <a:pt x="2634" y="2520"/>
                  </a:lnTo>
                  <a:lnTo>
                    <a:pt x="2634" y="2420"/>
                  </a:lnTo>
                  <a:lnTo>
                    <a:pt x="2634" y="2300"/>
                  </a:lnTo>
                  <a:lnTo>
                    <a:pt x="2634" y="2200"/>
                  </a:lnTo>
                  <a:lnTo>
                    <a:pt x="2634" y="2100"/>
                  </a:lnTo>
                  <a:lnTo>
                    <a:pt x="2634" y="2020"/>
                  </a:lnTo>
                  <a:lnTo>
                    <a:pt x="2634" y="1980"/>
                  </a:lnTo>
                  <a:lnTo>
                    <a:pt x="2634" y="1980"/>
                  </a:lnTo>
                  <a:lnTo>
                    <a:pt x="2634" y="2040"/>
                  </a:lnTo>
                  <a:lnTo>
                    <a:pt x="2634" y="2100"/>
                  </a:lnTo>
                  <a:lnTo>
                    <a:pt x="2634" y="2200"/>
                  </a:lnTo>
                  <a:lnTo>
                    <a:pt x="2634" y="2280"/>
                  </a:lnTo>
                  <a:lnTo>
                    <a:pt x="2634" y="2320"/>
                  </a:lnTo>
                  <a:lnTo>
                    <a:pt x="2634" y="2360"/>
                  </a:lnTo>
                  <a:lnTo>
                    <a:pt x="2634" y="2340"/>
                  </a:lnTo>
                  <a:lnTo>
                    <a:pt x="2634" y="2320"/>
                  </a:lnTo>
                  <a:lnTo>
                    <a:pt x="2634" y="2280"/>
                  </a:lnTo>
                  <a:lnTo>
                    <a:pt x="2634" y="2220"/>
                  </a:lnTo>
                  <a:lnTo>
                    <a:pt x="2634" y="2060"/>
                  </a:lnTo>
                  <a:lnTo>
                    <a:pt x="2634" y="1860"/>
                  </a:lnTo>
                  <a:lnTo>
                    <a:pt x="2634" y="1640"/>
                  </a:lnTo>
                  <a:lnTo>
                    <a:pt x="2654" y="1440"/>
                  </a:lnTo>
                  <a:lnTo>
                    <a:pt x="2654" y="1240"/>
                  </a:lnTo>
                  <a:lnTo>
                    <a:pt x="2654" y="1080"/>
                  </a:lnTo>
                  <a:lnTo>
                    <a:pt x="2654" y="1020"/>
                  </a:lnTo>
                  <a:lnTo>
                    <a:pt x="2654" y="980"/>
                  </a:lnTo>
                  <a:lnTo>
                    <a:pt x="2654" y="940"/>
                  </a:lnTo>
                  <a:lnTo>
                    <a:pt x="2654" y="960"/>
                  </a:lnTo>
                  <a:lnTo>
                    <a:pt x="2654" y="1000"/>
                  </a:lnTo>
                  <a:lnTo>
                    <a:pt x="2654" y="1060"/>
                  </a:lnTo>
                  <a:lnTo>
                    <a:pt x="2654" y="1220"/>
                  </a:lnTo>
                  <a:lnTo>
                    <a:pt x="2654" y="1280"/>
                  </a:lnTo>
                  <a:lnTo>
                    <a:pt x="2654" y="1320"/>
                  </a:lnTo>
                  <a:lnTo>
                    <a:pt x="2654" y="1320"/>
                  </a:lnTo>
                  <a:lnTo>
                    <a:pt x="2654" y="1360"/>
                  </a:lnTo>
                  <a:lnTo>
                    <a:pt x="2654" y="1400"/>
                  </a:lnTo>
                  <a:lnTo>
                    <a:pt x="2654" y="1520"/>
                  </a:lnTo>
                  <a:lnTo>
                    <a:pt x="2654" y="1620"/>
                  </a:lnTo>
                  <a:lnTo>
                    <a:pt x="2654" y="1640"/>
                  </a:lnTo>
                  <a:lnTo>
                    <a:pt x="2654" y="1660"/>
                  </a:lnTo>
                  <a:lnTo>
                    <a:pt x="2654" y="1640"/>
                  </a:lnTo>
                  <a:lnTo>
                    <a:pt x="2654" y="1580"/>
                  </a:lnTo>
                  <a:lnTo>
                    <a:pt x="2654" y="1500"/>
                  </a:lnTo>
                  <a:lnTo>
                    <a:pt x="2654" y="1420"/>
                  </a:lnTo>
                  <a:lnTo>
                    <a:pt x="2654" y="1360"/>
                  </a:lnTo>
                  <a:lnTo>
                    <a:pt x="2654" y="1300"/>
                  </a:lnTo>
                  <a:lnTo>
                    <a:pt x="2654" y="1280"/>
                  </a:lnTo>
                  <a:lnTo>
                    <a:pt x="2654" y="1300"/>
                  </a:lnTo>
                  <a:lnTo>
                    <a:pt x="2654" y="1320"/>
                  </a:lnTo>
                  <a:lnTo>
                    <a:pt x="2654" y="1360"/>
                  </a:lnTo>
                  <a:lnTo>
                    <a:pt x="2654" y="1420"/>
                  </a:lnTo>
                  <a:lnTo>
                    <a:pt x="2654" y="1560"/>
                  </a:lnTo>
                  <a:lnTo>
                    <a:pt x="2654" y="1760"/>
                  </a:lnTo>
                  <a:lnTo>
                    <a:pt x="2654" y="1960"/>
                  </a:lnTo>
                  <a:lnTo>
                    <a:pt x="2674" y="2160"/>
                  </a:lnTo>
                  <a:lnTo>
                    <a:pt x="2674" y="2360"/>
                  </a:lnTo>
                  <a:lnTo>
                    <a:pt x="2674" y="2520"/>
                  </a:lnTo>
                  <a:lnTo>
                    <a:pt x="2674" y="2600"/>
                  </a:lnTo>
                  <a:lnTo>
                    <a:pt x="2674" y="2640"/>
                  </a:lnTo>
                  <a:lnTo>
                    <a:pt x="2674" y="2640"/>
                  </a:lnTo>
                  <a:lnTo>
                    <a:pt x="2674" y="2640"/>
                  </a:lnTo>
                  <a:lnTo>
                    <a:pt x="2674" y="2640"/>
                  </a:lnTo>
                  <a:lnTo>
                    <a:pt x="2674" y="2580"/>
                  </a:lnTo>
                  <a:lnTo>
                    <a:pt x="2674" y="2500"/>
                  </a:lnTo>
                  <a:lnTo>
                    <a:pt x="2694" y="2400"/>
                  </a:lnTo>
                  <a:lnTo>
                    <a:pt x="2694" y="2320"/>
                  </a:lnTo>
                  <a:lnTo>
                    <a:pt x="2694" y="2260"/>
                  </a:lnTo>
                  <a:lnTo>
                    <a:pt x="2694" y="2180"/>
                  </a:lnTo>
                  <a:lnTo>
                    <a:pt x="2694" y="2100"/>
                  </a:lnTo>
                  <a:lnTo>
                    <a:pt x="2694" y="1980"/>
                  </a:lnTo>
                  <a:lnTo>
                    <a:pt x="2694" y="1920"/>
                  </a:lnTo>
                  <a:lnTo>
                    <a:pt x="2694" y="1840"/>
                  </a:lnTo>
                  <a:lnTo>
                    <a:pt x="2694" y="1680"/>
                  </a:lnTo>
                  <a:lnTo>
                    <a:pt x="2694" y="1460"/>
                  </a:lnTo>
                  <a:lnTo>
                    <a:pt x="2694" y="1260"/>
                  </a:lnTo>
                  <a:lnTo>
                    <a:pt x="2694" y="1060"/>
                  </a:lnTo>
                  <a:lnTo>
                    <a:pt x="2694" y="880"/>
                  </a:lnTo>
                  <a:lnTo>
                    <a:pt x="2694" y="740"/>
                  </a:lnTo>
                  <a:lnTo>
                    <a:pt x="2694" y="680"/>
                  </a:lnTo>
                  <a:lnTo>
                    <a:pt x="2694" y="660"/>
                  </a:lnTo>
                  <a:lnTo>
                    <a:pt x="2694" y="640"/>
                  </a:lnTo>
                  <a:lnTo>
                    <a:pt x="2694" y="660"/>
                  </a:lnTo>
                  <a:lnTo>
                    <a:pt x="2694" y="680"/>
                  </a:lnTo>
                  <a:lnTo>
                    <a:pt x="2694" y="720"/>
                  </a:lnTo>
                  <a:lnTo>
                    <a:pt x="2694" y="820"/>
                  </a:lnTo>
                  <a:lnTo>
                    <a:pt x="2694" y="940"/>
                  </a:lnTo>
                  <a:lnTo>
                    <a:pt x="2694" y="1080"/>
                  </a:lnTo>
                  <a:lnTo>
                    <a:pt x="2694" y="1200"/>
                  </a:lnTo>
                  <a:lnTo>
                    <a:pt x="2694" y="1280"/>
                  </a:lnTo>
                  <a:lnTo>
                    <a:pt x="2694" y="1320"/>
                  </a:lnTo>
                  <a:lnTo>
                    <a:pt x="2694" y="1320"/>
                  </a:lnTo>
                  <a:lnTo>
                    <a:pt x="2694" y="1320"/>
                  </a:lnTo>
                  <a:lnTo>
                    <a:pt x="2694" y="1280"/>
                  </a:lnTo>
                  <a:lnTo>
                    <a:pt x="2694" y="1180"/>
                  </a:lnTo>
                  <a:lnTo>
                    <a:pt x="2694" y="1060"/>
                  </a:lnTo>
                  <a:lnTo>
                    <a:pt x="2694" y="900"/>
                  </a:lnTo>
                  <a:lnTo>
                    <a:pt x="2694" y="780"/>
                  </a:lnTo>
                  <a:lnTo>
                    <a:pt x="2694" y="680"/>
                  </a:lnTo>
                  <a:lnTo>
                    <a:pt x="2694" y="640"/>
                  </a:lnTo>
                  <a:lnTo>
                    <a:pt x="2694" y="620"/>
                  </a:lnTo>
                  <a:lnTo>
                    <a:pt x="2694" y="640"/>
                  </a:lnTo>
                  <a:lnTo>
                    <a:pt x="2694" y="660"/>
                  </a:lnTo>
                  <a:lnTo>
                    <a:pt x="2694" y="720"/>
                  </a:lnTo>
                  <a:lnTo>
                    <a:pt x="2694" y="800"/>
                  </a:lnTo>
                  <a:lnTo>
                    <a:pt x="2694" y="900"/>
                  </a:lnTo>
                  <a:lnTo>
                    <a:pt x="2694" y="1020"/>
                  </a:lnTo>
                  <a:lnTo>
                    <a:pt x="2694" y="1160"/>
                  </a:lnTo>
                  <a:lnTo>
                    <a:pt x="2694" y="1320"/>
                  </a:lnTo>
                  <a:lnTo>
                    <a:pt x="2694" y="1620"/>
                  </a:lnTo>
                  <a:lnTo>
                    <a:pt x="2714" y="1960"/>
                  </a:lnTo>
                  <a:lnTo>
                    <a:pt x="2714" y="2240"/>
                  </a:lnTo>
                  <a:lnTo>
                    <a:pt x="2714" y="2380"/>
                  </a:lnTo>
                  <a:lnTo>
                    <a:pt x="2714" y="2480"/>
                  </a:lnTo>
                  <a:lnTo>
                    <a:pt x="2714" y="2580"/>
                  </a:lnTo>
                  <a:lnTo>
                    <a:pt x="2714" y="2640"/>
                  </a:lnTo>
                  <a:lnTo>
                    <a:pt x="2714" y="2680"/>
                  </a:lnTo>
                  <a:lnTo>
                    <a:pt x="2714" y="2660"/>
                  </a:lnTo>
                  <a:lnTo>
                    <a:pt x="2714" y="2620"/>
                  </a:lnTo>
                  <a:lnTo>
                    <a:pt x="2714" y="2560"/>
                  </a:lnTo>
                  <a:lnTo>
                    <a:pt x="2714" y="2480"/>
                  </a:lnTo>
                  <a:lnTo>
                    <a:pt x="2714" y="2400"/>
                  </a:lnTo>
                  <a:lnTo>
                    <a:pt x="2714" y="2340"/>
                  </a:lnTo>
                  <a:lnTo>
                    <a:pt x="2714" y="2320"/>
                  </a:lnTo>
                  <a:lnTo>
                    <a:pt x="2714" y="2320"/>
                  </a:lnTo>
                  <a:lnTo>
                    <a:pt x="2714" y="2300"/>
                  </a:lnTo>
                  <a:lnTo>
                    <a:pt x="2714" y="2260"/>
                  </a:lnTo>
                  <a:lnTo>
                    <a:pt x="2714" y="2140"/>
                  </a:lnTo>
                  <a:lnTo>
                    <a:pt x="2714" y="2040"/>
                  </a:lnTo>
                  <a:lnTo>
                    <a:pt x="2714" y="2000"/>
                  </a:lnTo>
                  <a:lnTo>
                    <a:pt x="2714" y="1980"/>
                  </a:lnTo>
                  <a:lnTo>
                    <a:pt x="2714" y="1980"/>
                  </a:lnTo>
                  <a:lnTo>
                    <a:pt x="2734" y="1980"/>
                  </a:lnTo>
                  <a:lnTo>
                    <a:pt x="2734" y="1980"/>
                  </a:lnTo>
                  <a:lnTo>
                    <a:pt x="2734" y="1940"/>
                  </a:lnTo>
                  <a:lnTo>
                    <a:pt x="2734" y="1860"/>
                  </a:lnTo>
                  <a:lnTo>
                    <a:pt x="2734" y="1720"/>
                  </a:lnTo>
                  <a:lnTo>
                    <a:pt x="2734" y="1520"/>
                  </a:lnTo>
                  <a:lnTo>
                    <a:pt x="2734" y="1320"/>
                  </a:lnTo>
                  <a:lnTo>
                    <a:pt x="2734" y="1200"/>
                  </a:lnTo>
                  <a:lnTo>
                    <a:pt x="2734" y="1060"/>
                  </a:lnTo>
                  <a:lnTo>
                    <a:pt x="2734" y="740"/>
                  </a:lnTo>
                  <a:lnTo>
                    <a:pt x="2734" y="580"/>
                  </a:lnTo>
                  <a:lnTo>
                    <a:pt x="2734" y="460"/>
                  </a:lnTo>
                  <a:lnTo>
                    <a:pt x="2734" y="360"/>
                  </a:lnTo>
                  <a:lnTo>
                    <a:pt x="2734" y="320"/>
                  </a:lnTo>
                  <a:lnTo>
                    <a:pt x="2734" y="320"/>
                  </a:lnTo>
                  <a:lnTo>
                    <a:pt x="2734" y="360"/>
                  </a:lnTo>
                  <a:lnTo>
                    <a:pt x="2734" y="440"/>
                  </a:lnTo>
                  <a:lnTo>
                    <a:pt x="2734" y="540"/>
                  </a:lnTo>
                  <a:lnTo>
                    <a:pt x="2734" y="780"/>
                  </a:lnTo>
                  <a:lnTo>
                    <a:pt x="2734" y="880"/>
                  </a:lnTo>
                  <a:lnTo>
                    <a:pt x="2734" y="980"/>
                  </a:lnTo>
                  <a:lnTo>
                    <a:pt x="2734" y="1160"/>
                  </a:lnTo>
                  <a:lnTo>
                    <a:pt x="2734" y="1340"/>
                  </a:lnTo>
                  <a:lnTo>
                    <a:pt x="2754" y="1520"/>
                  </a:lnTo>
                  <a:lnTo>
                    <a:pt x="2754" y="1660"/>
                  </a:lnTo>
                  <a:lnTo>
                    <a:pt x="2754" y="1780"/>
                  </a:lnTo>
                  <a:lnTo>
                    <a:pt x="2754" y="1880"/>
                  </a:lnTo>
                  <a:lnTo>
                    <a:pt x="2754" y="1960"/>
                  </a:lnTo>
                  <a:lnTo>
                    <a:pt x="2754" y="1980"/>
                  </a:lnTo>
                  <a:lnTo>
                    <a:pt x="2754" y="1980"/>
                  </a:lnTo>
                  <a:lnTo>
                    <a:pt x="2754" y="1960"/>
                  </a:lnTo>
                  <a:lnTo>
                    <a:pt x="2754" y="1920"/>
                  </a:lnTo>
                  <a:lnTo>
                    <a:pt x="2754" y="1880"/>
                  </a:lnTo>
                  <a:lnTo>
                    <a:pt x="2754" y="1820"/>
                  </a:lnTo>
                  <a:lnTo>
                    <a:pt x="2754" y="1700"/>
                  </a:lnTo>
                  <a:lnTo>
                    <a:pt x="2754" y="1680"/>
                  </a:lnTo>
                  <a:lnTo>
                    <a:pt x="2754" y="1660"/>
                  </a:lnTo>
                  <a:lnTo>
                    <a:pt x="2754" y="1660"/>
                  </a:lnTo>
                  <a:lnTo>
                    <a:pt x="2754" y="1680"/>
                  </a:lnTo>
                  <a:lnTo>
                    <a:pt x="2754" y="1760"/>
                  </a:lnTo>
                  <a:lnTo>
                    <a:pt x="2754" y="1860"/>
                  </a:lnTo>
                  <a:lnTo>
                    <a:pt x="2754" y="1980"/>
                  </a:lnTo>
                  <a:lnTo>
                    <a:pt x="2754" y="2060"/>
                  </a:lnTo>
                  <a:lnTo>
                    <a:pt x="2754" y="2160"/>
                  </a:lnTo>
                  <a:lnTo>
                    <a:pt x="2754" y="2380"/>
                  </a:lnTo>
                  <a:lnTo>
                    <a:pt x="2774" y="2480"/>
                  </a:lnTo>
                  <a:lnTo>
                    <a:pt x="2774" y="2560"/>
                  </a:lnTo>
                  <a:lnTo>
                    <a:pt x="2774" y="2620"/>
                  </a:lnTo>
                  <a:lnTo>
                    <a:pt x="2774" y="2640"/>
                  </a:lnTo>
                  <a:lnTo>
                    <a:pt x="2774" y="2620"/>
                  </a:lnTo>
                  <a:lnTo>
                    <a:pt x="2774" y="2560"/>
                  </a:lnTo>
                  <a:lnTo>
                    <a:pt x="2774" y="2460"/>
                  </a:lnTo>
                  <a:lnTo>
                    <a:pt x="2774" y="2360"/>
                  </a:lnTo>
                  <a:lnTo>
                    <a:pt x="2774" y="2240"/>
                  </a:lnTo>
                  <a:lnTo>
                    <a:pt x="2774" y="2120"/>
                  </a:lnTo>
                  <a:lnTo>
                    <a:pt x="2774" y="2040"/>
                  </a:lnTo>
                  <a:lnTo>
                    <a:pt x="2774" y="1980"/>
                  </a:lnTo>
                  <a:lnTo>
                    <a:pt x="2774" y="1980"/>
                  </a:lnTo>
                  <a:lnTo>
                    <a:pt x="2774" y="1940"/>
                  </a:lnTo>
                  <a:lnTo>
                    <a:pt x="2774" y="1900"/>
                  </a:lnTo>
                  <a:lnTo>
                    <a:pt x="2774" y="1760"/>
                  </a:lnTo>
                  <a:lnTo>
                    <a:pt x="2774" y="1700"/>
                  </a:lnTo>
                  <a:lnTo>
                    <a:pt x="2774" y="1660"/>
                  </a:lnTo>
                  <a:lnTo>
                    <a:pt x="2774" y="1640"/>
                  </a:lnTo>
                  <a:lnTo>
                    <a:pt x="2774" y="1660"/>
                  </a:lnTo>
                  <a:lnTo>
                    <a:pt x="2774" y="1680"/>
                  </a:lnTo>
                  <a:lnTo>
                    <a:pt x="2774" y="1720"/>
                  </a:lnTo>
                  <a:lnTo>
                    <a:pt x="2774" y="1840"/>
                  </a:lnTo>
                  <a:lnTo>
                    <a:pt x="2774" y="1980"/>
                  </a:lnTo>
                  <a:lnTo>
                    <a:pt x="2774" y="2140"/>
                  </a:lnTo>
                  <a:lnTo>
                    <a:pt x="2774" y="2320"/>
                  </a:lnTo>
                  <a:lnTo>
                    <a:pt x="2774" y="2460"/>
                  </a:lnTo>
                  <a:lnTo>
                    <a:pt x="2774" y="2580"/>
                  </a:lnTo>
                  <a:lnTo>
                    <a:pt x="2774" y="2620"/>
                  </a:lnTo>
                  <a:lnTo>
                    <a:pt x="2774" y="2640"/>
                  </a:lnTo>
                  <a:lnTo>
                    <a:pt x="2774" y="2660"/>
                  </a:lnTo>
                  <a:lnTo>
                    <a:pt x="2774" y="2640"/>
                  </a:lnTo>
                  <a:lnTo>
                    <a:pt x="2774" y="2600"/>
                  </a:lnTo>
                  <a:lnTo>
                    <a:pt x="2774" y="2540"/>
                  </a:lnTo>
                  <a:lnTo>
                    <a:pt x="2794" y="2400"/>
                  </a:lnTo>
                  <a:lnTo>
                    <a:pt x="2794" y="2360"/>
                  </a:lnTo>
                  <a:lnTo>
                    <a:pt x="2794" y="2320"/>
                  </a:lnTo>
                  <a:lnTo>
                    <a:pt x="2794" y="2320"/>
                  </a:lnTo>
                  <a:lnTo>
                    <a:pt x="2794" y="2240"/>
                  </a:lnTo>
                  <a:lnTo>
                    <a:pt x="2794" y="2140"/>
                  </a:lnTo>
                  <a:lnTo>
                    <a:pt x="2794" y="2020"/>
                  </a:lnTo>
                  <a:lnTo>
                    <a:pt x="2794" y="1900"/>
                  </a:lnTo>
                  <a:lnTo>
                    <a:pt x="2794" y="1580"/>
                  </a:lnTo>
                  <a:lnTo>
                    <a:pt x="2794" y="1260"/>
                  </a:lnTo>
                  <a:lnTo>
                    <a:pt x="2794" y="940"/>
                  </a:lnTo>
                  <a:lnTo>
                    <a:pt x="2794" y="800"/>
                  </a:lnTo>
                  <a:lnTo>
                    <a:pt x="2794" y="660"/>
                  </a:lnTo>
                  <a:lnTo>
                    <a:pt x="2794" y="540"/>
                  </a:lnTo>
                  <a:lnTo>
                    <a:pt x="2794" y="440"/>
                  </a:lnTo>
                  <a:lnTo>
                    <a:pt x="2794" y="360"/>
                  </a:lnTo>
                  <a:lnTo>
                    <a:pt x="2794" y="320"/>
                  </a:lnTo>
                  <a:lnTo>
                    <a:pt x="2794" y="300"/>
                  </a:lnTo>
                  <a:lnTo>
                    <a:pt x="2794" y="300"/>
                  </a:lnTo>
                  <a:lnTo>
                    <a:pt x="2794" y="320"/>
                  </a:lnTo>
                  <a:lnTo>
                    <a:pt x="2794" y="360"/>
                  </a:lnTo>
                  <a:lnTo>
                    <a:pt x="2794" y="500"/>
                  </a:lnTo>
                  <a:lnTo>
                    <a:pt x="2794" y="660"/>
                  </a:lnTo>
                  <a:lnTo>
                    <a:pt x="2794" y="840"/>
                  </a:lnTo>
                  <a:lnTo>
                    <a:pt x="2794" y="1020"/>
                  </a:lnTo>
                  <a:lnTo>
                    <a:pt x="2794" y="1200"/>
                  </a:lnTo>
                  <a:lnTo>
                    <a:pt x="2794" y="1320"/>
                  </a:lnTo>
                  <a:lnTo>
                    <a:pt x="2794" y="1520"/>
                  </a:lnTo>
                  <a:lnTo>
                    <a:pt x="2794" y="1700"/>
                  </a:lnTo>
                  <a:lnTo>
                    <a:pt x="2814" y="1840"/>
                  </a:lnTo>
                  <a:lnTo>
                    <a:pt x="2814" y="1980"/>
                  </a:lnTo>
                  <a:lnTo>
                    <a:pt x="2814" y="2080"/>
                  </a:lnTo>
                  <a:lnTo>
                    <a:pt x="2814" y="2180"/>
                  </a:lnTo>
                  <a:lnTo>
                    <a:pt x="2814" y="2240"/>
                  </a:lnTo>
                  <a:lnTo>
                    <a:pt x="2814" y="2320"/>
                  </a:lnTo>
                  <a:lnTo>
                    <a:pt x="2814" y="2420"/>
                  </a:lnTo>
                  <a:lnTo>
                    <a:pt x="2814" y="2520"/>
                  </a:lnTo>
                  <a:lnTo>
                    <a:pt x="2814" y="2600"/>
                  </a:lnTo>
                  <a:lnTo>
                    <a:pt x="2814" y="2640"/>
                  </a:lnTo>
                  <a:lnTo>
                    <a:pt x="2814" y="2640"/>
                  </a:lnTo>
                  <a:lnTo>
                    <a:pt x="2814" y="2620"/>
                  </a:lnTo>
                  <a:lnTo>
                    <a:pt x="2814" y="2580"/>
                  </a:lnTo>
                  <a:lnTo>
                    <a:pt x="2814" y="2540"/>
                  </a:lnTo>
                  <a:lnTo>
                    <a:pt x="2814" y="2480"/>
                  </a:lnTo>
                  <a:lnTo>
                    <a:pt x="2814" y="2360"/>
                  </a:lnTo>
                  <a:lnTo>
                    <a:pt x="2814" y="2340"/>
                  </a:lnTo>
                  <a:lnTo>
                    <a:pt x="2814" y="2320"/>
                  </a:lnTo>
                  <a:lnTo>
                    <a:pt x="2814" y="2340"/>
                  </a:lnTo>
                  <a:lnTo>
                    <a:pt x="2814" y="2360"/>
                  </a:lnTo>
                  <a:lnTo>
                    <a:pt x="2814" y="2460"/>
                  </a:lnTo>
                  <a:lnTo>
                    <a:pt x="2814" y="2560"/>
                  </a:lnTo>
                  <a:lnTo>
                    <a:pt x="2814" y="2620"/>
                  </a:lnTo>
                  <a:lnTo>
                    <a:pt x="2814" y="2640"/>
                  </a:lnTo>
                  <a:lnTo>
                    <a:pt x="2814" y="2640"/>
                  </a:lnTo>
                  <a:lnTo>
                    <a:pt x="2834" y="2640"/>
                  </a:lnTo>
                  <a:lnTo>
                    <a:pt x="2834" y="2640"/>
                  </a:lnTo>
                  <a:lnTo>
                    <a:pt x="2834" y="2620"/>
                  </a:lnTo>
                  <a:lnTo>
                    <a:pt x="2834" y="2560"/>
                  </a:lnTo>
                  <a:lnTo>
                    <a:pt x="2834" y="2460"/>
                  </a:lnTo>
                  <a:lnTo>
                    <a:pt x="2834" y="2360"/>
                  </a:lnTo>
                  <a:lnTo>
                    <a:pt x="2834" y="2340"/>
                  </a:lnTo>
                  <a:lnTo>
                    <a:pt x="2834" y="2320"/>
                  </a:lnTo>
                  <a:lnTo>
                    <a:pt x="2834" y="2340"/>
                  </a:lnTo>
                  <a:lnTo>
                    <a:pt x="2834" y="2360"/>
                  </a:lnTo>
                  <a:lnTo>
                    <a:pt x="2834" y="2460"/>
                  </a:lnTo>
                  <a:lnTo>
                    <a:pt x="2834" y="2560"/>
                  </a:lnTo>
                  <a:lnTo>
                    <a:pt x="2834" y="2620"/>
                  </a:lnTo>
                  <a:lnTo>
                    <a:pt x="2834" y="2640"/>
                  </a:lnTo>
                  <a:lnTo>
                    <a:pt x="2834" y="2640"/>
                  </a:lnTo>
                  <a:lnTo>
                    <a:pt x="2854" y="2640"/>
                  </a:lnTo>
                  <a:lnTo>
                    <a:pt x="2854" y="2580"/>
                  </a:lnTo>
                  <a:lnTo>
                    <a:pt x="2854" y="2500"/>
                  </a:lnTo>
                  <a:lnTo>
                    <a:pt x="2854" y="2380"/>
                  </a:lnTo>
                  <a:lnTo>
                    <a:pt x="2854" y="2280"/>
                  </a:lnTo>
                  <a:lnTo>
                    <a:pt x="2854" y="2000"/>
                  </a:lnTo>
                  <a:lnTo>
                    <a:pt x="2854" y="1720"/>
                  </a:lnTo>
                  <a:lnTo>
                    <a:pt x="2854" y="1460"/>
                  </a:lnTo>
                  <a:lnTo>
                    <a:pt x="2854" y="1340"/>
                  </a:lnTo>
                  <a:lnTo>
                    <a:pt x="2854" y="1220"/>
                  </a:lnTo>
                  <a:lnTo>
                    <a:pt x="2854" y="1120"/>
                  </a:lnTo>
                  <a:lnTo>
                    <a:pt x="2854" y="1060"/>
                  </a:lnTo>
                  <a:lnTo>
                    <a:pt x="2854" y="1000"/>
                  </a:lnTo>
                  <a:lnTo>
                    <a:pt x="2854" y="980"/>
                  </a:lnTo>
                  <a:lnTo>
                    <a:pt x="2854" y="980"/>
                  </a:lnTo>
                  <a:lnTo>
                    <a:pt x="2854" y="1020"/>
                  </a:lnTo>
                  <a:lnTo>
                    <a:pt x="2854" y="1060"/>
                  </a:lnTo>
                  <a:lnTo>
                    <a:pt x="2854" y="1140"/>
                  </a:lnTo>
                  <a:lnTo>
                    <a:pt x="2854" y="1240"/>
                  </a:lnTo>
                  <a:lnTo>
                    <a:pt x="2854" y="1340"/>
                  </a:lnTo>
                  <a:lnTo>
                    <a:pt x="2854" y="1560"/>
                  </a:lnTo>
                  <a:lnTo>
                    <a:pt x="2854" y="1800"/>
                  </a:lnTo>
                  <a:lnTo>
                    <a:pt x="2854" y="2040"/>
                  </a:lnTo>
                  <a:lnTo>
                    <a:pt x="2854" y="2140"/>
                  </a:lnTo>
                  <a:lnTo>
                    <a:pt x="2854" y="2220"/>
                  </a:lnTo>
                  <a:lnTo>
                    <a:pt x="2854" y="2280"/>
                  </a:lnTo>
                  <a:lnTo>
                    <a:pt x="2854" y="2320"/>
                  </a:lnTo>
                  <a:lnTo>
                    <a:pt x="2854" y="2340"/>
                  </a:lnTo>
                  <a:lnTo>
                    <a:pt x="2854" y="2360"/>
                  </a:lnTo>
                  <a:lnTo>
                    <a:pt x="2854" y="2340"/>
                  </a:lnTo>
                  <a:lnTo>
                    <a:pt x="2854" y="2280"/>
                  </a:lnTo>
                  <a:lnTo>
                    <a:pt x="2854" y="2220"/>
                  </a:lnTo>
                  <a:lnTo>
                    <a:pt x="2854" y="2140"/>
                  </a:lnTo>
                  <a:lnTo>
                    <a:pt x="2854" y="2060"/>
                  </a:lnTo>
                  <a:lnTo>
                    <a:pt x="2854" y="2000"/>
                  </a:lnTo>
                  <a:lnTo>
                    <a:pt x="2854" y="1980"/>
                  </a:lnTo>
                  <a:lnTo>
                    <a:pt x="2854" y="2000"/>
                  </a:lnTo>
                  <a:lnTo>
                    <a:pt x="2854" y="2040"/>
                  </a:lnTo>
                  <a:lnTo>
                    <a:pt x="2854" y="2080"/>
                  </a:lnTo>
                  <a:lnTo>
                    <a:pt x="2854" y="2140"/>
                  </a:lnTo>
                  <a:lnTo>
                    <a:pt x="2854" y="2220"/>
                  </a:lnTo>
                  <a:lnTo>
                    <a:pt x="2854" y="2260"/>
                  </a:lnTo>
                  <a:lnTo>
                    <a:pt x="2854" y="2300"/>
                  </a:lnTo>
                  <a:lnTo>
                    <a:pt x="2854" y="2320"/>
                  </a:lnTo>
                  <a:lnTo>
                    <a:pt x="2854" y="2300"/>
                  </a:lnTo>
                  <a:lnTo>
                    <a:pt x="2854" y="2260"/>
                  </a:lnTo>
                  <a:lnTo>
                    <a:pt x="2854" y="2220"/>
                  </a:lnTo>
                  <a:lnTo>
                    <a:pt x="2854" y="2140"/>
                  </a:lnTo>
                  <a:lnTo>
                    <a:pt x="2874" y="2080"/>
                  </a:lnTo>
                  <a:lnTo>
                    <a:pt x="2874" y="2040"/>
                  </a:lnTo>
                  <a:lnTo>
                    <a:pt x="2874" y="2000"/>
                  </a:lnTo>
                  <a:lnTo>
                    <a:pt x="2874" y="1980"/>
                  </a:lnTo>
                  <a:lnTo>
                    <a:pt x="2874" y="2000"/>
                  </a:lnTo>
                  <a:lnTo>
                    <a:pt x="2874" y="2020"/>
                  </a:lnTo>
                  <a:lnTo>
                    <a:pt x="2874" y="2100"/>
                  </a:lnTo>
                  <a:lnTo>
                    <a:pt x="2874" y="2220"/>
                  </a:lnTo>
                  <a:lnTo>
                    <a:pt x="2874" y="2320"/>
                  </a:lnTo>
                  <a:lnTo>
                    <a:pt x="2874" y="2420"/>
                  </a:lnTo>
                  <a:lnTo>
                    <a:pt x="2874" y="2520"/>
                  </a:lnTo>
                  <a:lnTo>
                    <a:pt x="2874" y="2600"/>
                  </a:lnTo>
                  <a:lnTo>
                    <a:pt x="2874" y="2640"/>
                  </a:lnTo>
                  <a:lnTo>
                    <a:pt x="2874" y="2640"/>
                  </a:lnTo>
                  <a:lnTo>
                    <a:pt x="2874" y="2620"/>
                  </a:lnTo>
                  <a:lnTo>
                    <a:pt x="2874" y="2580"/>
                  </a:lnTo>
                  <a:lnTo>
                    <a:pt x="2874" y="2540"/>
                  </a:lnTo>
                  <a:lnTo>
                    <a:pt x="2874" y="2480"/>
                  </a:lnTo>
                  <a:lnTo>
                    <a:pt x="2874" y="2360"/>
                  </a:lnTo>
                  <a:lnTo>
                    <a:pt x="2874" y="2340"/>
                  </a:lnTo>
                  <a:lnTo>
                    <a:pt x="2874" y="2320"/>
                  </a:lnTo>
                  <a:lnTo>
                    <a:pt x="2874" y="2340"/>
                  </a:lnTo>
                  <a:lnTo>
                    <a:pt x="2874" y="2360"/>
                  </a:lnTo>
                  <a:lnTo>
                    <a:pt x="2874" y="2460"/>
                  </a:lnTo>
                  <a:lnTo>
                    <a:pt x="2894" y="2560"/>
                  </a:lnTo>
                  <a:lnTo>
                    <a:pt x="2894" y="2620"/>
                  </a:lnTo>
                  <a:lnTo>
                    <a:pt x="2894" y="2640"/>
                  </a:lnTo>
                  <a:lnTo>
                    <a:pt x="2894" y="2640"/>
                  </a:lnTo>
                  <a:lnTo>
                    <a:pt x="2894" y="2640"/>
                  </a:lnTo>
                  <a:lnTo>
                    <a:pt x="2894" y="2580"/>
                  </a:lnTo>
                  <a:lnTo>
                    <a:pt x="2894" y="2500"/>
                  </a:lnTo>
                  <a:lnTo>
                    <a:pt x="2894" y="2400"/>
                  </a:lnTo>
                  <a:lnTo>
                    <a:pt x="2894" y="2280"/>
                  </a:lnTo>
                  <a:lnTo>
                    <a:pt x="2894" y="2180"/>
                  </a:lnTo>
                  <a:lnTo>
                    <a:pt x="2894" y="2080"/>
                  </a:lnTo>
                  <a:lnTo>
                    <a:pt x="2894" y="2020"/>
                  </a:lnTo>
                  <a:lnTo>
                    <a:pt x="2894" y="1980"/>
                  </a:lnTo>
                  <a:lnTo>
                    <a:pt x="2894" y="1980"/>
                  </a:lnTo>
                  <a:lnTo>
                    <a:pt x="2894" y="2000"/>
                  </a:lnTo>
                  <a:lnTo>
                    <a:pt x="2894" y="2040"/>
                  </a:lnTo>
                  <a:lnTo>
                    <a:pt x="2894" y="2100"/>
                  </a:lnTo>
                  <a:lnTo>
                    <a:pt x="2894" y="2240"/>
                  </a:lnTo>
                  <a:lnTo>
                    <a:pt x="2894" y="2280"/>
                  </a:lnTo>
                  <a:lnTo>
                    <a:pt x="2894" y="2320"/>
                  </a:lnTo>
                  <a:lnTo>
                    <a:pt x="2894" y="2320"/>
                  </a:lnTo>
                  <a:lnTo>
                    <a:pt x="2914" y="2320"/>
                  </a:lnTo>
                  <a:lnTo>
                    <a:pt x="2914" y="2320"/>
                  </a:lnTo>
                  <a:lnTo>
                    <a:pt x="2914" y="2320"/>
                  </a:lnTo>
                  <a:lnTo>
                    <a:pt x="2914" y="2340"/>
                  </a:lnTo>
                  <a:lnTo>
                    <a:pt x="2914" y="2380"/>
                  </a:lnTo>
                  <a:lnTo>
                    <a:pt x="2914" y="2480"/>
                  </a:lnTo>
                  <a:lnTo>
                    <a:pt x="2914" y="2580"/>
                  </a:lnTo>
                  <a:lnTo>
                    <a:pt x="2914" y="2620"/>
                  </a:lnTo>
                  <a:lnTo>
                    <a:pt x="2914" y="2640"/>
                  </a:lnTo>
                  <a:lnTo>
                    <a:pt x="2914" y="2640"/>
                  </a:lnTo>
                  <a:lnTo>
                    <a:pt x="2934" y="2640"/>
                  </a:lnTo>
                  <a:lnTo>
                    <a:pt x="2934" y="2620"/>
                  </a:lnTo>
                  <a:lnTo>
                    <a:pt x="2934" y="2560"/>
                  </a:lnTo>
                  <a:lnTo>
                    <a:pt x="2934" y="2460"/>
                  </a:lnTo>
                  <a:lnTo>
                    <a:pt x="2934" y="2360"/>
                  </a:lnTo>
                  <a:lnTo>
                    <a:pt x="2934" y="2340"/>
                  </a:lnTo>
                  <a:lnTo>
                    <a:pt x="2934" y="2320"/>
                  </a:lnTo>
                  <a:lnTo>
                    <a:pt x="2934" y="2340"/>
                  </a:lnTo>
                  <a:lnTo>
                    <a:pt x="2934" y="2360"/>
                  </a:lnTo>
                  <a:lnTo>
                    <a:pt x="2934" y="2420"/>
                  </a:lnTo>
                  <a:lnTo>
                    <a:pt x="2934" y="2480"/>
                  </a:lnTo>
                  <a:lnTo>
                    <a:pt x="2934" y="2580"/>
                  </a:lnTo>
                  <a:lnTo>
                    <a:pt x="2934" y="2620"/>
                  </a:lnTo>
                  <a:lnTo>
                    <a:pt x="2934" y="2640"/>
                  </a:lnTo>
                  <a:lnTo>
                    <a:pt x="2934" y="2640"/>
                  </a:lnTo>
                  <a:lnTo>
                    <a:pt x="2934" y="2600"/>
                  </a:lnTo>
                  <a:lnTo>
                    <a:pt x="2934" y="2520"/>
                  </a:lnTo>
                  <a:lnTo>
                    <a:pt x="2934" y="2420"/>
                  </a:lnTo>
                  <a:lnTo>
                    <a:pt x="2934" y="2320"/>
                  </a:lnTo>
                  <a:lnTo>
                    <a:pt x="2934" y="2220"/>
                  </a:lnTo>
                  <a:lnTo>
                    <a:pt x="2934" y="2100"/>
                  </a:lnTo>
                  <a:lnTo>
                    <a:pt x="2954" y="2020"/>
                  </a:lnTo>
                  <a:lnTo>
                    <a:pt x="2954" y="2000"/>
                  </a:lnTo>
                  <a:lnTo>
                    <a:pt x="2954" y="1980"/>
                  </a:lnTo>
                  <a:lnTo>
                    <a:pt x="2954" y="2000"/>
                  </a:lnTo>
                  <a:lnTo>
                    <a:pt x="2954" y="2020"/>
                  </a:lnTo>
                  <a:lnTo>
                    <a:pt x="2954" y="2100"/>
                  </a:lnTo>
                  <a:lnTo>
                    <a:pt x="2954" y="2220"/>
                  </a:lnTo>
                  <a:lnTo>
                    <a:pt x="2954" y="2320"/>
                  </a:lnTo>
                  <a:lnTo>
                    <a:pt x="2954" y="2420"/>
                  </a:lnTo>
                  <a:lnTo>
                    <a:pt x="2954" y="2520"/>
                  </a:lnTo>
                  <a:lnTo>
                    <a:pt x="2954" y="2600"/>
                  </a:lnTo>
                  <a:lnTo>
                    <a:pt x="2954" y="2640"/>
                  </a:lnTo>
                  <a:lnTo>
                    <a:pt x="2954" y="2640"/>
                  </a:lnTo>
                  <a:lnTo>
                    <a:pt x="2954" y="2620"/>
                  </a:lnTo>
                  <a:lnTo>
                    <a:pt x="2954" y="2580"/>
                  </a:lnTo>
                  <a:lnTo>
                    <a:pt x="2954" y="2540"/>
                  </a:lnTo>
                  <a:lnTo>
                    <a:pt x="2954" y="2480"/>
                  </a:lnTo>
                  <a:lnTo>
                    <a:pt x="2954" y="2360"/>
                  </a:lnTo>
                  <a:lnTo>
                    <a:pt x="2954" y="2340"/>
                  </a:lnTo>
                  <a:lnTo>
                    <a:pt x="2954" y="2320"/>
                  </a:lnTo>
                  <a:lnTo>
                    <a:pt x="2954" y="2340"/>
                  </a:lnTo>
                  <a:lnTo>
                    <a:pt x="2954" y="2360"/>
                  </a:lnTo>
                  <a:lnTo>
                    <a:pt x="2954" y="2420"/>
                  </a:lnTo>
                  <a:lnTo>
                    <a:pt x="2954" y="2480"/>
                  </a:lnTo>
                  <a:lnTo>
                    <a:pt x="2954" y="2580"/>
                  </a:lnTo>
                  <a:lnTo>
                    <a:pt x="2954" y="2620"/>
                  </a:lnTo>
                  <a:lnTo>
                    <a:pt x="2954" y="2640"/>
                  </a:lnTo>
                  <a:lnTo>
                    <a:pt x="2954" y="2620"/>
                  </a:lnTo>
                  <a:lnTo>
                    <a:pt x="2954" y="2580"/>
                  </a:lnTo>
                  <a:lnTo>
                    <a:pt x="2954" y="2540"/>
                  </a:lnTo>
                  <a:lnTo>
                    <a:pt x="2954" y="2480"/>
                  </a:lnTo>
                  <a:lnTo>
                    <a:pt x="2974" y="2360"/>
                  </a:lnTo>
                  <a:lnTo>
                    <a:pt x="2974" y="2340"/>
                  </a:lnTo>
                  <a:lnTo>
                    <a:pt x="2974" y="2320"/>
                  </a:lnTo>
                  <a:lnTo>
                    <a:pt x="2974" y="2340"/>
                  </a:lnTo>
                  <a:lnTo>
                    <a:pt x="2974" y="2360"/>
                  </a:lnTo>
                  <a:lnTo>
                    <a:pt x="2974" y="2460"/>
                  </a:lnTo>
                  <a:lnTo>
                    <a:pt x="2974" y="2560"/>
                  </a:lnTo>
                  <a:lnTo>
                    <a:pt x="2974" y="2620"/>
                  </a:lnTo>
                  <a:lnTo>
                    <a:pt x="2974" y="2640"/>
                  </a:lnTo>
                  <a:lnTo>
                    <a:pt x="2974" y="2640"/>
                  </a:lnTo>
                  <a:lnTo>
                    <a:pt x="2974" y="2620"/>
                  </a:lnTo>
                  <a:lnTo>
                    <a:pt x="2974" y="2560"/>
                  </a:lnTo>
                  <a:lnTo>
                    <a:pt x="2974" y="2460"/>
                  </a:lnTo>
                  <a:lnTo>
                    <a:pt x="2974" y="2360"/>
                  </a:lnTo>
                  <a:lnTo>
                    <a:pt x="2974" y="2340"/>
                  </a:lnTo>
                  <a:lnTo>
                    <a:pt x="2974" y="2320"/>
                  </a:lnTo>
                  <a:lnTo>
                    <a:pt x="2974" y="2340"/>
                  </a:lnTo>
                  <a:lnTo>
                    <a:pt x="2974" y="2380"/>
                  </a:lnTo>
                  <a:lnTo>
                    <a:pt x="2974" y="2440"/>
                  </a:lnTo>
                  <a:lnTo>
                    <a:pt x="2974" y="2500"/>
                  </a:lnTo>
                  <a:lnTo>
                    <a:pt x="2994" y="2560"/>
                  </a:lnTo>
                  <a:lnTo>
                    <a:pt x="2994" y="2620"/>
                  </a:lnTo>
                  <a:lnTo>
                    <a:pt x="2994" y="2640"/>
                  </a:lnTo>
                  <a:lnTo>
                    <a:pt x="2994" y="2640"/>
                  </a:lnTo>
                  <a:lnTo>
                    <a:pt x="2994" y="2600"/>
                  </a:lnTo>
                  <a:lnTo>
                    <a:pt x="2994" y="2520"/>
                  </a:lnTo>
                  <a:lnTo>
                    <a:pt x="2994" y="2400"/>
                  </a:lnTo>
                  <a:lnTo>
                    <a:pt x="2994" y="2280"/>
                  </a:lnTo>
                  <a:lnTo>
                    <a:pt x="2994" y="2180"/>
                  </a:lnTo>
                  <a:lnTo>
                    <a:pt x="2994" y="2080"/>
                  </a:lnTo>
                  <a:lnTo>
                    <a:pt x="2994" y="2000"/>
                  </a:lnTo>
                  <a:lnTo>
                    <a:pt x="2994" y="1980"/>
                  </a:lnTo>
                  <a:lnTo>
                    <a:pt x="2994" y="1980"/>
                  </a:lnTo>
                  <a:lnTo>
                    <a:pt x="2994" y="2000"/>
                  </a:lnTo>
                  <a:lnTo>
                    <a:pt x="2994" y="2080"/>
                  </a:lnTo>
                  <a:lnTo>
                    <a:pt x="2994" y="2180"/>
                  </a:lnTo>
                  <a:lnTo>
                    <a:pt x="2994" y="2300"/>
                  </a:lnTo>
                  <a:lnTo>
                    <a:pt x="2994" y="2440"/>
                  </a:lnTo>
                  <a:lnTo>
                    <a:pt x="2994" y="2540"/>
                  </a:lnTo>
                  <a:lnTo>
                    <a:pt x="2994" y="2620"/>
                  </a:lnTo>
                  <a:lnTo>
                    <a:pt x="2994" y="2640"/>
                  </a:lnTo>
                  <a:lnTo>
                    <a:pt x="2994" y="2640"/>
                  </a:lnTo>
                  <a:lnTo>
                    <a:pt x="2994" y="2640"/>
                  </a:lnTo>
                  <a:lnTo>
                    <a:pt x="2994" y="2620"/>
                  </a:lnTo>
                  <a:lnTo>
                    <a:pt x="2994" y="2540"/>
                  </a:lnTo>
                  <a:lnTo>
                    <a:pt x="2994" y="2440"/>
                  </a:lnTo>
                  <a:lnTo>
                    <a:pt x="2994" y="2300"/>
                  </a:lnTo>
                  <a:lnTo>
                    <a:pt x="2994" y="2180"/>
                  </a:lnTo>
                  <a:lnTo>
                    <a:pt x="2994" y="2080"/>
                  </a:lnTo>
                  <a:lnTo>
                    <a:pt x="2994" y="2000"/>
                  </a:lnTo>
                  <a:lnTo>
                    <a:pt x="2994" y="1980"/>
                  </a:lnTo>
                  <a:lnTo>
                    <a:pt x="2994" y="1980"/>
                  </a:lnTo>
                  <a:lnTo>
                    <a:pt x="2994" y="2000"/>
                  </a:lnTo>
                  <a:lnTo>
                    <a:pt x="2994" y="2060"/>
                  </a:lnTo>
                  <a:lnTo>
                    <a:pt x="2994" y="2160"/>
                  </a:lnTo>
                  <a:lnTo>
                    <a:pt x="2994" y="2260"/>
                  </a:lnTo>
                  <a:lnTo>
                    <a:pt x="2994" y="2380"/>
                  </a:lnTo>
                  <a:lnTo>
                    <a:pt x="2994" y="2500"/>
                  </a:lnTo>
                  <a:lnTo>
                    <a:pt x="2994" y="2580"/>
                  </a:lnTo>
                  <a:lnTo>
                    <a:pt x="2994" y="2640"/>
                  </a:lnTo>
                  <a:lnTo>
                    <a:pt x="2994" y="2640"/>
                  </a:lnTo>
                  <a:lnTo>
                    <a:pt x="3014" y="2640"/>
                  </a:lnTo>
                  <a:lnTo>
                    <a:pt x="3014" y="2620"/>
                  </a:lnTo>
                  <a:lnTo>
                    <a:pt x="3014" y="2560"/>
                  </a:lnTo>
                  <a:lnTo>
                    <a:pt x="3014" y="2460"/>
                  </a:lnTo>
                  <a:lnTo>
                    <a:pt x="3014" y="2360"/>
                  </a:lnTo>
                  <a:lnTo>
                    <a:pt x="3014" y="2340"/>
                  </a:lnTo>
                  <a:lnTo>
                    <a:pt x="3014" y="2320"/>
                  </a:lnTo>
                  <a:lnTo>
                    <a:pt x="3014" y="2340"/>
                  </a:lnTo>
                  <a:lnTo>
                    <a:pt x="3014" y="2360"/>
                  </a:lnTo>
                  <a:lnTo>
                    <a:pt x="3014" y="2420"/>
                  </a:lnTo>
                  <a:lnTo>
                    <a:pt x="3014" y="2480"/>
                  </a:lnTo>
                  <a:lnTo>
                    <a:pt x="3014" y="2580"/>
                  </a:lnTo>
                  <a:lnTo>
                    <a:pt x="3014" y="2620"/>
                  </a:lnTo>
                  <a:lnTo>
                    <a:pt x="3014" y="2640"/>
                  </a:lnTo>
                  <a:lnTo>
                    <a:pt x="3014" y="2620"/>
                  </a:lnTo>
                  <a:lnTo>
                    <a:pt x="3014" y="2600"/>
                  </a:lnTo>
                  <a:lnTo>
                    <a:pt x="3014" y="2500"/>
                  </a:lnTo>
                  <a:lnTo>
                    <a:pt x="3014" y="2400"/>
                  </a:lnTo>
                  <a:lnTo>
                    <a:pt x="3014" y="2340"/>
                  </a:lnTo>
                  <a:lnTo>
                    <a:pt x="3014" y="2320"/>
                  </a:lnTo>
                  <a:lnTo>
                    <a:pt x="3014" y="2320"/>
                  </a:lnTo>
                  <a:lnTo>
                    <a:pt x="3034" y="2320"/>
                  </a:lnTo>
                  <a:lnTo>
                    <a:pt x="3034" y="2340"/>
                  </a:lnTo>
                  <a:lnTo>
                    <a:pt x="3034" y="2400"/>
                  </a:lnTo>
                  <a:lnTo>
                    <a:pt x="3034" y="2500"/>
                  </a:lnTo>
                  <a:lnTo>
                    <a:pt x="3034" y="2600"/>
                  </a:lnTo>
                  <a:lnTo>
                    <a:pt x="3034" y="2620"/>
                  </a:lnTo>
                  <a:lnTo>
                    <a:pt x="3034" y="2640"/>
                  </a:lnTo>
                  <a:lnTo>
                    <a:pt x="3034" y="2620"/>
                  </a:lnTo>
                  <a:lnTo>
                    <a:pt x="3034" y="2600"/>
                  </a:lnTo>
                  <a:lnTo>
                    <a:pt x="3034" y="2500"/>
                  </a:lnTo>
                  <a:lnTo>
                    <a:pt x="3034" y="2400"/>
                  </a:lnTo>
                  <a:lnTo>
                    <a:pt x="3034" y="2340"/>
                  </a:lnTo>
                  <a:lnTo>
                    <a:pt x="3034" y="2320"/>
                  </a:lnTo>
                  <a:lnTo>
                    <a:pt x="3034" y="2320"/>
                  </a:lnTo>
                  <a:lnTo>
                    <a:pt x="3034" y="2340"/>
                  </a:lnTo>
                  <a:lnTo>
                    <a:pt x="3034" y="2380"/>
                  </a:lnTo>
                  <a:lnTo>
                    <a:pt x="3034" y="2480"/>
                  </a:lnTo>
                  <a:lnTo>
                    <a:pt x="3034" y="2580"/>
                  </a:lnTo>
                  <a:lnTo>
                    <a:pt x="3034" y="2620"/>
                  </a:lnTo>
                  <a:lnTo>
                    <a:pt x="3034" y="2640"/>
                  </a:lnTo>
                  <a:lnTo>
                    <a:pt x="3034" y="2640"/>
                  </a:lnTo>
                  <a:lnTo>
                    <a:pt x="3054" y="2640"/>
                  </a:lnTo>
                  <a:lnTo>
                    <a:pt x="3054" y="2640"/>
                  </a:lnTo>
                  <a:lnTo>
                    <a:pt x="3054" y="2600"/>
                  </a:lnTo>
                  <a:lnTo>
                    <a:pt x="3054" y="2560"/>
                  </a:lnTo>
                  <a:lnTo>
                    <a:pt x="3054" y="2420"/>
                  </a:lnTo>
                  <a:lnTo>
                    <a:pt x="3054" y="2260"/>
                  </a:lnTo>
                  <a:lnTo>
                    <a:pt x="3054" y="2080"/>
                  </a:lnTo>
                  <a:lnTo>
                    <a:pt x="3054" y="1920"/>
                  </a:lnTo>
                  <a:lnTo>
                    <a:pt x="3054" y="1800"/>
                  </a:lnTo>
                  <a:lnTo>
                    <a:pt x="3054" y="1700"/>
                  </a:lnTo>
                  <a:lnTo>
                    <a:pt x="3054" y="1660"/>
                  </a:lnTo>
                  <a:lnTo>
                    <a:pt x="3054" y="1660"/>
                  </a:lnTo>
                  <a:lnTo>
                    <a:pt x="3054" y="1660"/>
                  </a:lnTo>
                  <a:lnTo>
                    <a:pt x="3054" y="1700"/>
                  </a:lnTo>
                  <a:lnTo>
                    <a:pt x="3054" y="1800"/>
                  </a:lnTo>
                  <a:lnTo>
                    <a:pt x="3054" y="1920"/>
                  </a:lnTo>
                  <a:lnTo>
                    <a:pt x="3054" y="2080"/>
                  </a:lnTo>
                  <a:lnTo>
                    <a:pt x="3054" y="2260"/>
                  </a:lnTo>
                  <a:lnTo>
                    <a:pt x="3054" y="2420"/>
                  </a:lnTo>
                  <a:lnTo>
                    <a:pt x="3054" y="2560"/>
                  </a:lnTo>
                  <a:lnTo>
                    <a:pt x="3054" y="2600"/>
                  </a:lnTo>
                  <a:lnTo>
                    <a:pt x="3054" y="2640"/>
                  </a:lnTo>
                  <a:lnTo>
                    <a:pt x="3054" y="2640"/>
                  </a:lnTo>
                  <a:lnTo>
                    <a:pt x="3073" y="2640"/>
                  </a:lnTo>
                  <a:lnTo>
                    <a:pt x="3073" y="2620"/>
                  </a:lnTo>
                  <a:lnTo>
                    <a:pt x="3073" y="2560"/>
                  </a:lnTo>
                  <a:lnTo>
                    <a:pt x="3073" y="2460"/>
                  </a:lnTo>
                  <a:lnTo>
                    <a:pt x="3073" y="2360"/>
                  </a:lnTo>
                  <a:lnTo>
                    <a:pt x="3073" y="2340"/>
                  </a:lnTo>
                  <a:lnTo>
                    <a:pt x="3073" y="2320"/>
                  </a:lnTo>
                  <a:lnTo>
                    <a:pt x="3073" y="2340"/>
                  </a:lnTo>
                  <a:lnTo>
                    <a:pt x="3073" y="2360"/>
                  </a:lnTo>
                  <a:lnTo>
                    <a:pt x="3073" y="2460"/>
                  </a:lnTo>
                  <a:lnTo>
                    <a:pt x="3073" y="2560"/>
                  </a:lnTo>
                  <a:lnTo>
                    <a:pt x="3073" y="2620"/>
                  </a:lnTo>
                  <a:lnTo>
                    <a:pt x="3073" y="2640"/>
                  </a:lnTo>
                  <a:lnTo>
                    <a:pt x="3073" y="2640"/>
                  </a:lnTo>
                  <a:lnTo>
                    <a:pt x="3073" y="2580"/>
                  </a:lnTo>
                  <a:lnTo>
                    <a:pt x="3073" y="2500"/>
                  </a:lnTo>
                  <a:lnTo>
                    <a:pt x="3073" y="2400"/>
                  </a:lnTo>
                  <a:lnTo>
                    <a:pt x="3073" y="2280"/>
                  </a:lnTo>
                  <a:lnTo>
                    <a:pt x="3073" y="2180"/>
                  </a:lnTo>
                  <a:lnTo>
                    <a:pt x="3073" y="2080"/>
                  </a:lnTo>
                  <a:lnTo>
                    <a:pt x="3073" y="2020"/>
                  </a:lnTo>
                  <a:lnTo>
                    <a:pt x="3073" y="1980"/>
                  </a:lnTo>
                  <a:lnTo>
                    <a:pt x="3073" y="1980"/>
                  </a:lnTo>
                  <a:lnTo>
                    <a:pt x="3073" y="2000"/>
                  </a:lnTo>
                  <a:lnTo>
                    <a:pt x="3073" y="2040"/>
                  </a:lnTo>
                  <a:lnTo>
                    <a:pt x="3073" y="2100"/>
                  </a:lnTo>
                  <a:lnTo>
                    <a:pt x="3093" y="2240"/>
                  </a:lnTo>
                  <a:lnTo>
                    <a:pt x="3093" y="2280"/>
                  </a:lnTo>
                  <a:lnTo>
                    <a:pt x="3093" y="2320"/>
                  </a:lnTo>
                  <a:lnTo>
                    <a:pt x="3093" y="2320"/>
                  </a:lnTo>
                  <a:lnTo>
                    <a:pt x="3093" y="2340"/>
                  </a:lnTo>
                  <a:lnTo>
                    <a:pt x="3093" y="2400"/>
                  </a:lnTo>
                  <a:lnTo>
                    <a:pt x="3093" y="2500"/>
                  </a:lnTo>
                  <a:lnTo>
                    <a:pt x="3093" y="2600"/>
                  </a:lnTo>
                  <a:lnTo>
                    <a:pt x="3093" y="2620"/>
                  </a:lnTo>
                  <a:lnTo>
                    <a:pt x="3093" y="2640"/>
                  </a:lnTo>
                  <a:lnTo>
                    <a:pt x="3093" y="2620"/>
                  </a:lnTo>
                  <a:lnTo>
                    <a:pt x="3093" y="2580"/>
                  </a:lnTo>
                  <a:lnTo>
                    <a:pt x="3093" y="2540"/>
                  </a:lnTo>
                  <a:lnTo>
                    <a:pt x="3093" y="2480"/>
                  </a:lnTo>
                  <a:lnTo>
                    <a:pt x="3093" y="2360"/>
                  </a:lnTo>
                  <a:lnTo>
                    <a:pt x="3093" y="2340"/>
                  </a:lnTo>
                  <a:lnTo>
                    <a:pt x="3093" y="2320"/>
                  </a:lnTo>
                  <a:lnTo>
                    <a:pt x="3093" y="2340"/>
                  </a:lnTo>
                  <a:lnTo>
                    <a:pt x="3093" y="2360"/>
                  </a:lnTo>
                  <a:lnTo>
                    <a:pt x="3093" y="2460"/>
                  </a:lnTo>
                  <a:lnTo>
                    <a:pt x="3113" y="2560"/>
                  </a:lnTo>
                  <a:lnTo>
                    <a:pt x="3113" y="2620"/>
                  </a:lnTo>
                  <a:lnTo>
                    <a:pt x="3113" y="2640"/>
                  </a:lnTo>
                  <a:lnTo>
                    <a:pt x="3113" y="2640"/>
                  </a:lnTo>
                  <a:lnTo>
                    <a:pt x="3113" y="2640"/>
                  </a:lnTo>
                  <a:lnTo>
                    <a:pt x="3113" y="2640"/>
                  </a:lnTo>
                  <a:lnTo>
                    <a:pt x="3113" y="2640"/>
                  </a:lnTo>
                  <a:lnTo>
                    <a:pt x="3113" y="2580"/>
                  </a:lnTo>
                  <a:lnTo>
                    <a:pt x="3113" y="2500"/>
                  </a:lnTo>
                  <a:lnTo>
                    <a:pt x="3113" y="2380"/>
                  </a:lnTo>
                  <a:lnTo>
                    <a:pt x="3113" y="2260"/>
                  </a:lnTo>
                  <a:lnTo>
                    <a:pt x="3133" y="2160"/>
                  </a:lnTo>
                  <a:lnTo>
                    <a:pt x="3133" y="2060"/>
                  </a:lnTo>
                  <a:lnTo>
                    <a:pt x="3133" y="2000"/>
                  </a:lnTo>
                  <a:lnTo>
                    <a:pt x="3133" y="1980"/>
                  </a:lnTo>
                  <a:lnTo>
                    <a:pt x="3133" y="2000"/>
                  </a:lnTo>
                  <a:lnTo>
                    <a:pt x="3133" y="2060"/>
                  </a:lnTo>
                  <a:lnTo>
                    <a:pt x="3133" y="2160"/>
                  </a:lnTo>
                  <a:lnTo>
                    <a:pt x="3133" y="2260"/>
                  </a:lnTo>
                  <a:lnTo>
                    <a:pt x="3133" y="2380"/>
                  </a:lnTo>
                  <a:lnTo>
                    <a:pt x="3133" y="2500"/>
                  </a:lnTo>
                  <a:lnTo>
                    <a:pt x="3133" y="2580"/>
                  </a:lnTo>
                  <a:lnTo>
                    <a:pt x="3133" y="2640"/>
                  </a:lnTo>
                  <a:lnTo>
                    <a:pt x="3133" y="2640"/>
                  </a:lnTo>
                  <a:lnTo>
                    <a:pt x="3133" y="2640"/>
                  </a:lnTo>
                  <a:lnTo>
                    <a:pt x="3133" y="2580"/>
                  </a:lnTo>
                  <a:lnTo>
                    <a:pt x="3133" y="2520"/>
                  </a:lnTo>
                  <a:lnTo>
                    <a:pt x="3133" y="2340"/>
                  </a:lnTo>
                  <a:lnTo>
                    <a:pt x="3133" y="2140"/>
                  </a:lnTo>
                  <a:lnTo>
                    <a:pt x="3133" y="1920"/>
                  </a:lnTo>
                  <a:lnTo>
                    <a:pt x="3153" y="1700"/>
                  </a:lnTo>
                  <a:lnTo>
                    <a:pt x="3153" y="1520"/>
                  </a:lnTo>
                  <a:lnTo>
                    <a:pt x="3153" y="1440"/>
                  </a:lnTo>
                  <a:lnTo>
                    <a:pt x="3153" y="1380"/>
                  </a:lnTo>
                  <a:lnTo>
                    <a:pt x="3153" y="1340"/>
                  </a:lnTo>
                  <a:lnTo>
                    <a:pt x="3153" y="1320"/>
                  </a:lnTo>
                  <a:lnTo>
                    <a:pt x="3153" y="1320"/>
                  </a:lnTo>
                  <a:lnTo>
                    <a:pt x="3153" y="1340"/>
                  </a:lnTo>
                  <a:lnTo>
                    <a:pt x="3153" y="1380"/>
                  </a:lnTo>
                  <a:lnTo>
                    <a:pt x="3153" y="1440"/>
                  </a:lnTo>
                  <a:lnTo>
                    <a:pt x="3153" y="1580"/>
                  </a:lnTo>
                  <a:lnTo>
                    <a:pt x="3153" y="1760"/>
                  </a:lnTo>
                  <a:lnTo>
                    <a:pt x="3153" y="1940"/>
                  </a:lnTo>
                  <a:lnTo>
                    <a:pt x="3153" y="2100"/>
                  </a:lnTo>
                  <a:lnTo>
                    <a:pt x="3153" y="2240"/>
                  </a:lnTo>
                  <a:lnTo>
                    <a:pt x="3153" y="2300"/>
                  </a:lnTo>
                  <a:lnTo>
                    <a:pt x="3153" y="2320"/>
                  </a:lnTo>
                  <a:lnTo>
                    <a:pt x="3153" y="2340"/>
                  </a:lnTo>
                  <a:lnTo>
                    <a:pt x="3153" y="2300"/>
                  </a:lnTo>
                  <a:lnTo>
                    <a:pt x="3153" y="2240"/>
                  </a:lnTo>
                  <a:lnTo>
                    <a:pt x="3153" y="2180"/>
                  </a:lnTo>
                  <a:lnTo>
                    <a:pt x="3153" y="2100"/>
                  </a:lnTo>
                  <a:lnTo>
                    <a:pt x="3153" y="2020"/>
                  </a:lnTo>
                  <a:lnTo>
                    <a:pt x="3153" y="1980"/>
                  </a:lnTo>
                  <a:lnTo>
                    <a:pt x="3153" y="1980"/>
                  </a:lnTo>
                  <a:lnTo>
                    <a:pt x="3153" y="2020"/>
                  </a:lnTo>
                  <a:lnTo>
                    <a:pt x="3153" y="2080"/>
                  </a:lnTo>
                  <a:lnTo>
                    <a:pt x="3153" y="2180"/>
                  </a:lnTo>
                  <a:lnTo>
                    <a:pt x="3153" y="2280"/>
                  </a:lnTo>
                  <a:lnTo>
                    <a:pt x="3153" y="2400"/>
                  </a:lnTo>
                  <a:lnTo>
                    <a:pt x="3153" y="2500"/>
                  </a:lnTo>
                  <a:lnTo>
                    <a:pt x="3153" y="2580"/>
                  </a:lnTo>
                  <a:lnTo>
                    <a:pt x="3153" y="2640"/>
                  </a:lnTo>
                  <a:lnTo>
                    <a:pt x="3153" y="2640"/>
                  </a:lnTo>
                  <a:lnTo>
                    <a:pt x="3153" y="2640"/>
                  </a:lnTo>
                  <a:lnTo>
                    <a:pt x="3173" y="2640"/>
                  </a:lnTo>
                  <a:lnTo>
                    <a:pt x="3173" y="2640"/>
                  </a:lnTo>
                  <a:lnTo>
                    <a:pt x="3173" y="2640"/>
                  </a:lnTo>
                  <a:lnTo>
                    <a:pt x="3173" y="2580"/>
                  </a:lnTo>
                  <a:lnTo>
                    <a:pt x="3173" y="2500"/>
                  </a:lnTo>
                  <a:lnTo>
                    <a:pt x="3173" y="2400"/>
                  </a:lnTo>
                  <a:lnTo>
                    <a:pt x="3173" y="2320"/>
                  </a:lnTo>
                  <a:lnTo>
                    <a:pt x="3173" y="2280"/>
                  </a:lnTo>
                  <a:lnTo>
                    <a:pt x="3173" y="2220"/>
                  </a:lnTo>
                  <a:lnTo>
                    <a:pt x="3173" y="2080"/>
                  </a:lnTo>
                  <a:lnTo>
                    <a:pt x="3193" y="2040"/>
                  </a:lnTo>
                  <a:lnTo>
                    <a:pt x="3193" y="2000"/>
                  </a:lnTo>
                  <a:lnTo>
                    <a:pt x="3193" y="1980"/>
                  </a:lnTo>
                  <a:lnTo>
                    <a:pt x="3193" y="1980"/>
                  </a:lnTo>
                  <a:lnTo>
                    <a:pt x="3193" y="2020"/>
                  </a:lnTo>
                  <a:lnTo>
                    <a:pt x="3193" y="2080"/>
                  </a:lnTo>
                  <a:lnTo>
                    <a:pt x="3193" y="2180"/>
                  </a:lnTo>
                  <a:lnTo>
                    <a:pt x="3193" y="2280"/>
                  </a:lnTo>
                  <a:lnTo>
                    <a:pt x="3193" y="2400"/>
                  </a:lnTo>
                  <a:lnTo>
                    <a:pt x="3193" y="2500"/>
                  </a:lnTo>
                  <a:lnTo>
                    <a:pt x="3193" y="2580"/>
                  </a:lnTo>
                  <a:lnTo>
                    <a:pt x="3193" y="2640"/>
                  </a:lnTo>
                  <a:lnTo>
                    <a:pt x="3193" y="2640"/>
                  </a:lnTo>
                  <a:lnTo>
                    <a:pt x="3193" y="2640"/>
                  </a:lnTo>
                  <a:lnTo>
                    <a:pt x="3193" y="2640"/>
                  </a:lnTo>
                  <a:lnTo>
                    <a:pt x="3193" y="2640"/>
                  </a:lnTo>
                  <a:lnTo>
                    <a:pt x="3213" y="2640"/>
                  </a:lnTo>
                  <a:lnTo>
                    <a:pt x="3213" y="2580"/>
                  </a:lnTo>
                  <a:lnTo>
                    <a:pt x="3213" y="2500"/>
                  </a:lnTo>
                  <a:lnTo>
                    <a:pt x="3213" y="2400"/>
                  </a:lnTo>
                  <a:lnTo>
                    <a:pt x="3213" y="2280"/>
                  </a:lnTo>
                  <a:lnTo>
                    <a:pt x="3213" y="2180"/>
                  </a:lnTo>
                  <a:lnTo>
                    <a:pt x="3213" y="2080"/>
                  </a:lnTo>
                  <a:lnTo>
                    <a:pt x="3213" y="2020"/>
                  </a:lnTo>
                  <a:lnTo>
                    <a:pt x="3213" y="1980"/>
                  </a:lnTo>
                  <a:lnTo>
                    <a:pt x="3213" y="1980"/>
                  </a:lnTo>
                  <a:lnTo>
                    <a:pt x="3213" y="2000"/>
                  </a:lnTo>
                  <a:lnTo>
                    <a:pt x="3213" y="2040"/>
                  </a:lnTo>
                  <a:lnTo>
                    <a:pt x="3213" y="2100"/>
                  </a:lnTo>
                  <a:lnTo>
                    <a:pt x="3213" y="2240"/>
                  </a:lnTo>
                  <a:lnTo>
                    <a:pt x="3213" y="2280"/>
                  </a:lnTo>
                  <a:lnTo>
                    <a:pt x="3213" y="2320"/>
                  </a:lnTo>
                  <a:lnTo>
                    <a:pt x="3213" y="2320"/>
                  </a:lnTo>
                  <a:lnTo>
                    <a:pt x="3213" y="2340"/>
                  </a:lnTo>
                  <a:lnTo>
                    <a:pt x="3213" y="2400"/>
                  </a:lnTo>
                  <a:lnTo>
                    <a:pt x="3213" y="2500"/>
                  </a:lnTo>
                  <a:lnTo>
                    <a:pt x="3233" y="2600"/>
                  </a:lnTo>
                  <a:lnTo>
                    <a:pt x="3233" y="2620"/>
                  </a:lnTo>
                  <a:lnTo>
                    <a:pt x="3233" y="2640"/>
                  </a:lnTo>
                  <a:lnTo>
                    <a:pt x="3233" y="2620"/>
                  </a:lnTo>
                  <a:lnTo>
                    <a:pt x="3233" y="2580"/>
                  </a:lnTo>
                  <a:lnTo>
                    <a:pt x="3233" y="2540"/>
                  </a:lnTo>
                  <a:lnTo>
                    <a:pt x="3233" y="2480"/>
                  </a:lnTo>
                  <a:lnTo>
                    <a:pt x="3233" y="2360"/>
                  </a:lnTo>
                  <a:lnTo>
                    <a:pt x="3233" y="2340"/>
                  </a:lnTo>
                  <a:lnTo>
                    <a:pt x="3233" y="2320"/>
                  </a:lnTo>
                  <a:lnTo>
                    <a:pt x="3233" y="2340"/>
                  </a:lnTo>
                  <a:lnTo>
                    <a:pt x="3233" y="2360"/>
                  </a:lnTo>
                  <a:lnTo>
                    <a:pt x="3233" y="2460"/>
                  </a:lnTo>
                  <a:lnTo>
                    <a:pt x="3233" y="2560"/>
                  </a:lnTo>
                  <a:lnTo>
                    <a:pt x="3233" y="2620"/>
                  </a:lnTo>
                  <a:lnTo>
                    <a:pt x="3233" y="2640"/>
                  </a:lnTo>
                  <a:lnTo>
                    <a:pt x="3233" y="2640"/>
                  </a:lnTo>
                  <a:lnTo>
                    <a:pt x="3233" y="2620"/>
                  </a:lnTo>
                  <a:lnTo>
                    <a:pt x="3233" y="2580"/>
                  </a:lnTo>
                  <a:lnTo>
                    <a:pt x="3233" y="2480"/>
                  </a:lnTo>
                  <a:lnTo>
                    <a:pt x="3233" y="2380"/>
                  </a:lnTo>
                  <a:lnTo>
                    <a:pt x="3233" y="2340"/>
                  </a:lnTo>
                  <a:lnTo>
                    <a:pt x="3233" y="2320"/>
                  </a:lnTo>
                  <a:lnTo>
                    <a:pt x="3233" y="2320"/>
                  </a:lnTo>
                  <a:lnTo>
                    <a:pt x="3253" y="2320"/>
                  </a:lnTo>
                  <a:lnTo>
                    <a:pt x="3253" y="2320"/>
                  </a:lnTo>
                  <a:lnTo>
                    <a:pt x="3253" y="2320"/>
                  </a:lnTo>
                  <a:lnTo>
                    <a:pt x="3253" y="2340"/>
                  </a:lnTo>
                  <a:lnTo>
                    <a:pt x="3253" y="2380"/>
                  </a:lnTo>
                  <a:lnTo>
                    <a:pt x="3253" y="2480"/>
                  </a:lnTo>
                  <a:lnTo>
                    <a:pt x="3253" y="2580"/>
                  </a:lnTo>
                  <a:lnTo>
                    <a:pt x="3253" y="2620"/>
                  </a:lnTo>
                  <a:lnTo>
                    <a:pt x="3253" y="2640"/>
                  </a:lnTo>
                  <a:lnTo>
                    <a:pt x="3253" y="2640"/>
                  </a:lnTo>
                  <a:lnTo>
                    <a:pt x="3273" y="2640"/>
                  </a:lnTo>
                  <a:lnTo>
                    <a:pt x="3273" y="2620"/>
                  </a:lnTo>
                  <a:lnTo>
                    <a:pt x="3273" y="2560"/>
                  </a:lnTo>
                  <a:lnTo>
                    <a:pt x="3273" y="2460"/>
                  </a:lnTo>
                  <a:lnTo>
                    <a:pt x="3273" y="2360"/>
                  </a:lnTo>
                  <a:lnTo>
                    <a:pt x="3273" y="2340"/>
                  </a:lnTo>
                  <a:lnTo>
                    <a:pt x="3273" y="2320"/>
                  </a:lnTo>
                  <a:lnTo>
                    <a:pt x="3273" y="2340"/>
                  </a:lnTo>
                  <a:lnTo>
                    <a:pt x="3273" y="2360"/>
                  </a:lnTo>
                  <a:lnTo>
                    <a:pt x="3273" y="2420"/>
                  </a:lnTo>
                  <a:lnTo>
                    <a:pt x="3273" y="2480"/>
                  </a:lnTo>
                  <a:lnTo>
                    <a:pt x="3273" y="2580"/>
                  </a:lnTo>
                  <a:lnTo>
                    <a:pt x="3273" y="2620"/>
                  </a:lnTo>
                  <a:lnTo>
                    <a:pt x="3273" y="2640"/>
                  </a:lnTo>
                  <a:lnTo>
                    <a:pt x="3273" y="2620"/>
                  </a:lnTo>
                  <a:lnTo>
                    <a:pt x="3273" y="2600"/>
                  </a:lnTo>
                  <a:lnTo>
                    <a:pt x="3273" y="2500"/>
                  </a:lnTo>
                  <a:lnTo>
                    <a:pt x="3273" y="2400"/>
                  </a:lnTo>
                  <a:lnTo>
                    <a:pt x="3273" y="2340"/>
                  </a:lnTo>
                  <a:lnTo>
                    <a:pt x="3273" y="2320"/>
                  </a:lnTo>
                  <a:lnTo>
                    <a:pt x="3273" y="2320"/>
                  </a:lnTo>
                  <a:lnTo>
                    <a:pt x="3273" y="2260"/>
                  </a:lnTo>
                  <a:lnTo>
                    <a:pt x="3273" y="2180"/>
                  </a:lnTo>
                  <a:lnTo>
                    <a:pt x="3273" y="2100"/>
                  </a:lnTo>
                  <a:lnTo>
                    <a:pt x="3273" y="1980"/>
                  </a:lnTo>
                  <a:lnTo>
                    <a:pt x="3293" y="1880"/>
                  </a:lnTo>
                  <a:lnTo>
                    <a:pt x="3293" y="1800"/>
                  </a:lnTo>
                  <a:lnTo>
                    <a:pt x="3293" y="1720"/>
                  </a:lnTo>
                  <a:lnTo>
                    <a:pt x="3293" y="1660"/>
                  </a:lnTo>
                  <a:lnTo>
                    <a:pt x="3293" y="1660"/>
                  </a:lnTo>
                  <a:lnTo>
                    <a:pt x="3293" y="1740"/>
                  </a:lnTo>
                  <a:lnTo>
                    <a:pt x="3293" y="1860"/>
                  </a:lnTo>
                  <a:lnTo>
                    <a:pt x="3293" y="2020"/>
                  </a:lnTo>
                  <a:lnTo>
                    <a:pt x="3293" y="2160"/>
                  </a:lnTo>
                  <a:lnTo>
                    <a:pt x="3293" y="2320"/>
                  </a:lnTo>
                  <a:lnTo>
                    <a:pt x="3293" y="2460"/>
                  </a:lnTo>
                  <a:lnTo>
                    <a:pt x="3293" y="2580"/>
                  </a:lnTo>
                  <a:lnTo>
                    <a:pt x="3293" y="2640"/>
                  </a:lnTo>
                  <a:lnTo>
                    <a:pt x="3293" y="2660"/>
                  </a:lnTo>
                  <a:lnTo>
                    <a:pt x="3293" y="2660"/>
                  </a:lnTo>
                  <a:lnTo>
                    <a:pt x="3293" y="2620"/>
                  </a:lnTo>
                  <a:lnTo>
                    <a:pt x="3293" y="2560"/>
                  </a:lnTo>
                  <a:lnTo>
                    <a:pt x="3293" y="2440"/>
                  </a:lnTo>
                  <a:lnTo>
                    <a:pt x="3293" y="2360"/>
                  </a:lnTo>
                  <a:lnTo>
                    <a:pt x="3293" y="2320"/>
                  </a:lnTo>
                  <a:lnTo>
                    <a:pt x="3293" y="2220"/>
                  </a:lnTo>
                  <a:lnTo>
                    <a:pt x="3293" y="2100"/>
                  </a:lnTo>
                  <a:lnTo>
                    <a:pt x="3313" y="2020"/>
                  </a:lnTo>
                  <a:lnTo>
                    <a:pt x="3313" y="2000"/>
                  </a:lnTo>
                  <a:lnTo>
                    <a:pt x="3313" y="1980"/>
                  </a:lnTo>
                  <a:lnTo>
                    <a:pt x="3313" y="2000"/>
                  </a:lnTo>
                  <a:lnTo>
                    <a:pt x="3313" y="2020"/>
                  </a:lnTo>
                  <a:lnTo>
                    <a:pt x="3313" y="2100"/>
                  </a:lnTo>
                  <a:lnTo>
                    <a:pt x="3313" y="2220"/>
                  </a:lnTo>
                  <a:lnTo>
                    <a:pt x="3313" y="2320"/>
                  </a:lnTo>
                  <a:lnTo>
                    <a:pt x="3313" y="2400"/>
                  </a:lnTo>
                  <a:lnTo>
                    <a:pt x="3313" y="2500"/>
                  </a:lnTo>
                  <a:lnTo>
                    <a:pt x="3313" y="2580"/>
                  </a:lnTo>
                  <a:lnTo>
                    <a:pt x="3313" y="2640"/>
                  </a:lnTo>
                  <a:lnTo>
                    <a:pt x="3313" y="2640"/>
                  </a:lnTo>
                  <a:lnTo>
                    <a:pt x="3313" y="2640"/>
                  </a:lnTo>
                  <a:lnTo>
                    <a:pt x="3333" y="2640"/>
                  </a:lnTo>
                  <a:lnTo>
                    <a:pt x="3333" y="2640"/>
                  </a:lnTo>
                  <a:lnTo>
                    <a:pt x="3333" y="2640"/>
                  </a:lnTo>
                  <a:lnTo>
                    <a:pt x="3333" y="2620"/>
                  </a:lnTo>
                  <a:lnTo>
                    <a:pt x="3333" y="2560"/>
                  </a:lnTo>
                  <a:lnTo>
                    <a:pt x="3333" y="2460"/>
                  </a:lnTo>
                  <a:lnTo>
                    <a:pt x="3333" y="2360"/>
                  </a:lnTo>
                  <a:lnTo>
                    <a:pt x="3333" y="2340"/>
                  </a:lnTo>
                  <a:lnTo>
                    <a:pt x="3333" y="2320"/>
                  </a:lnTo>
                  <a:lnTo>
                    <a:pt x="3333" y="2340"/>
                  </a:lnTo>
                  <a:lnTo>
                    <a:pt x="3333" y="2360"/>
                  </a:lnTo>
                  <a:lnTo>
                    <a:pt x="3333" y="2460"/>
                  </a:lnTo>
                  <a:lnTo>
                    <a:pt x="3333" y="2560"/>
                  </a:lnTo>
                  <a:lnTo>
                    <a:pt x="3333" y="2620"/>
                  </a:lnTo>
                  <a:lnTo>
                    <a:pt x="3333" y="2640"/>
                  </a:lnTo>
                  <a:lnTo>
                    <a:pt x="3333" y="2640"/>
                  </a:lnTo>
                  <a:lnTo>
                    <a:pt x="3353" y="2640"/>
                  </a:lnTo>
                  <a:lnTo>
                    <a:pt x="3353" y="2620"/>
                  </a:lnTo>
                  <a:lnTo>
                    <a:pt x="3353" y="2580"/>
                  </a:lnTo>
                  <a:lnTo>
                    <a:pt x="3353" y="2480"/>
                  </a:lnTo>
                  <a:lnTo>
                    <a:pt x="3353" y="2380"/>
                  </a:lnTo>
                  <a:lnTo>
                    <a:pt x="3353" y="2340"/>
                  </a:lnTo>
                  <a:lnTo>
                    <a:pt x="3353" y="2320"/>
                  </a:lnTo>
                  <a:lnTo>
                    <a:pt x="3353" y="2320"/>
                  </a:lnTo>
                  <a:lnTo>
                    <a:pt x="3353" y="2320"/>
                  </a:lnTo>
                  <a:lnTo>
                    <a:pt x="3353" y="2320"/>
                  </a:lnTo>
                  <a:lnTo>
                    <a:pt x="3373" y="2320"/>
                  </a:lnTo>
                  <a:lnTo>
                    <a:pt x="3373" y="2340"/>
                  </a:lnTo>
                  <a:lnTo>
                    <a:pt x="3373" y="2400"/>
                  </a:lnTo>
                  <a:lnTo>
                    <a:pt x="3373" y="2500"/>
                  </a:lnTo>
                  <a:lnTo>
                    <a:pt x="3373" y="2600"/>
                  </a:lnTo>
                  <a:lnTo>
                    <a:pt x="3373" y="2620"/>
                  </a:lnTo>
                  <a:lnTo>
                    <a:pt x="3373" y="2640"/>
                  </a:lnTo>
                  <a:lnTo>
                    <a:pt x="3373" y="2620"/>
                  </a:lnTo>
                  <a:lnTo>
                    <a:pt x="3373" y="2600"/>
                  </a:lnTo>
                  <a:lnTo>
                    <a:pt x="3373" y="2500"/>
                  </a:lnTo>
                  <a:lnTo>
                    <a:pt x="3373" y="2400"/>
                  </a:lnTo>
                  <a:lnTo>
                    <a:pt x="3373" y="2340"/>
                  </a:lnTo>
                  <a:lnTo>
                    <a:pt x="3373" y="2320"/>
                  </a:lnTo>
                  <a:lnTo>
                    <a:pt x="3373" y="2320"/>
                  </a:lnTo>
                  <a:lnTo>
                    <a:pt x="3373" y="2320"/>
                  </a:lnTo>
                  <a:lnTo>
                    <a:pt x="3373" y="2260"/>
                  </a:lnTo>
                  <a:lnTo>
                    <a:pt x="3373" y="2180"/>
                  </a:lnTo>
                  <a:lnTo>
                    <a:pt x="3373" y="2060"/>
                  </a:lnTo>
                  <a:lnTo>
                    <a:pt x="3373" y="1940"/>
                  </a:lnTo>
                  <a:lnTo>
                    <a:pt x="3393" y="1840"/>
                  </a:lnTo>
                  <a:lnTo>
                    <a:pt x="3393" y="1740"/>
                  </a:lnTo>
                  <a:lnTo>
                    <a:pt x="3393" y="1680"/>
                  </a:lnTo>
                  <a:lnTo>
                    <a:pt x="3393" y="1660"/>
                  </a:lnTo>
                  <a:lnTo>
                    <a:pt x="3393" y="1660"/>
                  </a:lnTo>
                  <a:lnTo>
                    <a:pt x="3393" y="1700"/>
                  </a:lnTo>
                  <a:lnTo>
                    <a:pt x="3393" y="1780"/>
                  </a:lnTo>
                  <a:lnTo>
                    <a:pt x="3393" y="1900"/>
                  </a:lnTo>
                  <a:lnTo>
                    <a:pt x="3393" y="2040"/>
                  </a:lnTo>
                  <a:lnTo>
                    <a:pt x="3393" y="2160"/>
                  </a:lnTo>
                  <a:lnTo>
                    <a:pt x="3393" y="2260"/>
                  </a:lnTo>
                  <a:lnTo>
                    <a:pt x="3393" y="2300"/>
                  </a:lnTo>
                  <a:lnTo>
                    <a:pt x="3393" y="2320"/>
                  </a:lnTo>
                  <a:lnTo>
                    <a:pt x="3393" y="2340"/>
                  </a:lnTo>
                  <a:lnTo>
                    <a:pt x="3393" y="2320"/>
                  </a:lnTo>
                  <a:lnTo>
                    <a:pt x="3393" y="2280"/>
                  </a:lnTo>
                  <a:lnTo>
                    <a:pt x="3393" y="2240"/>
                  </a:lnTo>
                  <a:lnTo>
                    <a:pt x="3393" y="2160"/>
                  </a:lnTo>
                  <a:lnTo>
                    <a:pt x="3393" y="2060"/>
                  </a:lnTo>
                  <a:lnTo>
                    <a:pt x="3393" y="1840"/>
                  </a:lnTo>
                  <a:lnTo>
                    <a:pt x="3393" y="1600"/>
                  </a:lnTo>
                  <a:lnTo>
                    <a:pt x="3393" y="1380"/>
                  </a:lnTo>
                  <a:lnTo>
                    <a:pt x="3393" y="1260"/>
                  </a:lnTo>
                  <a:lnTo>
                    <a:pt x="3393" y="1180"/>
                  </a:lnTo>
                  <a:lnTo>
                    <a:pt x="3393" y="1100"/>
                  </a:lnTo>
                  <a:lnTo>
                    <a:pt x="3393" y="1040"/>
                  </a:lnTo>
                  <a:lnTo>
                    <a:pt x="3393" y="1000"/>
                  </a:lnTo>
                  <a:lnTo>
                    <a:pt x="3393" y="980"/>
                  </a:lnTo>
                  <a:lnTo>
                    <a:pt x="3393" y="1000"/>
                  </a:lnTo>
                  <a:lnTo>
                    <a:pt x="3393" y="1020"/>
                  </a:lnTo>
                  <a:lnTo>
                    <a:pt x="3393" y="1080"/>
                  </a:lnTo>
                  <a:lnTo>
                    <a:pt x="3393" y="1160"/>
                  </a:lnTo>
                  <a:lnTo>
                    <a:pt x="3393" y="1340"/>
                  </a:lnTo>
                  <a:lnTo>
                    <a:pt x="3393" y="1560"/>
                  </a:lnTo>
                  <a:lnTo>
                    <a:pt x="3393" y="1800"/>
                  </a:lnTo>
                  <a:lnTo>
                    <a:pt x="3393" y="2020"/>
                  </a:lnTo>
                  <a:lnTo>
                    <a:pt x="3393" y="2120"/>
                  </a:lnTo>
                  <a:lnTo>
                    <a:pt x="3393" y="2200"/>
                  </a:lnTo>
                  <a:lnTo>
                    <a:pt x="3393" y="2260"/>
                  </a:lnTo>
                  <a:lnTo>
                    <a:pt x="3393" y="2320"/>
                  </a:lnTo>
                  <a:lnTo>
                    <a:pt x="3393" y="2320"/>
                  </a:lnTo>
                  <a:lnTo>
                    <a:pt x="3413" y="2320"/>
                  </a:lnTo>
                  <a:lnTo>
                    <a:pt x="3413" y="2340"/>
                  </a:lnTo>
                  <a:lnTo>
                    <a:pt x="3413" y="2400"/>
                  </a:lnTo>
                  <a:lnTo>
                    <a:pt x="3413" y="2500"/>
                  </a:lnTo>
                  <a:lnTo>
                    <a:pt x="3413" y="2600"/>
                  </a:lnTo>
                  <a:lnTo>
                    <a:pt x="3413" y="2620"/>
                  </a:lnTo>
                  <a:lnTo>
                    <a:pt x="3413" y="2640"/>
                  </a:lnTo>
                  <a:lnTo>
                    <a:pt x="3413" y="2620"/>
                  </a:lnTo>
                  <a:lnTo>
                    <a:pt x="3413" y="2580"/>
                  </a:lnTo>
                  <a:lnTo>
                    <a:pt x="3413" y="2540"/>
                  </a:lnTo>
                  <a:lnTo>
                    <a:pt x="3413" y="2480"/>
                  </a:lnTo>
                  <a:lnTo>
                    <a:pt x="3413" y="2360"/>
                  </a:lnTo>
                  <a:lnTo>
                    <a:pt x="3413" y="2340"/>
                  </a:lnTo>
                  <a:lnTo>
                    <a:pt x="3413" y="2320"/>
                  </a:lnTo>
                  <a:lnTo>
                    <a:pt x="3413" y="2340"/>
                  </a:lnTo>
                  <a:lnTo>
                    <a:pt x="3413" y="2380"/>
                  </a:lnTo>
                  <a:lnTo>
                    <a:pt x="3413" y="2440"/>
                  </a:lnTo>
                  <a:lnTo>
                    <a:pt x="3413" y="2500"/>
                  </a:lnTo>
                  <a:lnTo>
                    <a:pt x="3413" y="2560"/>
                  </a:lnTo>
                  <a:lnTo>
                    <a:pt x="3413" y="2620"/>
                  </a:lnTo>
                  <a:lnTo>
                    <a:pt x="3413" y="2640"/>
                  </a:lnTo>
                  <a:lnTo>
                    <a:pt x="3413" y="2640"/>
                  </a:lnTo>
                  <a:lnTo>
                    <a:pt x="3413" y="2600"/>
                  </a:lnTo>
                  <a:lnTo>
                    <a:pt x="3413" y="2520"/>
                  </a:lnTo>
                  <a:lnTo>
                    <a:pt x="3413" y="2420"/>
                  </a:lnTo>
                  <a:lnTo>
                    <a:pt x="3413" y="2300"/>
                  </a:lnTo>
                  <a:lnTo>
                    <a:pt x="3413" y="2200"/>
                  </a:lnTo>
                  <a:lnTo>
                    <a:pt x="3413" y="2100"/>
                  </a:lnTo>
                  <a:lnTo>
                    <a:pt x="3413" y="2020"/>
                  </a:lnTo>
                  <a:lnTo>
                    <a:pt x="3413" y="1980"/>
                  </a:lnTo>
                  <a:lnTo>
                    <a:pt x="3413" y="1980"/>
                  </a:lnTo>
                  <a:lnTo>
                    <a:pt x="3413" y="2020"/>
                  </a:lnTo>
                  <a:lnTo>
                    <a:pt x="3413" y="2100"/>
                  </a:lnTo>
                  <a:lnTo>
                    <a:pt x="3413" y="2180"/>
                  </a:lnTo>
                  <a:lnTo>
                    <a:pt x="3433" y="2240"/>
                  </a:lnTo>
                  <a:lnTo>
                    <a:pt x="3433" y="2300"/>
                  </a:lnTo>
                  <a:lnTo>
                    <a:pt x="3433" y="2340"/>
                  </a:lnTo>
                  <a:lnTo>
                    <a:pt x="3433" y="2320"/>
                  </a:lnTo>
                  <a:lnTo>
                    <a:pt x="3433" y="2260"/>
                  </a:lnTo>
                  <a:lnTo>
                    <a:pt x="3433" y="2140"/>
                  </a:lnTo>
                  <a:lnTo>
                    <a:pt x="3433" y="2000"/>
                  </a:lnTo>
                  <a:lnTo>
                    <a:pt x="3433" y="1840"/>
                  </a:lnTo>
                  <a:lnTo>
                    <a:pt x="3433" y="1680"/>
                  </a:lnTo>
                  <a:lnTo>
                    <a:pt x="3433" y="1540"/>
                  </a:lnTo>
                  <a:lnTo>
                    <a:pt x="3433" y="1400"/>
                  </a:lnTo>
                  <a:lnTo>
                    <a:pt x="3433" y="1320"/>
                  </a:lnTo>
                  <a:lnTo>
                    <a:pt x="3433" y="1320"/>
                  </a:lnTo>
                  <a:lnTo>
                    <a:pt x="3433" y="1380"/>
                  </a:lnTo>
                  <a:lnTo>
                    <a:pt x="3433" y="1440"/>
                  </a:lnTo>
                  <a:lnTo>
                    <a:pt x="3433" y="1620"/>
                  </a:lnTo>
                  <a:lnTo>
                    <a:pt x="3433" y="1840"/>
                  </a:lnTo>
                  <a:lnTo>
                    <a:pt x="3433" y="2060"/>
                  </a:lnTo>
                  <a:lnTo>
                    <a:pt x="3433" y="2280"/>
                  </a:lnTo>
                  <a:lnTo>
                    <a:pt x="3433" y="2460"/>
                  </a:lnTo>
                  <a:lnTo>
                    <a:pt x="3433" y="2540"/>
                  </a:lnTo>
                  <a:lnTo>
                    <a:pt x="3433" y="2600"/>
                  </a:lnTo>
                  <a:lnTo>
                    <a:pt x="3433" y="2620"/>
                  </a:lnTo>
                  <a:lnTo>
                    <a:pt x="3433" y="2640"/>
                  </a:lnTo>
                  <a:lnTo>
                    <a:pt x="3433" y="2620"/>
                  </a:lnTo>
                  <a:lnTo>
                    <a:pt x="3433" y="2580"/>
                  </a:lnTo>
                  <a:lnTo>
                    <a:pt x="3433" y="2540"/>
                  </a:lnTo>
                  <a:lnTo>
                    <a:pt x="3433" y="2460"/>
                  </a:lnTo>
                  <a:lnTo>
                    <a:pt x="3433" y="2260"/>
                  </a:lnTo>
                  <a:lnTo>
                    <a:pt x="3433" y="2040"/>
                  </a:lnTo>
                  <a:lnTo>
                    <a:pt x="3453" y="1800"/>
                  </a:lnTo>
                  <a:lnTo>
                    <a:pt x="3453" y="1600"/>
                  </a:lnTo>
                  <a:lnTo>
                    <a:pt x="3453" y="1500"/>
                  </a:lnTo>
                  <a:lnTo>
                    <a:pt x="3453" y="1420"/>
                  </a:lnTo>
                  <a:lnTo>
                    <a:pt x="3453" y="1360"/>
                  </a:lnTo>
                  <a:lnTo>
                    <a:pt x="3453" y="1320"/>
                  </a:lnTo>
                  <a:lnTo>
                    <a:pt x="3453" y="1300"/>
                  </a:lnTo>
                  <a:lnTo>
                    <a:pt x="3453" y="1280"/>
                  </a:lnTo>
                  <a:lnTo>
                    <a:pt x="3453" y="1300"/>
                  </a:lnTo>
                  <a:lnTo>
                    <a:pt x="3453" y="1360"/>
                  </a:lnTo>
                  <a:lnTo>
                    <a:pt x="3453" y="1420"/>
                  </a:lnTo>
                  <a:lnTo>
                    <a:pt x="3453" y="1500"/>
                  </a:lnTo>
                  <a:lnTo>
                    <a:pt x="3453" y="1580"/>
                  </a:lnTo>
                  <a:lnTo>
                    <a:pt x="3453" y="1640"/>
                  </a:lnTo>
                  <a:lnTo>
                    <a:pt x="3453" y="1660"/>
                  </a:lnTo>
                  <a:lnTo>
                    <a:pt x="3453" y="1640"/>
                  </a:lnTo>
                  <a:lnTo>
                    <a:pt x="3453" y="1600"/>
                  </a:lnTo>
                  <a:lnTo>
                    <a:pt x="3453" y="1540"/>
                  </a:lnTo>
                  <a:lnTo>
                    <a:pt x="3453" y="1480"/>
                  </a:lnTo>
                  <a:lnTo>
                    <a:pt x="3453" y="1400"/>
                  </a:lnTo>
                  <a:lnTo>
                    <a:pt x="3453" y="1360"/>
                  </a:lnTo>
                  <a:lnTo>
                    <a:pt x="3453" y="1320"/>
                  </a:lnTo>
                  <a:lnTo>
                    <a:pt x="3453" y="1320"/>
                  </a:lnTo>
                  <a:lnTo>
                    <a:pt x="3453" y="1360"/>
                  </a:lnTo>
                  <a:lnTo>
                    <a:pt x="3453" y="1420"/>
                  </a:lnTo>
                  <a:lnTo>
                    <a:pt x="3453" y="1500"/>
                  </a:lnTo>
                  <a:lnTo>
                    <a:pt x="3453" y="1600"/>
                  </a:lnTo>
                  <a:lnTo>
                    <a:pt x="3453" y="1820"/>
                  </a:lnTo>
                  <a:lnTo>
                    <a:pt x="3453" y="1900"/>
                  </a:lnTo>
                  <a:lnTo>
                    <a:pt x="3453" y="1980"/>
                  </a:lnTo>
                  <a:lnTo>
                    <a:pt x="3453" y="2100"/>
                  </a:lnTo>
                  <a:lnTo>
                    <a:pt x="3453" y="2200"/>
                  </a:lnTo>
                  <a:lnTo>
                    <a:pt x="3453" y="2260"/>
                  </a:lnTo>
                  <a:lnTo>
                    <a:pt x="3453" y="2320"/>
                  </a:lnTo>
                  <a:lnTo>
                    <a:pt x="3453" y="2320"/>
                  </a:lnTo>
                  <a:lnTo>
                    <a:pt x="3473" y="2320"/>
                  </a:lnTo>
                  <a:lnTo>
                    <a:pt x="3473" y="2320"/>
                  </a:lnTo>
                  <a:lnTo>
                    <a:pt x="3473" y="2240"/>
                  </a:lnTo>
                  <a:lnTo>
                    <a:pt x="3473" y="2100"/>
                  </a:lnTo>
                  <a:lnTo>
                    <a:pt x="3473" y="1940"/>
                  </a:lnTo>
                  <a:lnTo>
                    <a:pt x="3473" y="1780"/>
                  </a:lnTo>
                  <a:lnTo>
                    <a:pt x="3473" y="1620"/>
                  </a:lnTo>
                  <a:lnTo>
                    <a:pt x="3473" y="1480"/>
                  </a:lnTo>
                  <a:lnTo>
                    <a:pt x="3473" y="1380"/>
                  </a:lnTo>
                  <a:lnTo>
                    <a:pt x="3473" y="1340"/>
                  </a:lnTo>
                  <a:lnTo>
                    <a:pt x="3473" y="1320"/>
                  </a:lnTo>
                  <a:lnTo>
                    <a:pt x="3473" y="1320"/>
                  </a:lnTo>
                  <a:lnTo>
                    <a:pt x="3473" y="1340"/>
                  </a:lnTo>
                  <a:lnTo>
                    <a:pt x="3473" y="1400"/>
                  </a:lnTo>
                  <a:lnTo>
                    <a:pt x="3473" y="1500"/>
                  </a:lnTo>
                  <a:lnTo>
                    <a:pt x="3473" y="1620"/>
                  </a:lnTo>
                  <a:lnTo>
                    <a:pt x="3473" y="1760"/>
                  </a:lnTo>
                  <a:lnTo>
                    <a:pt x="3473" y="1860"/>
                  </a:lnTo>
                  <a:lnTo>
                    <a:pt x="3473" y="1940"/>
                  </a:lnTo>
                  <a:lnTo>
                    <a:pt x="3473" y="1980"/>
                  </a:lnTo>
                  <a:lnTo>
                    <a:pt x="3473" y="1980"/>
                  </a:lnTo>
                  <a:lnTo>
                    <a:pt x="3473" y="1980"/>
                  </a:lnTo>
                  <a:lnTo>
                    <a:pt x="3473" y="1940"/>
                  </a:lnTo>
                  <a:lnTo>
                    <a:pt x="3473" y="1860"/>
                  </a:lnTo>
                  <a:lnTo>
                    <a:pt x="3473" y="1760"/>
                  </a:lnTo>
                  <a:lnTo>
                    <a:pt x="3473" y="1620"/>
                  </a:lnTo>
                  <a:lnTo>
                    <a:pt x="3493" y="1500"/>
                  </a:lnTo>
                  <a:lnTo>
                    <a:pt x="3493" y="1400"/>
                  </a:lnTo>
                  <a:lnTo>
                    <a:pt x="3493" y="1340"/>
                  </a:lnTo>
                  <a:lnTo>
                    <a:pt x="3493" y="1320"/>
                  </a:lnTo>
                  <a:lnTo>
                    <a:pt x="3493" y="1320"/>
                  </a:lnTo>
                  <a:lnTo>
                    <a:pt x="3493" y="1340"/>
                  </a:lnTo>
                  <a:lnTo>
                    <a:pt x="3493" y="1380"/>
                  </a:lnTo>
                  <a:lnTo>
                    <a:pt x="3493" y="1480"/>
                  </a:lnTo>
                  <a:lnTo>
                    <a:pt x="3493" y="1620"/>
                  </a:lnTo>
                  <a:lnTo>
                    <a:pt x="3493" y="1780"/>
                  </a:lnTo>
                  <a:lnTo>
                    <a:pt x="3493" y="1940"/>
                  </a:lnTo>
                  <a:lnTo>
                    <a:pt x="3493" y="2100"/>
                  </a:lnTo>
                  <a:lnTo>
                    <a:pt x="3493" y="2240"/>
                  </a:lnTo>
                  <a:lnTo>
                    <a:pt x="3493" y="2320"/>
                  </a:lnTo>
                  <a:lnTo>
                    <a:pt x="3493" y="2320"/>
                  </a:lnTo>
                  <a:lnTo>
                    <a:pt x="3493" y="2320"/>
                  </a:lnTo>
                  <a:lnTo>
                    <a:pt x="3493" y="2300"/>
                  </a:lnTo>
                  <a:lnTo>
                    <a:pt x="3493" y="2260"/>
                  </a:lnTo>
                  <a:lnTo>
                    <a:pt x="3493" y="2140"/>
                  </a:lnTo>
                  <a:lnTo>
                    <a:pt x="3493" y="2040"/>
                  </a:lnTo>
                  <a:lnTo>
                    <a:pt x="3493" y="2000"/>
                  </a:lnTo>
                  <a:lnTo>
                    <a:pt x="3493" y="1980"/>
                  </a:lnTo>
                  <a:lnTo>
                    <a:pt x="3493" y="1980"/>
                  </a:lnTo>
                  <a:lnTo>
                    <a:pt x="3512" y="1980"/>
                  </a:lnTo>
                  <a:lnTo>
                    <a:pt x="3512" y="2040"/>
                  </a:lnTo>
                  <a:lnTo>
                    <a:pt x="3512" y="2120"/>
                  </a:lnTo>
                  <a:lnTo>
                    <a:pt x="3512" y="2240"/>
                  </a:lnTo>
                  <a:lnTo>
                    <a:pt x="3512" y="2360"/>
                  </a:lnTo>
                  <a:lnTo>
                    <a:pt x="3512" y="2460"/>
                  </a:lnTo>
                  <a:lnTo>
                    <a:pt x="3512" y="2560"/>
                  </a:lnTo>
                  <a:lnTo>
                    <a:pt x="3512" y="2620"/>
                  </a:lnTo>
                  <a:lnTo>
                    <a:pt x="3512" y="2640"/>
                  </a:lnTo>
                  <a:lnTo>
                    <a:pt x="3512" y="2620"/>
                  </a:lnTo>
                  <a:lnTo>
                    <a:pt x="3512" y="2540"/>
                  </a:lnTo>
                  <a:lnTo>
                    <a:pt x="3512" y="2440"/>
                  </a:lnTo>
                  <a:lnTo>
                    <a:pt x="3512" y="2320"/>
                  </a:lnTo>
                  <a:lnTo>
                    <a:pt x="3512" y="2220"/>
                  </a:lnTo>
                  <a:lnTo>
                    <a:pt x="3512" y="2100"/>
                  </a:lnTo>
                  <a:lnTo>
                    <a:pt x="3512" y="2020"/>
                  </a:lnTo>
                  <a:lnTo>
                    <a:pt x="3512" y="1980"/>
                  </a:lnTo>
                  <a:lnTo>
                    <a:pt x="3512" y="1980"/>
                  </a:lnTo>
                  <a:lnTo>
                    <a:pt x="3512" y="2000"/>
                  </a:lnTo>
                  <a:lnTo>
                    <a:pt x="3512" y="2040"/>
                  </a:lnTo>
                  <a:lnTo>
                    <a:pt x="3512" y="2080"/>
                  </a:lnTo>
                  <a:lnTo>
                    <a:pt x="3512" y="2220"/>
                  </a:lnTo>
                  <a:lnTo>
                    <a:pt x="3512" y="2280"/>
                  </a:lnTo>
                  <a:lnTo>
                    <a:pt x="3512" y="2320"/>
                  </a:lnTo>
                  <a:lnTo>
                    <a:pt x="3512" y="2360"/>
                  </a:lnTo>
                  <a:lnTo>
                    <a:pt x="3512" y="2420"/>
                  </a:lnTo>
                  <a:lnTo>
                    <a:pt x="3512" y="2560"/>
                  </a:lnTo>
                  <a:lnTo>
                    <a:pt x="3532" y="2620"/>
                  </a:lnTo>
                  <a:lnTo>
                    <a:pt x="3532" y="2660"/>
                  </a:lnTo>
                  <a:lnTo>
                    <a:pt x="3532" y="2680"/>
                  </a:lnTo>
                  <a:lnTo>
                    <a:pt x="3532" y="2640"/>
                  </a:lnTo>
                  <a:lnTo>
                    <a:pt x="3532" y="2580"/>
                  </a:lnTo>
                  <a:lnTo>
                    <a:pt x="3532" y="2520"/>
                  </a:lnTo>
                  <a:lnTo>
                    <a:pt x="3532" y="2420"/>
                  </a:lnTo>
                  <a:lnTo>
                    <a:pt x="3532" y="2320"/>
                  </a:lnTo>
                  <a:lnTo>
                    <a:pt x="3532" y="2080"/>
                  </a:lnTo>
                  <a:lnTo>
                    <a:pt x="3532" y="1800"/>
                  </a:lnTo>
                  <a:lnTo>
                    <a:pt x="3532" y="1540"/>
                  </a:lnTo>
                  <a:lnTo>
                    <a:pt x="3532" y="1300"/>
                  </a:lnTo>
                  <a:lnTo>
                    <a:pt x="3532" y="1200"/>
                  </a:lnTo>
                  <a:lnTo>
                    <a:pt x="3532" y="1100"/>
                  </a:lnTo>
                  <a:lnTo>
                    <a:pt x="3532" y="1040"/>
                  </a:lnTo>
                  <a:lnTo>
                    <a:pt x="3532" y="980"/>
                  </a:lnTo>
                  <a:lnTo>
                    <a:pt x="3532" y="940"/>
                  </a:lnTo>
                  <a:lnTo>
                    <a:pt x="3532" y="940"/>
                  </a:lnTo>
                  <a:lnTo>
                    <a:pt x="3532" y="980"/>
                  </a:lnTo>
                  <a:lnTo>
                    <a:pt x="3532" y="1040"/>
                  </a:lnTo>
                  <a:lnTo>
                    <a:pt x="3532" y="1180"/>
                  </a:lnTo>
                  <a:lnTo>
                    <a:pt x="3532" y="1260"/>
                  </a:lnTo>
                  <a:lnTo>
                    <a:pt x="3532" y="1320"/>
                  </a:lnTo>
                  <a:lnTo>
                    <a:pt x="3532" y="1400"/>
                  </a:lnTo>
                  <a:lnTo>
                    <a:pt x="3532" y="1480"/>
                  </a:lnTo>
                  <a:lnTo>
                    <a:pt x="3532" y="1700"/>
                  </a:lnTo>
                  <a:lnTo>
                    <a:pt x="3532" y="1800"/>
                  </a:lnTo>
                  <a:lnTo>
                    <a:pt x="3532" y="1880"/>
                  </a:lnTo>
                  <a:lnTo>
                    <a:pt x="3532" y="1940"/>
                  </a:lnTo>
                  <a:lnTo>
                    <a:pt x="3532" y="1980"/>
                  </a:lnTo>
                  <a:lnTo>
                    <a:pt x="3532" y="1980"/>
                  </a:lnTo>
                  <a:lnTo>
                    <a:pt x="3532" y="1940"/>
                  </a:lnTo>
                  <a:lnTo>
                    <a:pt x="3532" y="1880"/>
                  </a:lnTo>
                  <a:lnTo>
                    <a:pt x="3532" y="1820"/>
                  </a:lnTo>
                  <a:lnTo>
                    <a:pt x="3532" y="1760"/>
                  </a:lnTo>
                  <a:lnTo>
                    <a:pt x="3532" y="1700"/>
                  </a:lnTo>
                  <a:lnTo>
                    <a:pt x="3532" y="1660"/>
                  </a:lnTo>
                  <a:lnTo>
                    <a:pt x="3532" y="1660"/>
                  </a:lnTo>
                  <a:lnTo>
                    <a:pt x="3532" y="1700"/>
                  </a:lnTo>
                  <a:lnTo>
                    <a:pt x="3532" y="1780"/>
                  </a:lnTo>
                  <a:lnTo>
                    <a:pt x="3532" y="1900"/>
                  </a:lnTo>
                  <a:lnTo>
                    <a:pt x="3532" y="2020"/>
                  </a:lnTo>
                  <a:lnTo>
                    <a:pt x="3552" y="2120"/>
                  </a:lnTo>
                  <a:lnTo>
                    <a:pt x="3552" y="2220"/>
                  </a:lnTo>
                  <a:lnTo>
                    <a:pt x="3552" y="2300"/>
                  </a:lnTo>
                  <a:lnTo>
                    <a:pt x="3552" y="2320"/>
                  </a:lnTo>
                  <a:lnTo>
                    <a:pt x="3552" y="2320"/>
                  </a:lnTo>
                  <a:lnTo>
                    <a:pt x="3552" y="2300"/>
                  </a:lnTo>
                  <a:lnTo>
                    <a:pt x="3552" y="2220"/>
                  </a:lnTo>
                  <a:lnTo>
                    <a:pt x="3552" y="2120"/>
                  </a:lnTo>
                  <a:lnTo>
                    <a:pt x="3552" y="1980"/>
                  </a:lnTo>
                  <a:lnTo>
                    <a:pt x="3552" y="1860"/>
                  </a:lnTo>
                  <a:lnTo>
                    <a:pt x="3552" y="1760"/>
                  </a:lnTo>
                  <a:lnTo>
                    <a:pt x="3552" y="1680"/>
                  </a:lnTo>
                  <a:lnTo>
                    <a:pt x="3552" y="1660"/>
                  </a:lnTo>
                  <a:lnTo>
                    <a:pt x="3552" y="1660"/>
                  </a:lnTo>
                  <a:lnTo>
                    <a:pt x="3552" y="1680"/>
                  </a:lnTo>
                  <a:lnTo>
                    <a:pt x="3552" y="1740"/>
                  </a:lnTo>
                  <a:lnTo>
                    <a:pt x="3552" y="1840"/>
                  </a:lnTo>
                  <a:lnTo>
                    <a:pt x="3552" y="1940"/>
                  </a:lnTo>
                  <a:lnTo>
                    <a:pt x="3552" y="2060"/>
                  </a:lnTo>
                  <a:lnTo>
                    <a:pt x="3552" y="2180"/>
                  </a:lnTo>
                  <a:lnTo>
                    <a:pt x="3552" y="2260"/>
                  </a:lnTo>
                  <a:lnTo>
                    <a:pt x="3552" y="2320"/>
                  </a:lnTo>
                  <a:lnTo>
                    <a:pt x="3552" y="2320"/>
                  </a:lnTo>
                  <a:lnTo>
                    <a:pt x="3552" y="2320"/>
                  </a:lnTo>
                  <a:lnTo>
                    <a:pt x="3572" y="2320"/>
                  </a:lnTo>
                  <a:lnTo>
                    <a:pt x="3572" y="2240"/>
                  </a:lnTo>
                  <a:lnTo>
                    <a:pt x="3572" y="2100"/>
                  </a:lnTo>
                  <a:lnTo>
                    <a:pt x="3572" y="1940"/>
                  </a:lnTo>
                  <a:lnTo>
                    <a:pt x="3572" y="1780"/>
                  </a:lnTo>
                  <a:lnTo>
                    <a:pt x="3572" y="1620"/>
                  </a:lnTo>
                  <a:lnTo>
                    <a:pt x="3572" y="1480"/>
                  </a:lnTo>
                  <a:lnTo>
                    <a:pt x="3572" y="1380"/>
                  </a:lnTo>
                  <a:lnTo>
                    <a:pt x="3572" y="1340"/>
                  </a:lnTo>
                  <a:lnTo>
                    <a:pt x="3572" y="1320"/>
                  </a:lnTo>
                  <a:lnTo>
                    <a:pt x="3572" y="1320"/>
                  </a:lnTo>
                  <a:lnTo>
                    <a:pt x="3572" y="1320"/>
                  </a:lnTo>
                  <a:lnTo>
                    <a:pt x="3572" y="1400"/>
                  </a:lnTo>
                  <a:lnTo>
                    <a:pt x="3572" y="1480"/>
                  </a:lnTo>
                  <a:lnTo>
                    <a:pt x="3572" y="1600"/>
                  </a:lnTo>
                  <a:lnTo>
                    <a:pt x="3572" y="1740"/>
                  </a:lnTo>
                  <a:lnTo>
                    <a:pt x="3572" y="1840"/>
                  </a:lnTo>
                  <a:lnTo>
                    <a:pt x="3572" y="1940"/>
                  </a:lnTo>
                  <a:lnTo>
                    <a:pt x="3572" y="1980"/>
                  </a:lnTo>
                  <a:lnTo>
                    <a:pt x="3572" y="1980"/>
                  </a:lnTo>
                  <a:lnTo>
                    <a:pt x="3572" y="1960"/>
                  </a:lnTo>
                  <a:lnTo>
                    <a:pt x="3572" y="1900"/>
                  </a:lnTo>
                  <a:lnTo>
                    <a:pt x="3572" y="1840"/>
                  </a:lnTo>
                  <a:lnTo>
                    <a:pt x="3572" y="1780"/>
                  </a:lnTo>
                  <a:lnTo>
                    <a:pt x="3572" y="1720"/>
                  </a:lnTo>
                  <a:lnTo>
                    <a:pt x="3572" y="1680"/>
                  </a:lnTo>
                  <a:lnTo>
                    <a:pt x="3572" y="1660"/>
                  </a:lnTo>
                  <a:lnTo>
                    <a:pt x="3572" y="1680"/>
                  </a:lnTo>
                  <a:lnTo>
                    <a:pt x="3572" y="1720"/>
                  </a:lnTo>
                  <a:lnTo>
                    <a:pt x="3572" y="1780"/>
                  </a:lnTo>
                  <a:lnTo>
                    <a:pt x="3572" y="1840"/>
                  </a:lnTo>
                  <a:lnTo>
                    <a:pt x="3572" y="1900"/>
                  </a:lnTo>
                  <a:lnTo>
                    <a:pt x="3572" y="1960"/>
                  </a:lnTo>
                  <a:lnTo>
                    <a:pt x="3572" y="1980"/>
                  </a:lnTo>
                  <a:lnTo>
                    <a:pt x="3572" y="1980"/>
                  </a:lnTo>
                  <a:lnTo>
                    <a:pt x="3572" y="1940"/>
                  </a:lnTo>
                  <a:lnTo>
                    <a:pt x="3572" y="1840"/>
                  </a:lnTo>
                  <a:lnTo>
                    <a:pt x="3572" y="1740"/>
                  </a:lnTo>
                  <a:lnTo>
                    <a:pt x="3572" y="1600"/>
                  </a:lnTo>
                  <a:lnTo>
                    <a:pt x="3592" y="1480"/>
                  </a:lnTo>
                  <a:lnTo>
                    <a:pt x="3592" y="1400"/>
                  </a:lnTo>
                  <a:lnTo>
                    <a:pt x="3592" y="1320"/>
                  </a:lnTo>
                  <a:lnTo>
                    <a:pt x="3592" y="1320"/>
                  </a:lnTo>
                  <a:lnTo>
                    <a:pt x="3592" y="1320"/>
                  </a:lnTo>
                  <a:lnTo>
                    <a:pt x="3592" y="1340"/>
                  </a:lnTo>
                  <a:lnTo>
                    <a:pt x="3592" y="1380"/>
                  </a:lnTo>
                  <a:lnTo>
                    <a:pt x="3592" y="1460"/>
                  </a:lnTo>
                  <a:lnTo>
                    <a:pt x="3592" y="1600"/>
                  </a:lnTo>
                  <a:lnTo>
                    <a:pt x="3592" y="1760"/>
                  </a:lnTo>
                  <a:lnTo>
                    <a:pt x="3592" y="1920"/>
                  </a:lnTo>
                  <a:lnTo>
                    <a:pt x="3592" y="2080"/>
                  </a:lnTo>
                  <a:lnTo>
                    <a:pt x="3592" y="2220"/>
                  </a:lnTo>
                  <a:lnTo>
                    <a:pt x="3592" y="2320"/>
                  </a:lnTo>
                  <a:lnTo>
                    <a:pt x="3592" y="2440"/>
                  </a:lnTo>
                  <a:lnTo>
                    <a:pt x="3592" y="2560"/>
                  </a:lnTo>
                  <a:lnTo>
                    <a:pt x="3592" y="2600"/>
                  </a:lnTo>
                  <a:lnTo>
                    <a:pt x="3592" y="2620"/>
                  </a:lnTo>
                  <a:lnTo>
                    <a:pt x="3592" y="2640"/>
                  </a:lnTo>
                  <a:lnTo>
                    <a:pt x="3592" y="2640"/>
                  </a:lnTo>
                  <a:lnTo>
                    <a:pt x="3592" y="2600"/>
                  </a:lnTo>
                  <a:lnTo>
                    <a:pt x="3592" y="2520"/>
                  </a:lnTo>
                  <a:lnTo>
                    <a:pt x="3592" y="2400"/>
                  </a:lnTo>
                  <a:lnTo>
                    <a:pt x="3592" y="2280"/>
                  </a:lnTo>
                  <a:lnTo>
                    <a:pt x="3592" y="2180"/>
                  </a:lnTo>
                  <a:lnTo>
                    <a:pt x="3592" y="2080"/>
                  </a:lnTo>
                  <a:lnTo>
                    <a:pt x="3592" y="2000"/>
                  </a:lnTo>
                  <a:lnTo>
                    <a:pt x="3592" y="1980"/>
                  </a:lnTo>
                  <a:lnTo>
                    <a:pt x="3592" y="2000"/>
                  </a:lnTo>
                  <a:lnTo>
                    <a:pt x="3592" y="2080"/>
                  </a:lnTo>
                  <a:lnTo>
                    <a:pt x="3592" y="2180"/>
                  </a:lnTo>
                  <a:lnTo>
                    <a:pt x="3592" y="2280"/>
                  </a:lnTo>
                  <a:lnTo>
                    <a:pt x="3612" y="2400"/>
                  </a:lnTo>
                  <a:lnTo>
                    <a:pt x="3612" y="2520"/>
                  </a:lnTo>
                  <a:lnTo>
                    <a:pt x="3612" y="2600"/>
                  </a:lnTo>
                  <a:lnTo>
                    <a:pt x="3612" y="2640"/>
                  </a:lnTo>
                  <a:lnTo>
                    <a:pt x="3612" y="2640"/>
                  </a:lnTo>
                  <a:lnTo>
                    <a:pt x="3612" y="2640"/>
                  </a:lnTo>
                  <a:lnTo>
                    <a:pt x="3612" y="2600"/>
                  </a:lnTo>
                  <a:lnTo>
                    <a:pt x="3612" y="2560"/>
                  </a:lnTo>
                  <a:lnTo>
                    <a:pt x="3612" y="2440"/>
                  </a:lnTo>
                  <a:lnTo>
                    <a:pt x="3612" y="2320"/>
                  </a:lnTo>
                  <a:lnTo>
                    <a:pt x="3612" y="2240"/>
                  </a:lnTo>
                  <a:lnTo>
                    <a:pt x="3612" y="2140"/>
                  </a:lnTo>
                  <a:lnTo>
                    <a:pt x="3612" y="1900"/>
                  </a:lnTo>
                  <a:lnTo>
                    <a:pt x="3612" y="1800"/>
                  </a:lnTo>
                  <a:lnTo>
                    <a:pt x="3612" y="1720"/>
                  </a:lnTo>
                  <a:lnTo>
                    <a:pt x="3612" y="1660"/>
                  </a:lnTo>
                  <a:lnTo>
                    <a:pt x="3612" y="1660"/>
                  </a:lnTo>
                  <a:lnTo>
                    <a:pt x="3612" y="1680"/>
                  </a:lnTo>
                  <a:lnTo>
                    <a:pt x="3612" y="1720"/>
                  </a:lnTo>
                  <a:lnTo>
                    <a:pt x="3612" y="1820"/>
                  </a:lnTo>
                  <a:lnTo>
                    <a:pt x="3612" y="1960"/>
                  </a:lnTo>
                  <a:lnTo>
                    <a:pt x="3612" y="2120"/>
                  </a:lnTo>
                  <a:lnTo>
                    <a:pt x="3612" y="2300"/>
                  </a:lnTo>
                  <a:lnTo>
                    <a:pt x="3612" y="2440"/>
                  </a:lnTo>
                  <a:lnTo>
                    <a:pt x="3612" y="2560"/>
                  </a:lnTo>
                  <a:lnTo>
                    <a:pt x="3612" y="2620"/>
                  </a:lnTo>
                  <a:lnTo>
                    <a:pt x="3612" y="2640"/>
                  </a:lnTo>
                  <a:lnTo>
                    <a:pt x="3612" y="2660"/>
                  </a:lnTo>
                  <a:lnTo>
                    <a:pt x="3612" y="2640"/>
                  </a:lnTo>
                  <a:lnTo>
                    <a:pt x="3612" y="2620"/>
                  </a:lnTo>
                  <a:lnTo>
                    <a:pt x="3612" y="2560"/>
                  </a:lnTo>
                  <a:lnTo>
                    <a:pt x="3612" y="2440"/>
                  </a:lnTo>
                  <a:lnTo>
                    <a:pt x="3612" y="2320"/>
                  </a:lnTo>
                  <a:lnTo>
                    <a:pt x="3612" y="2220"/>
                  </a:lnTo>
                  <a:lnTo>
                    <a:pt x="3612" y="2060"/>
                  </a:lnTo>
                  <a:lnTo>
                    <a:pt x="3612" y="1900"/>
                  </a:lnTo>
                  <a:lnTo>
                    <a:pt x="3612" y="1720"/>
                  </a:lnTo>
                  <a:lnTo>
                    <a:pt x="3632" y="1560"/>
                  </a:lnTo>
                  <a:lnTo>
                    <a:pt x="3632" y="1420"/>
                  </a:lnTo>
                  <a:lnTo>
                    <a:pt x="3632" y="1380"/>
                  </a:lnTo>
                  <a:lnTo>
                    <a:pt x="3632" y="1340"/>
                  </a:lnTo>
                  <a:lnTo>
                    <a:pt x="3632" y="1320"/>
                  </a:lnTo>
                  <a:lnTo>
                    <a:pt x="3632" y="1320"/>
                  </a:lnTo>
                  <a:lnTo>
                    <a:pt x="3632" y="1340"/>
                  </a:lnTo>
                  <a:lnTo>
                    <a:pt x="3632" y="1400"/>
                  </a:lnTo>
                  <a:lnTo>
                    <a:pt x="3632" y="1460"/>
                  </a:lnTo>
                  <a:lnTo>
                    <a:pt x="3632" y="1540"/>
                  </a:lnTo>
                  <a:lnTo>
                    <a:pt x="3632" y="1760"/>
                  </a:lnTo>
                  <a:lnTo>
                    <a:pt x="3632" y="2000"/>
                  </a:lnTo>
                  <a:lnTo>
                    <a:pt x="3632" y="2240"/>
                  </a:lnTo>
                  <a:lnTo>
                    <a:pt x="3632" y="2340"/>
                  </a:lnTo>
                  <a:lnTo>
                    <a:pt x="3632" y="2440"/>
                  </a:lnTo>
                  <a:lnTo>
                    <a:pt x="3632" y="2520"/>
                  </a:lnTo>
                  <a:lnTo>
                    <a:pt x="3632" y="2580"/>
                  </a:lnTo>
                  <a:lnTo>
                    <a:pt x="3632" y="2620"/>
                  </a:lnTo>
                  <a:lnTo>
                    <a:pt x="3632" y="2640"/>
                  </a:lnTo>
                  <a:lnTo>
                    <a:pt x="3632" y="2620"/>
                  </a:lnTo>
                  <a:lnTo>
                    <a:pt x="3632" y="2580"/>
                  </a:lnTo>
                  <a:lnTo>
                    <a:pt x="3632" y="2520"/>
                  </a:lnTo>
                  <a:lnTo>
                    <a:pt x="3632" y="2440"/>
                  </a:lnTo>
                  <a:lnTo>
                    <a:pt x="3632" y="2340"/>
                  </a:lnTo>
                  <a:lnTo>
                    <a:pt x="3632" y="2220"/>
                  </a:lnTo>
                  <a:lnTo>
                    <a:pt x="3632" y="1980"/>
                  </a:lnTo>
                  <a:lnTo>
                    <a:pt x="3632" y="1740"/>
                  </a:lnTo>
                  <a:lnTo>
                    <a:pt x="3632" y="1620"/>
                  </a:lnTo>
                  <a:lnTo>
                    <a:pt x="3632" y="1520"/>
                  </a:lnTo>
                  <a:lnTo>
                    <a:pt x="3632" y="1440"/>
                  </a:lnTo>
                  <a:lnTo>
                    <a:pt x="3632" y="1380"/>
                  </a:lnTo>
                  <a:lnTo>
                    <a:pt x="3632" y="1340"/>
                  </a:lnTo>
                  <a:lnTo>
                    <a:pt x="3632" y="1320"/>
                  </a:lnTo>
                  <a:lnTo>
                    <a:pt x="3632" y="1340"/>
                  </a:lnTo>
                  <a:lnTo>
                    <a:pt x="3632" y="1380"/>
                  </a:lnTo>
                  <a:lnTo>
                    <a:pt x="3632" y="1440"/>
                  </a:lnTo>
                  <a:lnTo>
                    <a:pt x="3632" y="1520"/>
                  </a:lnTo>
                  <a:lnTo>
                    <a:pt x="3632" y="1620"/>
                  </a:lnTo>
                  <a:lnTo>
                    <a:pt x="3632" y="1720"/>
                  </a:lnTo>
                  <a:lnTo>
                    <a:pt x="3632" y="1960"/>
                  </a:lnTo>
                  <a:lnTo>
                    <a:pt x="3632" y="2200"/>
                  </a:lnTo>
                  <a:lnTo>
                    <a:pt x="3632" y="2420"/>
                  </a:lnTo>
                  <a:lnTo>
                    <a:pt x="3632" y="2500"/>
                  </a:lnTo>
                  <a:lnTo>
                    <a:pt x="3632" y="2560"/>
                  </a:lnTo>
                  <a:lnTo>
                    <a:pt x="3632" y="2620"/>
                  </a:lnTo>
                  <a:lnTo>
                    <a:pt x="3632" y="2640"/>
                  </a:lnTo>
                  <a:lnTo>
                    <a:pt x="3632" y="2640"/>
                  </a:lnTo>
                  <a:lnTo>
                    <a:pt x="3632" y="2620"/>
                  </a:lnTo>
                  <a:lnTo>
                    <a:pt x="3632" y="2580"/>
                  </a:lnTo>
                  <a:lnTo>
                    <a:pt x="3632" y="2520"/>
                  </a:lnTo>
                  <a:lnTo>
                    <a:pt x="3632" y="2360"/>
                  </a:lnTo>
                  <a:lnTo>
                    <a:pt x="3632" y="2200"/>
                  </a:lnTo>
                  <a:lnTo>
                    <a:pt x="3652" y="2000"/>
                  </a:lnTo>
                  <a:lnTo>
                    <a:pt x="3652" y="1840"/>
                  </a:lnTo>
                  <a:lnTo>
                    <a:pt x="3652" y="1780"/>
                  </a:lnTo>
                  <a:lnTo>
                    <a:pt x="3652" y="1720"/>
                  </a:lnTo>
                  <a:lnTo>
                    <a:pt x="3652" y="1680"/>
                  </a:lnTo>
                  <a:lnTo>
                    <a:pt x="3652" y="1660"/>
                  </a:lnTo>
                  <a:lnTo>
                    <a:pt x="3652" y="1660"/>
                  </a:lnTo>
                  <a:lnTo>
                    <a:pt x="3652" y="1720"/>
                  </a:lnTo>
                  <a:lnTo>
                    <a:pt x="3652" y="1800"/>
                  </a:lnTo>
                  <a:lnTo>
                    <a:pt x="3652" y="1900"/>
                  </a:lnTo>
                  <a:lnTo>
                    <a:pt x="3652" y="2140"/>
                  </a:lnTo>
                  <a:lnTo>
                    <a:pt x="3652" y="2240"/>
                  </a:lnTo>
                  <a:lnTo>
                    <a:pt x="3652" y="2320"/>
                  </a:lnTo>
                  <a:lnTo>
                    <a:pt x="3652" y="2440"/>
                  </a:lnTo>
                  <a:lnTo>
                    <a:pt x="3652" y="2540"/>
                  </a:lnTo>
                  <a:lnTo>
                    <a:pt x="3652" y="2620"/>
                  </a:lnTo>
                  <a:lnTo>
                    <a:pt x="3652" y="2640"/>
                  </a:lnTo>
                  <a:lnTo>
                    <a:pt x="3652" y="2620"/>
                  </a:lnTo>
                  <a:lnTo>
                    <a:pt x="3652" y="2580"/>
                  </a:lnTo>
                  <a:lnTo>
                    <a:pt x="3652" y="2540"/>
                  </a:lnTo>
                  <a:lnTo>
                    <a:pt x="3652" y="2480"/>
                  </a:lnTo>
                  <a:lnTo>
                    <a:pt x="3652" y="2360"/>
                  </a:lnTo>
                  <a:lnTo>
                    <a:pt x="3652" y="2340"/>
                  </a:lnTo>
                  <a:lnTo>
                    <a:pt x="3652" y="2320"/>
                  </a:lnTo>
                  <a:lnTo>
                    <a:pt x="3652" y="2340"/>
                  </a:lnTo>
                  <a:lnTo>
                    <a:pt x="3652" y="2360"/>
                  </a:lnTo>
                  <a:lnTo>
                    <a:pt x="3652" y="2460"/>
                  </a:lnTo>
                  <a:lnTo>
                    <a:pt x="3672" y="2560"/>
                  </a:lnTo>
                  <a:lnTo>
                    <a:pt x="3672" y="2620"/>
                  </a:lnTo>
                  <a:lnTo>
                    <a:pt x="3672" y="2640"/>
                  </a:lnTo>
                  <a:lnTo>
                    <a:pt x="3672" y="2640"/>
                  </a:lnTo>
                  <a:lnTo>
                    <a:pt x="3672" y="2600"/>
                  </a:lnTo>
                  <a:lnTo>
                    <a:pt x="3672" y="2560"/>
                  </a:lnTo>
                  <a:lnTo>
                    <a:pt x="3672" y="2420"/>
                  </a:lnTo>
                  <a:lnTo>
                    <a:pt x="3672" y="2260"/>
                  </a:lnTo>
                  <a:lnTo>
                    <a:pt x="3672" y="2080"/>
                  </a:lnTo>
                  <a:lnTo>
                    <a:pt x="3672" y="1920"/>
                  </a:lnTo>
                  <a:lnTo>
                    <a:pt x="3672" y="1800"/>
                  </a:lnTo>
                  <a:lnTo>
                    <a:pt x="3672" y="1700"/>
                  </a:lnTo>
                  <a:lnTo>
                    <a:pt x="3672" y="1660"/>
                  </a:lnTo>
                  <a:lnTo>
                    <a:pt x="3672" y="1660"/>
                  </a:lnTo>
                  <a:lnTo>
                    <a:pt x="3672" y="1660"/>
                  </a:lnTo>
                  <a:lnTo>
                    <a:pt x="3672" y="1700"/>
                  </a:lnTo>
                  <a:lnTo>
                    <a:pt x="3672" y="1800"/>
                  </a:lnTo>
                  <a:lnTo>
                    <a:pt x="3672" y="1920"/>
                  </a:lnTo>
                  <a:lnTo>
                    <a:pt x="3672" y="2080"/>
                  </a:lnTo>
                  <a:lnTo>
                    <a:pt x="3672" y="2260"/>
                  </a:lnTo>
                  <a:lnTo>
                    <a:pt x="3672" y="2420"/>
                  </a:lnTo>
                  <a:lnTo>
                    <a:pt x="3672" y="2560"/>
                  </a:lnTo>
                  <a:lnTo>
                    <a:pt x="3672" y="2600"/>
                  </a:lnTo>
                  <a:lnTo>
                    <a:pt x="3672" y="2640"/>
                  </a:lnTo>
                  <a:lnTo>
                    <a:pt x="3672" y="2640"/>
                  </a:lnTo>
                  <a:lnTo>
                    <a:pt x="3672" y="2560"/>
                  </a:lnTo>
                  <a:lnTo>
                    <a:pt x="3672" y="2420"/>
                  </a:lnTo>
                  <a:lnTo>
                    <a:pt x="3672" y="2280"/>
                  </a:lnTo>
                  <a:lnTo>
                    <a:pt x="3672" y="2100"/>
                  </a:lnTo>
                  <a:lnTo>
                    <a:pt x="3692" y="1960"/>
                  </a:lnTo>
                  <a:lnTo>
                    <a:pt x="3692" y="1820"/>
                  </a:lnTo>
                  <a:lnTo>
                    <a:pt x="3692" y="1720"/>
                  </a:lnTo>
                  <a:lnTo>
                    <a:pt x="3692" y="1680"/>
                  </a:lnTo>
                  <a:lnTo>
                    <a:pt x="3692" y="1660"/>
                  </a:lnTo>
                  <a:lnTo>
                    <a:pt x="3692" y="1660"/>
                  </a:lnTo>
                  <a:lnTo>
                    <a:pt x="3692" y="1720"/>
                  </a:lnTo>
                  <a:lnTo>
                    <a:pt x="3692" y="1800"/>
                  </a:lnTo>
                  <a:lnTo>
                    <a:pt x="3692" y="1900"/>
                  </a:lnTo>
                  <a:lnTo>
                    <a:pt x="3692" y="2140"/>
                  </a:lnTo>
                  <a:lnTo>
                    <a:pt x="3692" y="2240"/>
                  </a:lnTo>
                  <a:lnTo>
                    <a:pt x="3692" y="2320"/>
                  </a:lnTo>
                  <a:lnTo>
                    <a:pt x="3692" y="2440"/>
                  </a:lnTo>
                  <a:lnTo>
                    <a:pt x="3692" y="2520"/>
                  </a:lnTo>
                  <a:lnTo>
                    <a:pt x="3692" y="2600"/>
                  </a:lnTo>
                  <a:lnTo>
                    <a:pt x="3692" y="2640"/>
                  </a:lnTo>
                  <a:lnTo>
                    <a:pt x="3692" y="2640"/>
                  </a:lnTo>
                  <a:lnTo>
                    <a:pt x="3692" y="2640"/>
                  </a:lnTo>
                  <a:lnTo>
                    <a:pt x="3712" y="2640"/>
                  </a:lnTo>
                  <a:lnTo>
                    <a:pt x="3712" y="2620"/>
                  </a:lnTo>
                  <a:lnTo>
                    <a:pt x="3712" y="2560"/>
                  </a:lnTo>
                  <a:lnTo>
                    <a:pt x="3712" y="2460"/>
                  </a:lnTo>
                  <a:lnTo>
                    <a:pt x="3712" y="2360"/>
                  </a:lnTo>
                  <a:lnTo>
                    <a:pt x="3712" y="2340"/>
                  </a:lnTo>
                  <a:lnTo>
                    <a:pt x="3712" y="2320"/>
                  </a:lnTo>
                  <a:lnTo>
                    <a:pt x="3712" y="2340"/>
                  </a:lnTo>
                  <a:lnTo>
                    <a:pt x="3712" y="2360"/>
                  </a:lnTo>
                  <a:lnTo>
                    <a:pt x="3712" y="2420"/>
                  </a:lnTo>
                  <a:lnTo>
                    <a:pt x="3712" y="2480"/>
                  </a:lnTo>
                  <a:lnTo>
                    <a:pt x="3712" y="2580"/>
                  </a:lnTo>
                  <a:lnTo>
                    <a:pt x="3712" y="2620"/>
                  </a:lnTo>
                  <a:lnTo>
                    <a:pt x="3712" y="2640"/>
                  </a:lnTo>
                  <a:lnTo>
                    <a:pt x="3712" y="2620"/>
                  </a:lnTo>
                  <a:lnTo>
                    <a:pt x="3712" y="2600"/>
                  </a:lnTo>
                  <a:lnTo>
                    <a:pt x="3712" y="2500"/>
                  </a:lnTo>
                  <a:lnTo>
                    <a:pt x="3712" y="2400"/>
                  </a:lnTo>
                  <a:lnTo>
                    <a:pt x="3712" y="2340"/>
                  </a:lnTo>
                  <a:lnTo>
                    <a:pt x="3712" y="2320"/>
                  </a:lnTo>
                  <a:lnTo>
                    <a:pt x="3712" y="2320"/>
                  </a:lnTo>
                  <a:lnTo>
                    <a:pt x="3712" y="2300"/>
                  </a:lnTo>
                  <a:lnTo>
                    <a:pt x="3712" y="2260"/>
                  </a:lnTo>
                  <a:lnTo>
                    <a:pt x="3712" y="2140"/>
                  </a:lnTo>
                  <a:lnTo>
                    <a:pt x="3732" y="2040"/>
                  </a:lnTo>
                  <a:lnTo>
                    <a:pt x="3732" y="2000"/>
                  </a:lnTo>
                  <a:lnTo>
                    <a:pt x="3732" y="1980"/>
                  </a:lnTo>
                  <a:lnTo>
                    <a:pt x="3732" y="1980"/>
                  </a:lnTo>
                  <a:lnTo>
                    <a:pt x="3732" y="2040"/>
                  </a:lnTo>
                  <a:lnTo>
                    <a:pt x="3732" y="2120"/>
                  </a:lnTo>
                  <a:lnTo>
                    <a:pt x="3732" y="2220"/>
                  </a:lnTo>
                  <a:lnTo>
                    <a:pt x="3732" y="2320"/>
                  </a:lnTo>
                  <a:lnTo>
                    <a:pt x="3732" y="2420"/>
                  </a:lnTo>
                  <a:lnTo>
                    <a:pt x="3732" y="2520"/>
                  </a:lnTo>
                  <a:lnTo>
                    <a:pt x="3732" y="2600"/>
                  </a:lnTo>
                  <a:lnTo>
                    <a:pt x="3732" y="2640"/>
                  </a:lnTo>
                  <a:lnTo>
                    <a:pt x="3732" y="2640"/>
                  </a:lnTo>
                  <a:lnTo>
                    <a:pt x="3732" y="2620"/>
                  </a:lnTo>
                  <a:lnTo>
                    <a:pt x="3732" y="2580"/>
                  </a:lnTo>
                  <a:lnTo>
                    <a:pt x="3732" y="2540"/>
                  </a:lnTo>
                  <a:lnTo>
                    <a:pt x="3732" y="2480"/>
                  </a:lnTo>
                  <a:lnTo>
                    <a:pt x="3752" y="2360"/>
                  </a:lnTo>
                  <a:lnTo>
                    <a:pt x="3752" y="2340"/>
                  </a:lnTo>
                  <a:lnTo>
                    <a:pt x="3752" y="2320"/>
                  </a:lnTo>
                  <a:lnTo>
                    <a:pt x="3752" y="2340"/>
                  </a:lnTo>
                  <a:lnTo>
                    <a:pt x="3752" y="2360"/>
                  </a:lnTo>
                  <a:lnTo>
                    <a:pt x="3752" y="2460"/>
                  </a:lnTo>
                  <a:lnTo>
                    <a:pt x="3752" y="2560"/>
                  </a:lnTo>
                  <a:lnTo>
                    <a:pt x="3752" y="2620"/>
                  </a:lnTo>
                  <a:lnTo>
                    <a:pt x="3752" y="2640"/>
                  </a:lnTo>
                  <a:lnTo>
                    <a:pt x="3752" y="2640"/>
                  </a:lnTo>
                  <a:lnTo>
                    <a:pt x="3752" y="2620"/>
                  </a:lnTo>
                  <a:lnTo>
                    <a:pt x="3752" y="2560"/>
                  </a:lnTo>
                  <a:lnTo>
                    <a:pt x="3752" y="2460"/>
                  </a:lnTo>
                  <a:lnTo>
                    <a:pt x="3752" y="2360"/>
                  </a:lnTo>
                  <a:lnTo>
                    <a:pt x="3752" y="2340"/>
                  </a:lnTo>
                  <a:lnTo>
                    <a:pt x="3752" y="2320"/>
                  </a:lnTo>
                  <a:lnTo>
                    <a:pt x="3752" y="2340"/>
                  </a:lnTo>
                  <a:lnTo>
                    <a:pt x="3752" y="2360"/>
                  </a:lnTo>
                  <a:lnTo>
                    <a:pt x="3752" y="2420"/>
                  </a:lnTo>
                  <a:lnTo>
                    <a:pt x="3752" y="2480"/>
                  </a:lnTo>
                  <a:lnTo>
                    <a:pt x="3752" y="2580"/>
                  </a:lnTo>
                  <a:lnTo>
                    <a:pt x="3752" y="2620"/>
                  </a:lnTo>
                  <a:lnTo>
                    <a:pt x="3752" y="2640"/>
                  </a:lnTo>
                  <a:lnTo>
                    <a:pt x="3752" y="2620"/>
                  </a:lnTo>
                  <a:lnTo>
                    <a:pt x="3752" y="2580"/>
                  </a:lnTo>
                  <a:lnTo>
                    <a:pt x="3752" y="2540"/>
                  </a:lnTo>
                  <a:lnTo>
                    <a:pt x="3752" y="2480"/>
                  </a:lnTo>
                  <a:lnTo>
                    <a:pt x="3772" y="2360"/>
                  </a:lnTo>
                  <a:lnTo>
                    <a:pt x="3772" y="2340"/>
                  </a:lnTo>
                  <a:lnTo>
                    <a:pt x="3772" y="2320"/>
                  </a:lnTo>
                  <a:lnTo>
                    <a:pt x="3772" y="2340"/>
                  </a:lnTo>
                  <a:lnTo>
                    <a:pt x="3772" y="2360"/>
                  </a:lnTo>
                  <a:lnTo>
                    <a:pt x="3772" y="2460"/>
                  </a:lnTo>
                  <a:lnTo>
                    <a:pt x="3772" y="2560"/>
                  </a:lnTo>
                  <a:lnTo>
                    <a:pt x="3772" y="2620"/>
                  </a:lnTo>
                  <a:lnTo>
                    <a:pt x="3772" y="2640"/>
                  </a:lnTo>
                  <a:lnTo>
                    <a:pt x="3772" y="2640"/>
                  </a:lnTo>
                  <a:lnTo>
                    <a:pt x="3772" y="2580"/>
                  </a:lnTo>
                  <a:lnTo>
                    <a:pt x="3772" y="2500"/>
                  </a:lnTo>
                  <a:lnTo>
                    <a:pt x="3772" y="2420"/>
                  </a:lnTo>
                  <a:lnTo>
                    <a:pt x="3772" y="2300"/>
                  </a:lnTo>
                  <a:lnTo>
                    <a:pt x="3772" y="2200"/>
                  </a:lnTo>
                  <a:lnTo>
                    <a:pt x="3772" y="2120"/>
                  </a:lnTo>
                  <a:lnTo>
                    <a:pt x="3772" y="2040"/>
                  </a:lnTo>
                  <a:lnTo>
                    <a:pt x="3772" y="1980"/>
                  </a:lnTo>
                  <a:lnTo>
                    <a:pt x="3772" y="1980"/>
                  </a:lnTo>
                  <a:lnTo>
                    <a:pt x="3792" y="1980"/>
                  </a:lnTo>
                  <a:lnTo>
                    <a:pt x="3792" y="2040"/>
                  </a:lnTo>
                  <a:lnTo>
                    <a:pt x="3792" y="2120"/>
                  </a:lnTo>
                  <a:lnTo>
                    <a:pt x="3792" y="2200"/>
                  </a:lnTo>
                  <a:lnTo>
                    <a:pt x="3792" y="2300"/>
                  </a:lnTo>
                  <a:lnTo>
                    <a:pt x="3792" y="2420"/>
                  </a:lnTo>
                  <a:lnTo>
                    <a:pt x="3792" y="2500"/>
                  </a:lnTo>
                  <a:lnTo>
                    <a:pt x="3792" y="2580"/>
                  </a:lnTo>
                  <a:lnTo>
                    <a:pt x="3792" y="2640"/>
                  </a:lnTo>
                  <a:lnTo>
                    <a:pt x="3792" y="2640"/>
                  </a:lnTo>
                  <a:lnTo>
                    <a:pt x="3792" y="2640"/>
                  </a:lnTo>
                  <a:lnTo>
                    <a:pt x="3792" y="2640"/>
                  </a:lnTo>
                  <a:lnTo>
                    <a:pt x="3792" y="2640"/>
                  </a:lnTo>
                  <a:lnTo>
                    <a:pt x="3812" y="2640"/>
                  </a:lnTo>
                  <a:lnTo>
                    <a:pt x="3812" y="2620"/>
                  </a:lnTo>
                  <a:lnTo>
                    <a:pt x="3812" y="2560"/>
                  </a:lnTo>
                  <a:lnTo>
                    <a:pt x="3812" y="2460"/>
                  </a:lnTo>
                  <a:lnTo>
                    <a:pt x="3812" y="2360"/>
                  </a:lnTo>
                  <a:lnTo>
                    <a:pt x="3812" y="2340"/>
                  </a:lnTo>
                  <a:lnTo>
                    <a:pt x="3812" y="2320"/>
                  </a:lnTo>
                  <a:lnTo>
                    <a:pt x="3812" y="2340"/>
                  </a:lnTo>
                  <a:lnTo>
                    <a:pt x="3812" y="2360"/>
                  </a:lnTo>
                  <a:lnTo>
                    <a:pt x="3812" y="2460"/>
                  </a:lnTo>
                  <a:lnTo>
                    <a:pt x="3812" y="2560"/>
                  </a:lnTo>
                  <a:lnTo>
                    <a:pt x="3812" y="2620"/>
                  </a:lnTo>
                  <a:lnTo>
                    <a:pt x="3812" y="2640"/>
                  </a:lnTo>
                  <a:lnTo>
                    <a:pt x="3812" y="2640"/>
                  </a:lnTo>
                  <a:lnTo>
                    <a:pt x="3812" y="2640"/>
                  </a:lnTo>
                  <a:lnTo>
                    <a:pt x="3832" y="2640"/>
                  </a:lnTo>
                  <a:lnTo>
                    <a:pt x="3832" y="2640"/>
                  </a:lnTo>
                  <a:lnTo>
                    <a:pt x="3832" y="2580"/>
                  </a:lnTo>
                  <a:lnTo>
                    <a:pt x="3832" y="2500"/>
                  </a:lnTo>
                  <a:lnTo>
                    <a:pt x="3832" y="2400"/>
                  </a:lnTo>
                  <a:lnTo>
                    <a:pt x="3832" y="2280"/>
                  </a:lnTo>
                  <a:lnTo>
                    <a:pt x="3832" y="2180"/>
                  </a:lnTo>
                  <a:lnTo>
                    <a:pt x="3832" y="2080"/>
                  </a:lnTo>
                  <a:lnTo>
                    <a:pt x="3832" y="2020"/>
                  </a:lnTo>
                  <a:lnTo>
                    <a:pt x="3832" y="1980"/>
                  </a:lnTo>
                  <a:lnTo>
                    <a:pt x="3832" y="1980"/>
                  </a:lnTo>
                  <a:lnTo>
                    <a:pt x="3832" y="2000"/>
                  </a:lnTo>
                  <a:lnTo>
                    <a:pt x="3832" y="2040"/>
                  </a:lnTo>
                  <a:lnTo>
                    <a:pt x="3832" y="2080"/>
                  </a:lnTo>
                  <a:lnTo>
                    <a:pt x="3832" y="2220"/>
                  </a:lnTo>
                  <a:lnTo>
                    <a:pt x="3832" y="2280"/>
                  </a:lnTo>
                  <a:lnTo>
                    <a:pt x="3832" y="2320"/>
                  </a:lnTo>
                  <a:lnTo>
                    <a:pt x="3832" y="2420"/>
                  </a:lnTo>
                  <a:lnTo>
                    <a:pt x="3832" y="2520"/>
                  </a:lnTo>
                  <a:lnTo>
                    <a:pt x="3832" y="2600"/>
                  </a:lnTo>
                  <a:lnTo>
                    <a:pt x="3832" y="2640"/>
                  </a:lnTo>
                  <a:lnTo>
                    <a:pt x="3832" y="2640"/>
                  </a:lnTo>
                  <a:lnTo>
                    <a:pt x="3832" y="2620"/>
                  </a:lnTo>
                  <a:lnTo>
                    <a:pt x="3832" y="2580"/>
                  </a:lnTo>
                  <a:lnTo>
                    <a:pt x="3832" y="2540"/>
                  </a:lnTo>
                  <a:lnTo>
                    <a:pt x="3832" y="2480"/>
                  </a:lnTo>
                  <a:lnTo>
                    <a:pt x="3852" y="2360"/>
                  </a:lnTo>
                  <a:lnTo>
                    <a:pt x="3852" y="2340"/>
                  </a:lnTo>
                  <a:lnTo>
                    <a:pt x="3852" y="2320"/>
                  </a:lnTo>
                  <a:lnTo>
                    <a:pt x="3852" y="2340"/>
                  </a:lnTo>
                  <a:lnTo>
                    <a:pt x="3852" y="2360"/>
                  </a:lnTo>
                  <a:lnTo>
                    <a:pt x="3852" y="2460"/>
                  </a:lnTo>
                  <a:lnTo>
                    <a:pt x="3852" y="2560"/>
                  </a:lnTo>
                  <a:lnTo>
                    <a:pt x="3852" y="2620"/>
                  </a:lnTo>
                  <a:lnTo>
                    <a:pt x="3852" y="2640"/>
                  </a:lnTo>
                  <a:lnTo>
                    <a:pt x="3852" y="2640"/>
                  </a:lnTo>
                  <a:lnTo>
                    <a:pt x="3852" y="2640"/>
                  </a:lnTo>
                  <a:lnTo>
                    <a:pt x="3852" y="2620"/>
                  </a:lnTo>
                  <a:lnTo>
                    <a:pt x="3852" y="2560"/>
                  </a:lnTo>
                  <a:lnTo>
                    <a:pt x="3852" y="2460"/>
                  </a:lnTo>
                  <a:lnTo>
                    <a:pt x="3872" y="2360"/>
                  </a:lnTo>
                  <a:lnTo>
                    <a:pt x="3872" y="2340"/>
                  </a:lnTo>
                  <a:lnTo>
                    <a:pt x="3872" y="2320"/>
                  </a:lnTo>
                  <a:lnTo>
                    <a:pt x="3872" y="2340"/>
                  </a:lnTo>
                  <a:lnTo>
                    <a:pt x="3872" y="2360"/>
                  </a:lnTo>
                  <a:lnTo>
                    <a:pt x="3872" y="2460"/>
                  </a:lnTo>
                  <a:lnTo>
                    <a:pt x="3872" y="2560"/>
                  </a:lnTo>
                  <a:lnTo>
                    <a:pt x="3872" y="2620"/>
                  </a:lnTo>
                  <a:lnTo>
                    <a:pt x="3872" y="2640"/>
                  </a:lnTo>
                  <a:lnTo>
                    <a:pt x="3872" y="2640"/>
                  </a:lnTo>
                  <a:lnTo>
                    <a:pt x="3872" y="2640"/>
                  </a:lnTo>
                  <a:lnTo>
                    <a:pt x="3872" y="2640"/>
                  </a:lnTo>
                  <a:lnTo>
                    <a:pt x="3872" y="2640"/>
                  </a:lnTo>
                  <a:lnTo>
                    <a:pt x="3892" y="2640"/>
                  </a:lnTo>
                  <a:lnTo>
                    <a:pt x="3892" y="2620"/>
                  </a:lnTo>
                  <a:lnTo>
                    <a:pt x="3892" y="2580"/>
                  </a:lnTo>
                  <a:lnTo>
                    <a:pt x="3892" y="2480"/>
                  </a:lnTo>
                  <a:lnTo>
                    <a:pt x="3892" y="2380"/>
                  </a:lnTo>
                  <a:lnTo>
                    <a:pt x="3892" y="2340"/>
                  </a:lnTo>
                  <a:lnTo>
                    <a:pt x="3892" y="2320"/>
                  </a:lnTo>
                  <a:lnTo>
                    <a:pt x="3892" y="2320"/>
                  </a:lnTo>
                  <a:lnTo>
                    <a:pt x="3892" y="2320"/>
                  </a:lnTo>
                  <a:lnTo>
                    <a:pt x="3892" y="2340"/>
                  </a:lnTo>
                  <a:lnTo>
                    <a:pt x="3892" y="2380"/>
                  </a:lnTo>
                  <a:lnTo>
                    <a:pt x="3892" y="2480"/>
                  </a:lnTo>
                  <a:lnTo>
                    <a:pt x="3912" y="2580"/>
                  </a:lnTo>
                  <a:lnTo>
                    <a:pt x="3912" y="2620"/>
                  </a:lnTo>
                  <a:lnTo>
                    <a:pt x="3912" y="2640"/>
                  </a:lnTo>
                  <a:lnTo>
                    <a:pt x="3912" y="2640"/>
                  </a:lnTo>
                  <a:lnTo>
                    <a:pt x="3912" y="2640"/>
                  </a:lnTo>
                  <a:lnTo>
                    <a:pt x="3912" y="2640"/>
                  </a:lnTo>
                  <a:lnTo>
                    <a:pt x="3912" y="2640"/>
                  </a:lnTo>
                  <a:lnTo>
                    <a:pt x="3912" y="2640"/>
                  </a:lnTo>
                  <a:lnTo>
                    <a:pt x="3932" y="2640"/>
                  </a:lnTo>
                  <a:lnTo>
                    <a:pt x="3932" y="2620"/>
                  </a:lnTo>
                  <a:lnTo>
                    <a:pt x="3932" y="2580"/>
                  </a:lnTo>
                  <a:lnTo>
                    <a:pt x="3932" y="2480"/>
                  </a:lnTo>
                  <a:lnTo>
                    <a:pt x="3932" y="2380"/>
                  </a:lnTo>
                  <a:lnTo>
                    <a:pt x="3932" y="2340"/>
                  </a:lnTo>
                  <a:lnTo>
                    <a:pt x="3932" y="2320"/>
                  </a:lnTo>
                  <a:lnTo>
                    <a:pt x="3932" y="2320"/>
                  </a:lnTo>
                  <a:lnTo>
                    <a:pt x="3932" y="2320"/>
                  </a:lnTo>
                  <a:lnTo>
                    <a:pt x="3932" y="2320"/>
                  </a:lnTo>
                  <a:lnTo>
                    <a:pt x="3952" y="2320"/>
                  </a:lnTo>
                  <a:lnTo>
                    <a:pt x="3952" y="2340"/>
                  </a:lnTo>
                  <a:lnTo>
                    <a:pt x="3952" y="2380"/>
                  </a:lnTo>
                  <a:lnTo>
                    <a:pt x="3952" y="2480"/>
                  </a:lnTo>
                  <a:lnTo>
                    <a:pt x="3952" y="2580"/>
                  </a:lnTo>
                  <a:lnTo>
                    <a:pt x="3952" y="2620"/>
                  </a:lnTo>
                  <a:lnTo>
                    <a:pt x="3952" y="2640"/>
                  </a:lnTo>
                  <a:lnTo>
                    <a:pt x="3952" y="2640"/>
                  </a:lnTo>
                  <a:lnTo>
                    <a:pt x="3952" y="2640"/>
                  </a:lnTo>
                  <a:lnTo>
                    <a:pt x="3952" y="2640"/>
                  </a:lnTo>
                  <a:lnTo>
                    <a:pt x="3952" y="2620"/>
                  </a:lnTo>
                  <a:lnTo>
                    <a:pt x="3952" y="2560"/>
                  </a:lnTo>
                  <a:lnTo>
                    <a:pt x="3952" y="2460"/>
                  </a:lnTo>
                  <a:lnTo>
                    <a:pt x="3971" y="2360"/>
                  </a:lnTo>
                  <a:lnTo>
                    <a:pt x="3971" y="2340"/>
                  </a:lnTo>
                  <a:lnTo>
                    <a:pt x="3971" y="2320"/>
                  </a:lnTo>
                  <a:lnTo>
                    <a:pt x="3971" y="2340"/>
                  </a:lnTo>
                  <a:lnTo>
                    <a:pt x="3971" y="2360"/>
                  </a:lnTo>
                  <a:lnTo>
                    <a:pt x="3971" y="2460"/>
                  </a:lnTo>
                  <a:lnTo>
                    <a:pt x="3971" y="2560"/>
                  </a:lnTo>
                  <a:lnTo>
                    <a:pt x="3971" y="2620"/>
                  </a:lnTo>
                  <a:lnTo>
                    <a:pt x="3971" y="2640"/>
                  </a:lnTo>
                  <a:lnTo>
                    <a:pt x="3971" y="2640"/>
                  </a:lnTo>
                  <a:lnTo>
                    <a:pt x="3971" y="2580"/>
                  </a:lnTo>
                  <a:lnTo>
                    <a:pt x="3971" y="2500"/>
                  </a:lnTo>
                  <a:lnTo>
                    <a:pt x="3971" y="2400"/>
                  </a:lnTo>
                  <a:lnTo>
                    <a:pt x="3971" y="2320"/>
                  </a:lnTo>
                  <a:lnTo>
                    <a:pt x="3971" y="2280"/>
                  </a:lnTo>
                  <a:lnTo>
                    <a:pt x="3971" y="2220"/>
                  </a:lnTo>
                  <a:lnTo>
                    <a:pt x="3971" y="2080"/>
                  </a:lnTo>
                  <a:lnTo>
                    <a:pt x="3991" y="2040"/>
                  </a:lnTo>
                  <a:lnTo>
                    <a:pt x="3991" y="2000"/>
                  </a:lnTo>
                  <a:lnTo>
                    <a:pt x="3991" y="1980"/>
                  </a:lnTo>
                  <a:lnTo>
                    <a:pt x="3991" y="1980"/>
                  </a:lnTo>
                  <a:lnTo>
                    <a:pt x="3991" y="2020"/>
                  </a:lnTo>
                  <a:lnTo>
                    <a:pt x="3991" y="2080"/>
                  </a:lnTo>
                  <a:lnTo>
                    <a:pt x="3991" y="2180"/>
                  </a:lnTo>
                  <a:lnTo>
                    <a:pt x="3991" y="2280"/>
                  </a:lnTo>
                  <a:lnTo>
                    <a:pt x="3991" y="2400"/>
                  </a:lnTo>
                  <a:lnTo>
                    <a:pt x="3991" y="2500"/>
                  </a:lnTo>
                  <a:lnTo>
                    <a:pt x="3991" y="2580"/>
                  </a:lnTo>
                  <a:lnTo>
                    <a:pt x="3991" y="2640"/>
                  </a:lnTo>
                  <a:lnTo>
                    <a:pt x="3991" y="2640"/>
                  </a:lnTo>
                  <a:lnTo>
                    <a:pt x="3991" y="2640"/>
                  </a:lnTo>
                  <a:lnTo>
                    <a:pt x="3991" y="2640"/>
                  </a:lnTo>
                  <a:lnTo>
                    <a:pt x="3991" y="2640"/>
                  </a:lnTo>
                  <a:lnTo>
                    <a:pt x="4011" y="2640"/>
                  </a:lnTo>
                  <a:lnTo>
                    <a:pt x="4011" y="2640"/>
                  </a:lnTo>
                  <a:lnTo>
                    <a:pt x="4011" y="2640"/>
                  </a:lnTo>
                  <a:lnTo>
                    <a:pt x="4011" y="2620"/>
                  </a:lnTo>
                  <a:lnTo>
                    <a:pt x="4011" y="2580"/>
                  </a:lnTo>
                  <a:lnTo>
                    <a:pt x="4011" y="2480"/>
                  </a:lnTo>
                  <a:lnTo>
                    <a:pt x="4011" y="2380"/>
                  </a:lnTo>
                  <a:lnTo>
                    <a:pt x="4011" y="2340"/>
                  </a:lnTo>
                  <a:lnTo>
                    <a:pt x="4011" y="2320"/>
                  </a:lnTo>
                  <a:lnTo>
                    <a:pt x="4011" y="2320"/>
                  </a:lnTo>
                  <a:lnTo>
                    <a:pt x="4031" y="2320"/>
                  </a:lnTo>
                  <a:lnTo>
                    <a:pt x="4031" y="2340"/>
                  </a:lnTo>
                  <a:lnTo>
                    <a:pt x="4031" y="2380"/>
                  </a:lnTo>
                  <a:lnTo>
                    <a:pt x="4031" y="2480"/>
                  </a:lnTo>
                  <a:lnTo>
                    <a:pt x="4031" y="2580"/>
                  </a:lnTo>
                  <a:lnTo>
                    <a:pt x="4031" y="2620"/>
                  </a:lnTo>
                  <a:lnTo>
                    <a:pt x="4031" y="2640"/>
                  </a:lnTo>
                  <a:lnTo>
                    <a:pt x="4031" y="2640"/>
                  </a:lnTo>
                  <a:lnTo>
                    <a:pt x="4031" y="2640"/>
                  </a:lnTo>
                  <a:lnTo>
                    <a:pt x="4031" y="2640"/>
                  </a:lnTo>
                  <a:lnTo>
                    <a:pt x="4051" y="2640"/>
                  </a:lnTo>
                  <a:lnTo>
                    <a:pt x="4051" y="2620"/>
                  </a:lnTo>
                  <a:lnTo>
                    <a:pt x="4051" y="2560"/>
                  </a:lnTo>
                  <a:lnTo>
                    <a:pt x="4051" y="2460"/>
                  </a:lnTo>
                  <a:lnTo>
                    <a:pt x="4051" y="2360"/>
                  </a:lnTo>
                  <a:lnTo>
                    <a:pt x="4051" y="2340"/>
                  </a:lnTo>
                  <a:lnTo>
                    <a:pt x="4051" y="2320"/>
                  </a:lnTo>
                  <a:lnTo>
                    <a:pt x="4051" y="2340"/>
                  </a:lnTo>
                  <a:lnTo>
                    <a:pt x="4051" y="2360"/>
                  </a:lnTo>
                  <a:lnTo>
                    <a:pt x="4051" y="2460"/>
                  </a:lnTo>
                  <a:lnTo>
                    <a:pt x="4051" y="2560"/>
                  </a:lnTo>
                  <a:lnTo>
                    <a:pt x="4051" y="2620"/>
                  </a:lnTo>
                  <a:lnTo>
                    <a:pt x="4051" y="2640"/>
                  </a:lnTo>
                  <a:lnTo>
                    <a:pt x="4051" y="2640"/>
                  </a:lnTo>
                  <a:lnTo>
                    <a:pt x="4051" y="2640"/>
                  </a:lnTo>
                  <a:lnTo>
                    <a:pt x="4051" y="2640"/>
                  </a:lnTo>
                  <a:lnTo>
                    <a:pt x="4071" y="2640"/>
                  </a:lnTo>
                  <a:lnTo>
                    <a:pt x="4071" y="2640"/>
                  </a:lnTo>
                  <a:lnTo>
                    <a:pt x="4071" y="2620"/>
                  </a:lnTo>
                  <a:lnTo>
                    <a:pt x="4071" y="2560"/>
                  </a:lnTo>
                  <a:lnTo>
                    <a:pt x="4071" y="2460"/>
                  </a:lnTo>
                  <a:lnTo>
                    <a:pt x="4071" y="2360"/>
                  </a:lnTo>
                  <a:lnTo>
                    <a:pt x="4071" y="2340"/>
                  </a:lnTo>
                  <a:lnTo>
                    <a:pt x="4071" y="2320"/>
                  </a:lnTo>
                  <a:lnTo>
                    <a:pt x="4071" y="2340"/>
                  </a:lnTo>
                  <a:lnTo>
                    <a:pt x="4071" y="2360"/>
                  </a:lnTo>
                  <a:lnTo>
                    <a:pt x="4071" y="2460"/>
                  </a:lnTo>
                  <a:lnTo>
                    <a:pt x="4071" y="2560"/>
                  </a:lnTo>
                  <a:lnTo>
                    <a:pt x="4071" y="2620"/>
                  </a:lnTo>
                  <a:lnTo>
                    <a:pt x="4071" y="2640"/>
                  </a:lnTo>
                  <a:lnTo>
                    <a:pt x="4071" y="2640"/>
                  </a:lnTo>
                  <a:lnTo>
                    <a:pt x="4091" y="2640"/>
                  </a:lnTo>
                  <a:lnTo>
                    <a:pt x="4091" y="2640"/>
                  </a:lnTo>
                  <a:lnTo>
                    <a:pt x="4091" y="2640"/>
                  </a:lnTo>
                  <a:lnTo>
                    <a:pt x="4091" y="2620"/>
                  </a:lnTo>
                  <a:lnTo>
                    <a:pt x="4091" y="2560"/>
                  </a:lnTo>
                  <a:lnTo>
                    <a:pt x="4091" y="2460"/>
                  </a:lnTo>
                  <a:lnTo>
                    <a:pt x="4091" y="2360"/>
                  </a:lnTo>
                  <a:lnTo>
                    <a:pt x="4091" y="2340"/>
                  </a:lnTo>
                  <a:lnTo>
                    <a:pt x="4091" y="2320"/>
                  </a:lnTo>
                  <a:lnTo>
                    <a:pt x="4091" y="2340"/>
                  </a:lnTo>
                  <a:lnTo>
                    <a:pt x="4091" y="2360"/>
                  </a:lnTo>
                  <a:lnTo>
                    <a:pt x="4091" y="2460"/>
                  </a:lnTo>
                  <a:lnTo>
                    <a:pt x="4091" y="2560"/>
                  </a:lnTo>
                  <a:lnTo>
                    <a:pt x="4091" y="2620"/>
                  </a:lnTo>
                  <a:lnTo>
                    <a:pt x="4091" y="2640"/>
                  </a:lnTo>
                  <a:lnTo>
                    <a:pt x="4091" y="2640"/>
                  </a:lnTo>
                  <a:lnTo>
                    <a:pt x="4111" y="2640"/>
                  </a:lnTo>
                  <a:lnTo>
                    <a:pt x="4111" y="2620"/>
                  </a:lnTo>
                  <a:lnTo>
                    <a:pt x="4111" y="2580"/>
                  </a:lnTo>
                  <a:lnTo>
                    <a:pt x="4111" y="2480"/>
                  </a:lnTo>
                  <a:lnTo>
                    <a:pt x="4111" y="2380"/>
                  </a:lnTo>
                  <a:lnTo>
                    <a:pt x="4111" y="2340"/>
                  </a:lnTo>
                  <a:lnTo>
                    <a:pt x="4111" y="2320"/>
                  </a:lnTo>
                  <a:lnTo>
                    <a:pt x="4111" y="2320"/>
                  </a:lnTo>
                  <a:lnTo>
                    <a:pt x="4111" y="2260"/>
                  </a:lnTo>
                  <a:lnTo>
                    <a:pt x="4111" y="2180"/>
                  </a:lnTo>
                  <a:lnTo>
                    <a:pt x="4111" y="2080"/>
                  </a:lnTo>
                  <a:lnTo>
                    <a:pt x="4111" y="1960"/>
                  </a:lnTo>
                  <a:lnTo>
                    <a:pt x="4111" y="1860"/>
                  </a:lnTo>
                  <a:lnTo>
                    <a:pt x="4111" y="1780"/>
                  </a:lnTo>
                  <a:lnTo>
                    <a:pt x="4111" y="1700"/>
                  </a:lnTo>
                  <a:lnTo>
                    <a:pt x="4111" y="1660"/>
                  </a:lnTo>
                  <a:lnTo>
                    <a:pt x="4111" y="1660"/>
                  </a:lnTo>
                  <a:lnTo>
                    <a:pt x="4111" y="1660"/>
                  </a:lnTo>
                  <a:lnTo>
                    <a:pt x="4111" y="1700"/>
                  </a:lnTo>
                  <a:lnTo>
                    <a:pt x="4111" y="1740"/>
                  </a:lnTo>
                  <a:lnTo>
                    <a:pt x="4131" y="1860"/>
                  </a:lnTo>
                  <a:lnTo>
                    <a:pt x="4131" y="1980"/>
                  </a:lnTo>
                  <a:lnTo>
                    <a:pt x="4131" y="2060"/>
                  </a:lnTo>
                  <a:lnTo>
                    <a:pt x="4131" y="2140"/>
                  </a:lnTo>
                  <a:lnTo>
                    <a:pt x="4131" y="2340"/>
                  </a:lnTo>
                  <a:lnTo>
                    <a:pt x="4131" y="2440"/>
                  </a:lnTo>
                  <a:lnTo>
                    <a:pt x="4131" y="2540"/>
                  </a:lnTo>
                  <a:lnTo>
                    <a:pt x="4131" y="2600"/>
                  </a:lnTo>
                  <a:lnTo>
                    <a:pt x="4131" y="2640"/>
                  </a:lnTo>
                  <a:lnTo>
                    <a:pt x="4131" y="2640"/>
                  </a:lnTo>
                  <a:lnTo>
                    <a:pt x="4131" y="2620"/>
                  </a:lnTo>
                  <a:lnTo>
                    <a:pt x="4131" y="2580"/>
                  </a:lnTo>
                  <a:lnTo>
                    <a:pt x="4131" y="2520"/>
                  </a:lnTo>
                  <a:lnTo>
                    <a:pt x="4131" y="2400"/>
                  </a:lnTo>
                  <a:lnTo>
                    <a:pt x="4131" y="2360"/>
                  </a:lnTo>
                  <a:lnTo>
                    <a:pt x="4131" y="2320"/>
                  </a:lnTo>
                  <a:lnTo>
                    <a:pt x="4131" y="2320"/>
                  </a:lnTo>
                  <a:lnTo>
                    <a:pt x="4131" y="2340"/>
                  </a:lnTo>
                  <a:lnTo>
                    <a:pt x="4131" y="2380"/>
                  </a:lnTo>
                  <a:lnTo>
                    <a:pt x="4131" y="2480"/>
                  </a:lnTo>
                  <a:lnTo>
                    <a:pt x="4131" y="2580"/>
                  </a:lnTo>
                  <a:lnTo>
                    <a:pt x="4131" y="2620"/>
                  </a:lnTo>
                  <a:lnTo>
                    <a:pt x="4131" y="2640"/>
                  </a:lnTo>
                  <a:lnTo>
                    <a:pt x="4131" y="2640"/>
                  </a:lnTo>
                  <a:lnTo>
                    <a:pt x="4151" y="2640"/>
                  </a:lnTo>
                  <a:lnTo>
                    <a:pt x="4151" y="2640"/>
                  </a:lnTo>
                  <a:lnTo>
                    <a:pt x="4151" y="2640"/>
                  </a:lnTo>
                  <a:lnTo>
                    <a:pt x="4151" y="2600"/>
                  </a:lnTo>
                  <a:lnTo>
                    <a:pt x="4151" y="2520"/>
                  </a:lnTo>
                  <a:lnTo>
                    <a:pt x="4151" y="2420"/>
                  </a:lnTo>
                  <a:lnTo>
                    <a:pt x="4151" y="2320"/>
                  </a:lnTo>
                  <a:lnTo>
                    <a:pt x="4151" y="2240"/>
                  </a:lnTo>
                  <a:lnTo>
                    <a:pt x="4151" y="2140"/>
                  </a:lnTo>
                  <a:lnTo>
                    <a:pt x="4151" y="1920"/>
                  </a:lnTo>
                  <a:lnTo>
                    <a:pt x="4171" y="1820"/>
                  </a:lnTo>
                  <a:lnTo>
                    <a:pt x="4171" y="1740"/>
                  </a:lnTo>
                  <a:lnTo>
                    <a:pt x="4171" y="1680"/>
                  </a:lnTo>
                  <a:lnTo>
                    <a:pt x="4171" y="1660"/>
                  </a:lnTo>
                  <a:lnTo>
                    <a:pt x="4171" y="1660"/>
                  </a:lnTo>
                  <a:lnTo>
                    <a:pt x="4171" y="1680"/>
                  </a:lnTo>
                  <a:lnTo>
                    <a:pt x="4171" y="1760"/>
                  </a:lnTo>
                  <a:lnTo>
                    <a:pt x="4171" y="1860"/>
                  </a:lnTo>
                  <a:lnTo>
                    <a:pt x="4171" y="1980"/>
                  </a:lnTo>
                  <a:lnTo>
                    <a:pt x="4171" y="2120"/>
                  </a:lnTo>
                  <a:lnTo>
                    <a:pt x="4171" y="2220"/>
                  </a:lnTo>
                  <a:lnTo>
                    <a:pt x="4171" y="2300"/>
                  </a:lnTo>
                  <a:lnTo>
                    <a:pt x="4171" y="2320"/>
                  </a:lnTo>
                  <a:lnTo>
                    <a:pt x="4171" y="2320"/>
                  </a:lnTo>
                  <a:lnTo>
                    <a:pt x="4171" y="2300"/>
                  </a:lnTo>
                  <a:lnTo>
                    <a:pt x="4171" y="2220"/>
                  </a:lnTo>
                  <a:lnTo>
                    <a:pt x="4171" y="2120"/>
                  </a:lnTo>
                  <a:lnTo>
                    <a:pt x="4171" y="2020"/>
                  </a:lnTo>
                  <a:lnTo>
                    <a:pt x="4171" y="1900"/>
                  </a:lnTo>
                  <a:lnTo>
                    <a:pt x="4171" y="1780"/>
                  </a:lnTo>
                  <a:lnTo>
                    <a:pt x="4171" y="1700"/>
                  </a:lnTo>
                  <a:lnTo>
                    <a:pt x="4171" y="1660"/>
                  </a:lnTo>
                  <a:lnTo>
                    <a:pt x="4171" y="1660"/>
                  </a:lnTo>
                  <a:lnTo>
                    <a:pt x="4171" y="1660"/>
                  </a:lnTo>
                  <a:lnTo>
                    <a:pt x="4171" y="1700"/>
                  </a:lnTo>
                  <a:lnTo>
                    <a:pt x="4171" y="1740"/>
                  </a:lnTo>
                  <a:lnTo>
                    <a:pt x="4171" y="1860"/>
                  </a:lnTo>
                  <a:lnTo>
                    <a:pt x="4171" y="1980"/>
                  </a:lnTo>
                  <a:lnTo>
                    <a:pt x="4171" y="2060"/>
                  </a:lnTo>
                  <a:lnTo>
                    <a:pt x="4171" y="2140"/>
                  </a:lnTo>
                  <a:lnTo>
                    <a:pt x="4171" y="2340"/>
                  </a:lnTo>
                  <a:lnTo>
                    <a:pt x="4171" y="2440"/>
                  </a:lnTo>
                  <a:lnTo>
                    <a:pt x="4171" y="2540"/>
                  </a:lnTo>
                  <a:lnTo>
                    <a:pt x="4171" y="2600"/>
                  </a:lnTo>
                  <a:lnTo>
                    <a:pt x="4171" y="2640"/>
                  </a:lnTo>
                  <a:lnTo>
                    <a:pt x="4171" y="2640"/>
                  </a:lnTo>
                  <a:lnTo>
                    <a:pt x="4171" y="2640"/>
                  </a:lnTo>
                  <a:lnTo>
                    <a:pt x="4171" y="2600"/>
                  </a:lnTo>
                  <a:lnTo>
                    <a:pt x="4171" y="2560"/>
                  </a:lnTo>
                  <a:lnTo>
                    <a:pt x="4191" y="2440"/>
                  </a:lnTo>
                  <a:lnTo>
                    <a:pt x="4191" y="2320"/>
                  </a:lnTo>
                  <a:lnTo>
                    <a:pt x="4191" y="2240"/>
                  </a:lnTo>
                  <a:lnTo>
                    <a:pt x="4191" y="2140"/>
                  </a:lnTo>
                  <a:lnTo>
                    <a:pt x="4191" y="1920"/>
                  </a:lnTo>
                  <a:lnTo>
                    <a:pt x="4191" y="1820"/>
                  </a:lnTo>
                  <a:lnTo>
                    <a:pt x="4191" y="1740"/>
                  </a:lnTo>
                  <a:lnTo>
                    <a:pt x="4191" y="1680"/>
                  </a:lnTo>
                  <a:lnTo>
                    <a:pt x="4191" y="1660"/>
                  </a:lnTo>
                  <a:lnTo>
                    <a:pt x="4191" y="1680"/>
                  </a:lnTo>
                  <a:lnTo>
                    <a:pt x="4191" y="1760"/>
                  </a:lnTo>
                  <a:lnTo>
                    <a:pt x="4191" y="1860"/>
                  </a:lnTo>
                  <a:lnTo>
                    <a:pt x="4191" y="1980"/>
                  </a:lnTo>
                  <a:lnTo>
                    <a:pt x="4191" y="2080"/>
                  </a:lnTo>
                  <a:lnTo>
                    <a:pt x="4191" y="2200"/>
                  </a:lnTo>
                  <a:lnTo>
                    <a:pt x="4191" y="2280"/>
                  </a:lnTo>
                  <a:lnTo>
                    <a:pt x="4191" y="2320"/>
                  </a:lnTo>
                  <a:lnTo>
                    <a:pt x="4191" y="2320"/>
                  </a:lnTo>
                  <a:lnTo>
                    <a:pt x="4191" y="2280"/>
                  </a:lnTo>
                  <a:lnTo>
                    <a:pt x="4191" y="2220"/>
                  </a:lnTo>
                  <a:lnTo>
                    <a:pt x="4191" y="2140"/>
                  </a:lnTo>
                  <a:lnTo>
                    <a:pt x="4191" y="2080"/>
                  </a:lnTo>
                  <a:lnTo>
                    <a:pt x="4191" y="2020"/>
                  </a:lnTo>
                  <a:lnTo>
                    <a:pt x="4191" y="1980"/>
                  </a:lnTo>
                  <a:lnTo>
                    <a:pt x="4191" y="1980"/>
                  </a:lnTo>
                  <a:lnTo>
                    <a:pt x="4191" y="2020"/>
                  </a:lnTo>
                  <a:lnTo>
                    <a:pt x="4191" y="2100"/>
                  </a:lnTo>
                  <a:lnTo>
                    <a:pt x="4191" y="2220"/>
                  </a:lnTo>
                  <a:lnTo>
                    <a:pt x="4191" y="2320"/>
                  </a:lnTo>
                  <a:lnTo>
                    <a:pt x="4211" y="2440"/>
                  </a:lnTo>
                  <a:lnTo>
                    <a:pt x="4211" y="2540"/>
                  </a:lnTo>
                  <a:lnTo>
                    <a:pt x="4211" y="2620"/>
                  </a:lnTo>
                  <a:lnTo>
                    <a:pt x="4211" y="2640"/>
                  </a:lnTo>
                  <a:lnTo>
                    <a:pt x="4211" y="2620"/>
                  </a:lnTo>
                  <a:lnTo>
                    <a:pt x="4211" y="2580"/>
                  </a:lnTo>
                  <a:lnTo>
                    <a:pt x="4211" y="2520"/>
                  </a:lnTo>
                  <a:lnTo>
                    <a:pt x="4211" y="2440"/>
                  </a:lnTo>
                  <a:lnTo>
                    <a:pt x="4211" y="2340"/>
                  </a:lnTo>
                  <a:lnTo>
                    <a:pt x="4211" y="2220"/>
                  </a:lnTo>
                  <a:lnTo>
                    <a:pt x="4211" y="1980"/>
                  </a:lnTo>
                  <a:lnTo>
                    <a:pt x="4211" y="1900"/>
                  </a:lnTo>
                  <a:lnTo>
                    <a:pt x="4211" y="1800"/>
                  </a:lnTo>
                  <a:lnTo>
                    <a:pt x="4211" y="1580"/>
                  </a:lnTo>
                  <a:lnTo>
                    <a:pt x="4211" y="1320"/>
                  </a:lnTo>
                  <a:lnTo>
                    <a:pt x="4211" y="1040"/>
                  </a:lnTo>
                  <a:lnTo>
                    <a:pt x="4211" y="800"/>
                  </a:lnTo>
                  <a:lnTo>
                    <a:pt x="4211" y="580"/>
                  </a:lnTo>
                  <a:lnTo>
                    <a:pt x="4211" y="480"/>
                  </a:lnTo>
                  <a:lnTo>
                    <a:pt x="4211" y="400"/>
                  </a:lnTo>
                  <a:lnTo>
                    <a:pt x="4211" y="360"/>
                  </a:lnTo>
                  <a:lnTo>
                    <a:pt x="4211" y="320"/>
                  </a:lnTo>
                  <a:lnTo>
                    <a:pt x="4211" y="320"/>
                  </a:lnTo>
                  <a:lnTo>
                    <a:pt x="4211" y="320"/>
                  </a:lnTo>
                  <a:lnTo>
                    <a:pt x="4211" y="340"/>
                  </a:lnTo>
                  <a:lnTo>
                    <a:pt x="4211" y="400"/>
                  </a:lnTo>
                  <a:lnTo>
                    <a:pt x="4211" y="520"/>
                  </a:lnTo>
                  <a:lnTo>
                    <a:pt x="4211" y="680"/>
                  </a:lnTo>
                  <a:lnTo>
                    <a:pt x="4211" y="860"/>
                  </a:lnTo>
                  <a:lnTo>
                    <a:pt x="4211" y="1040"/>
                  </a:lnTo>
                  <a:lnTo>
                    <a:pt x="4211" y="1200"/>
                  </a:lnTo>
                  <a:lnTo>
                    <a:pt x="4211" y="1320"/>
                  </a:lnTo>
                  <a:lnTo>
                    <a:pt x="4211" y="1540"/>
                  </a:lnTo>
                  <a:lnTo>
                    <a:pt x="4211" y="1760"/>
                  </a:lnTo>
                  <a:lnTo>
                    <a:pt x="4211" y="1840"/>
                  </a:lnTo>
                  <a:lnTo>
                    <a:pt x="4211" y="1920"/>
                  </a:lnTo>
                  <a:lnTo>
                    <a:pt x="4211" y="1960"/>
                  </a:lnTo>
                  <a:lnTo>
                    <a:pt x="4211" y="1980"/>
                  </a:lnTo>
                  <a:lnTo>
                    <a:pt x="4211" y="1980"/>
                  </a:lnTo>
                  <a:lnTo>
                    <a:pt x="4211" y="1960"/>
                  </a:lnTo>
                  <a:lnTo>
                    <a:pt x="4211" y="1880"/>
                  </a:lnTo>
                  <a:lnTo>
                    <a:pt x="4211" y="1780"/>
                  </a:lnTo>
                  <a:lnTo>
                    <a:pt x="4211" y="1640"/>
                  </a:lnTo>
                  <a:lnTo>
                    <a:pt x="4231" y="1520"/>
                  </a:lnTo>
                  <a:lnTo>
                    <a:pt x="4231" y="1420"/>
                  </a:lnTo>
                  <a:lnTo>
                    <a:pt x="4231" y="1340"/>
                  </a:lnTo>
                  <a:lnTo>
                    <a:pt x="4231" y="1320"/>
                  </a:lnTo>
                  <a:lnTo>
                    <a:pt x="4231" y="1320"/>
                  </a:lnTo>
                  <a:lnTo>
                    <a:pt x="4231" y="1340"/>
                  </a:lnTo>
                  <a:lnTo>
                    <a:pt x="4231" y="1420"/>
                  </a:lnTo>
                  <a:lnTo>
                    <a:pt x="4231" y="1520"/>
                  </a:lnTo>
                  <a:lnTo>
                    <a:pt x="4231" y="1620"/>
                  </a:lnTo>
                  <a:lnTo>
                    <a:pt x="4231" y="1740"/>
                  </a:lnTo>
                  <a:lnTo>
                    <a:pt x="4231" y="1860"/>
                  </a:lnTo>
                  <a:lnTo>
                    <a:pt x="4231" y="1940"/>
                  </a:lnTo>
                  <a:lnTo>
                    <a:pt x="4231" y="1980"/>
                  </a:lnTo>
                  <a:lnTo>
                    <a:pt x="4231" y="1980"/>
                  </a:lnTo>
                  <a:lnTo>
                    <a:pt x="4231" y="1960"/>
                  </a:lnTo>
                  <a:lnTo>
                    <a:pt x="4231" y="1920"/>
                  </a:lnTo>
                  <a:lnTo>
                    <a:pt x="4231" y="1860"/>
                  </a:lnTo>
                  <a:lnTo>
                    <a:pt x="4231" y="1740"/>
                  </a:lnTo>
                  <a:lnTo>
                    <a:pt x="4231" y="1700"/>
                  </a:lnTo>
                  <a:lnTo>
                    <a:pt x="4231" y="1660"/>
                  </a:lnTo>
                  <a:lnTo>
                    <a:pt x="4231" y="1660"/>
                  </a:lnTo>
                  <a:lnTo>
                    <a:pt x="4231" y="1660"/>
                  </a:lnTo>
                  <a:lnTo>
                    <a:pt x="4251" y="1660"/>
                  </a:lnTo>
                  <a:lnTo>
                    <a:pt x="4251" y="1740"/>
                  </a:lnTo>
                  <a:lnTo>
                    <a:pt x="4251" y="1860"/>
                  </a:lnTo>
                  <a:lnTo>
                    <a:pt x="4251" y="2000"/>
                  </a:lnTo>
                  <a:lnTo>
                    <a:pt x="4251" y="2140"/>
                  </a:lnTo>
                  <a:lnTo>
                    <a:pt x="4251" y="2300"/>
                  </a:lnTo>
                  <a:lnTo>
                    <a:pt x="4251" y="2440"/>
                  </a:lnTo>
                  <a:lnTo>
                    <a:pt x="4251" y="2560"/>
                  </a:lnTo>
                  <a:lnTo>
                    <a:pt x="4251" y="2640"/>
                  </a:lnTo>
                  <a:lnTo>
                    <a:pt x="4251" y="2640"/>
                  </a:lnTo>
                  <a:lnTo>
                    <a:pt x="4251" y="2620"/>
                  </a:lnTo>
                  <a:lnTo>
                    <a:pt x="4251" y="2580"/>
                  </a:lnTo>
                  <a:lnTo>
                    <a:pt x="4251" y="2480"/>
                  </a:lnTo>
                  <a:lnTo>
                    <a:pt x="4251" y="2380"/>
                  </a:lnTo>
                  <a:lnTo>
                    <a:pt x="4251" y="2340"/>
                  </a:lnTo>
                  <a:lnTo>
                    <a:pt x="4251" y="2320"/>
                  </a:lnTo>
                  <a:lnTo>
                    <a:pt x="4251" y="2320"/>
                  </a:lnTo>
                  <a:lnTo>
                    <a:pt x="4251" y="2260"/>
                  </a:lnTo>
                  <a:lnTo>
                    <a:pt x="4251" y="2180"/>
                  </a:lnTo>
                  <a:lnTo>
                    <a:pt x="4251" y="2100"/>
                  </a:lnTo>
                  <a:lnTo>
                    <a:pt x="4251" y="1980"/>
                  </a:lnTo>
                  <a:lnTo>
                    <a:pt x="4271" y="1880"/>
                  </a:lnTo>
                  <a:lnTo>
                    <a:pt x="4271" y="1800"/>
                  </a:lnTo>
                  <a:lnTo>
                    <a:pt x="4271" y="1720"/>
                  </a:lnTo>
                  <a:lnTo>
                    <a:pt x="4271" y="1660"/>
                  </a:lnTo>
                  <a:lnTo>
                    <a:pt x="4271" y="1660"/>
                  </a:lnTo>
                  <a:lnTo>
                    <a:pt x="4271" y="1720"/>
                  </a:lnTo>
                  <a:lnTo>
                    <a:pt x="4271" y="1780"/>
                  </a:lnTo>
                  <a:lnTo>
                    <a:pt x="4271" y="1980"/>
                  </a:lnTo>
                  <a:lnTo>
                    <a:pt x="4271" y="2160"/>
                  </a:lnTo>
                  <a:lnTo>
                    <a:pt x="4271" y="2240"/>
                  </a:lnTo>
                  <a:lnTo>
                    <a:pt x="4271" y="2320"/>
                  </a:lnTo>
                  <a:lnTo>
                    <a:pt x="4271" y="2440"/>
                  </a:lnTo>
                  <a:lnTo>
                    <a:pt x="4271" y="2560"/>
                  </a:lnTo>
                  <a:lnTo>
                    <a:pt x="4271" y="2600"/>
                  </a:lnTo>
                  <a:lnTo>
                    <a:pt x="4271" y="2640"/>
                  </a:lnTo>
                  <a:lnTo>
                    <a:pt x="4271" y="2640"/>
                  </a:lnTo>
                  <a:lnTo>
                    <a:pt x="4271" y="2640"/>
                  </a:lnTo>
                  <a:lnTo>
                    <a:pt x="4271" y="2600"/>
                  </a:lnTo>
                  <a:lnTo>
                    <a:pt x="4271" y="2540"/>
                  </a:lnTo>
                  <a:lnTo>
                    <a:pt x="4271" y="2440"/>
                  </a:lnTo>
                  <a:lnTo>
                    <a:pt x="4271" y="2340"/>
                  </a:lnTo>
                  <a:lnTo>
                    <a:pt x="4291" y="2140"/>
                  </a:lnTo>
                  <a:lnTo>
                    <a:pt x="4291" y="2060"/>
                  </a:lnTo>
                  <a:lnTo>
                    <a:pt x="4291" y="1980"/>
                  </a:lnTo>
                  <a:lnTo>
                    <a:pt x="4291" y="1860"/>
                  </a:lnTo>
                  <a:lnTo>
                    <a:pt x="4291" y="1760"/>
                  </a:lnTo>
                  <a:lnTo>
                    <a:pt x="4291" y="1680"/>
                  </a:lnTo>
                  <a:lnTo>
                    <a:pt x="4291" y="1660"/>
                  </a:lnTo>
                  <a:lnTo>
                    <a:pt x="4291" y="1660"/>
                  </a:lnTo>
                  <a:lnTo>
                    <a:pt x="4291" y="1680"/>
                  </a:lnTo>
                  <a:lnTo>
                    <a:pt x="4291" y="1760"/>
                  </a:lnTo>
                  <a:lnTo>
                    <a:pt x="4291" y="1860"/>
                  </a:lnTo>
                  <a:lnTo>
                    <a:pt x="4291" y="1980"/>
                  </a:lnTo>
                  <a:lnTo>
                    <a:pt x="4291" y="2060"/>
                  </a:lnTo>
                  <a:lnTo>
                    <a:pt x="4291" y="2160"/>
                  </a:lnTo>
                  <a:lnTo>
                    <a:pt x="4291" y="2420"/>
                  </a:lnTo>
                  <a:lnTo>
                    <a:pt x="4291" y="2520"/>
                  </a:lnTo>
                  <a:lnTo>
                    <a:pt x="4291" y="2600"/>
                  </a:lnTo>
                  <a:lnTo>
                    <a:pt x="4291" y="2640"/>
                  </a:lnTo>
                  <a:lnTo>
                    <a:pt x="4291" y="2660"/>
                  </a:lnTo>
                  <a:lnTo>
                    <a:pt x="4291" y="2640"/>
                  </a:lnTo>
                  <a:lnTo>
                    <a:pt x="4291" y="2600"/>
                  </a:lnTo>
                  <a:lnTo>
                    <a:pt x="4291" y="2560"/>
                  </a:lnTo>
                  <a:lnTo>
                    <a:pt x="4291" y="2480"/>
                  </a:lnTo>
                  <a:lnTo>
                    <a:pt x="4291" y="2400"/>
                  </a:lnTo>
                  <a:lnTo>
                    <a:pt x="4291" y="2200"/>
                  </a:lnTo>
                  <a:lnTo>
                    <a:pt x="4291" y="1980"/>
                  </a:lnTo>
                  <a:lnTo>
                    <a:pt x="4291" y="1760"/>
                  </a:lnTo>
                  <a:lnTo>
                    <a:pt x="4291" y="1560"/>
                  </a:lnTo>
                  <a:lnTo>
                    <a:pt x="4291" y="1480"/>
                  </a:lnTo>
                  <a:lnTo>
                    <a:pt x="4291" y="1400"/>
                  </a:lnTo>
                  <a:lnTo>
                    <a:pt x="4291" y="1360"/>
                  </a:lnTo>
                  <a:lnTo>
                    <a:pt x="4291" y="1320"/>
                  </a:lnTo>
                  <a:lnTo>
                    <a:pt x="4291" y="1300"/>
                  </a:lnTo>
                  <a:lnTo>
                    <a:pt x="4291" y="1320"/>
                  </a:lnTo>
                  <a:lnTo>
                    <a:pt x="4291" y="1360"/>
                  </a:lnTo>
                  <a:lnTo>
                    <a:pt x="4291" y="1460"/>
                  </a:lnTo>
                  <a:lnTo>
                    <a:pt x="4291" y="1560"/>
                  </a:lnTo>
                  <a:lnTo>
                    <a:pt x="4311" y="1700"/>
                  </a:lnTo>
                  <a:lnTo>
                    <a:pt x="4311" y="1820"/>
                  </a:lnTo>
                  <a:lnTo>
                    <a:pt x="4311" y="1920"/>
                  </a:lnTo>
                  <a:lnTo>
                    <a:pt x="4311" y="1980"/>
                  </a:lnTo>
                  <a:lnTo>
                    <a:pt x="4311" y="1980"/>
                  </a:lnTo>
                  <a:lnTo>
                    <a:pt x="4311" y="1920"/>
                  </a:lnTo>
                  <a:lnTo>
                    <a:pt x="4311" y="1840"/>
                  </a:lnTo>
                  <a:lnTo>
                    <a:pt x="4311" y="1740"/>
                  </a:lnTo>
                  <a:lnTo>
                    <a:pt x="4311" y="1660"/>
                  </a:lnTo>
                  <a:lnTo>
                    <a:pt x="4311" y="1600"/>
                  </a:lnTo>
                  <a:lnTo>
                    <a:pt x="4311" y="1540"/>
                  </a:lnTo>
                  <a:lnTo>
                    <a:pt x="4311" y="1400"/>
                  </a:lnTo>
                  <a:lnTo>
                    <a:pt x="4311" y="1360"/>
                  </a:lnTo>
                  <a:lnTo>
                    <a:pt x="4311" y="1320"/>
                  </a:lnTo>
                  <a:lnTo>
                    <a:pt x="4311" y="1300"/>
                  </a:lnTo>
                  <a:lnTo>
                    <a:pt x="4311" y="1320"/>
                  </a:lnTo>
                  <a:lnTo>
                    <a:pt x="4311" y="1380"/>
                  </a:lnTo>
                  <a:lnTo>
                    <a:pt x="4311" y="1500"/>
                  </a:lnTo>
                  <a:lnTo>
                    <a:pt x="4311" y="1640"/>
                  </a:lnTo>
                  <a:lnTo>
                    <a:pt x="4311" y="1800"/>
                  </a:lnTo>
                  <a:lnTo>
                    <a:pt x="4331" y="1960"/>
                  </a:lnTo>
                  <a:lnTo>
                    <a:pt x="4331" y="2100"/>
                  </a:lnTo>
                  <a:lnTo>
                    <a:pt x="4331" y="2240"/>
                  </a:lnTo>
                  <a:lnTo>
                    <a:pt x="4331" y="2320"/>
                  </a:lnTo>
                  <a:lnTo>
                    <a:pt x="4331" y="2320"/>
                  </a:lnTo>
                  <a:lnTo>
                    <a:pt x="4331" y="2300"/>
                  </a:lnTo>
                  <a:lnTo>
                    <a:pt x="4331" y="2260"/>
                  </a:lnTo>
                  <a:lnTo>
                    <a:pt x="4331" y="2140"/>
                  </a:lnTo>
                  <a:lnTo>
                    <a:pt x="4331" y="2040"/>
                  </a:lnTo>
                  <a:lnTo>
                    <a:pt x="4331" y="2000"/>
                  </a:lnTo>
                  <a:lnTo>
                    <a:pt x="4331" y="1980"/>
                  </a:lnTo>
                  <a:lnTo>
                    <a:pt x="4331" y="1980"/>
                  </a:lnTo>
                  <a:lnTo>
                    <a:pt x="4331" y="2040"/>
                  </a:lnTo>
                  <a:lnTo>
                    <a:pt x="4331" y="2120"/>
                  </a:lnTo>
                  <a:lnTo>
                    <a:pt x="4331" y="2220"/>
                  </a:lnTo>
                  <a:lnTo>
                    <a:pt x="4331" y="2340"/>
                  </a:lnTo>
                  <a:lnTo>
                    <a:pt x="4331" y="2440"/>
                  </a:lnTo>
                  <a:lnTo>
                    <a:pt x="4331" y="2520"/>
                  </a:lnTo>
                  <a:lnTo>
                    <a:pt x="4331" y="2600"/>
                  </a:lnTo>
                  <a:lnTo>
                    <a:pt x="4331" y="2640"/>
                  </a:lnTo>
                  <a:lnTo>
                    <a:pt x="4331" y="2640"/>
                  </a:lnTo>
                  <a:lnTo>
                    <a:pt x="4331" y="2620"/>
                  </a:lnTo>
                  <a:lnTo>
                    <a:pt x="4331" y="2580"/>
                  </a:lnTo>
                  <a:lnTo>
                    <a:pt x="4331" y="2520"/>
                  </a:lnTo>
                  <a:lnTo>
                    <a:pt x="4351" y="2400"/>
                  </a:lnTo>
                  <a:lnTo>
                    <a:pt x="4351" y="2360"/>
                  </a:lnTo>
                  <a:lnTo>
                    <a:pt x="4351" y="2320"/>
                  </a:lnTo>
                  <a:lnTo>
                    <a:pt x="4351" y="2320"/>
                  </a:lnTo>
                  <a:lnTo>
                    <a:pt x="4351" y="2340"/>
                  </a:lnTo>
                  <a:lnTo>
                    <a:pt x="4351" y="2380"/>
                  </a:lnTo>
                  <a:lnTo>
                    <a:pt x="4351" y="2480"/>
                  </a:lnTo>
                  <a:lnTo>
                    <a:pt x="4351" y="2580"/>
                  </a:lnTo>
                  <a:lnTo>
                    <a:pt x="4351" y="2620"/>
                  </a:lnTo>
                  <a:lnTo>
                    <a:pt x="4351" y="2640"/>
                  </a:lnTo>
                  <a:lnTo>
                    <a:pt x="4351" y="2640"/>
                  </a:lnTo>
                  <a:lnTo>
                    <a:pt x="4351" y="2580"/>
                  </a:lnTo>
                  <a:lnTo>
                    <a:pt x="4351" y="2500"/>
                  </a:lnTo>
                  <a:lnTo>
                    <a:pt x="4351" y="2380"/>
                  </a:lnTo>
                  <a:lnTo>
                    <a:pt x="4351" y="2260"/>
                  </a:lnTo>
                  <a:lnTo>
                    <a:pt x="4371" y="2160"/>
                  </a:lnTo>
                  <a:lnTo>
                    <a:pt x="4371" y="2060"/>
                  </a:lnTo>
                  <a:lnTo>
                    <a:pt x="4371" y="2000"/>
                  </a:lnTo>
                  <a:lnTo>
                    <a:pt x="4371" y="1980"/>
                  </a:lnTo>
                  <a:lnTo>
                    <a:pt x="4371" y="1980"/>
                  </a:lnTo>
                  <a:lnTo>
                    <a:pt x="4371" y="2020"/>
                  </a:lnTo>
                  <a:lnTo>
                    <a:pt x="4371" y="2100"/>
                  </a:lnTo>
                  <a:lnTo>
                    <a:pt x="4371" y="2200"/>
                  </a:lnTo>
                  <a:lnTo>
                    <a:pt x="4371" y="2320"/>
                  </a:lnTo>
                  <a:lnTo>
                    <a:pt x="4371" y="2460"/>
                  </a:lnTo>
                  <a:lnTo>
                    <a:pt x="4371" y="2560"/>
                  </a:lnTo>
                  <a:lnTo>
                    <a:pt x="4371" y="2620"/>
                  </a:lnTo>
                  <a:lnTo>
                    <a:pt x="4371" y="2640"/>
                  </a:lnTo>
                  <a:lnTo>
                    <a:pt x="4371" y="2640"/>
                  </a:lnTo>
                  <a:lnTo>
                    <a:pt x="4371" y="2620"/>
                  </a:lnTo>
                  <a:lnTo>
                    <a:pt x="4371" y="2580"/>
                  </a:lnTo>
                  <a:lnTo>
                    <a:pt x="4371" y="2540"/>
                  </a:lnTo>
                  <a:lnTo>
                    <a:pt x="4371" y="2460"/>
                  </a:lnTo>
                  <a:lnTo>
                    <a:pt x="4371" y="2300"/>
                  </a:lnTo>
                  <a:lnTo>
                    <a:pt x="4371" y="2140"/>
                  </a:lnTo>
                  <a:lnTo>
                    <a:pt x="4371" y="1960"/>
                  </a:lnTo>
                  <a:lnTo>
                    <a:pt x="4371" y="1800"/>
                  </a:lnTo>
                  <a:lnTo>
                    <a:pt x="4371" y="1740"/>
                  </a:lnTo>
                  <a:lnTo>
                    <a:pt x="4371" y="1700"/>
                  </a:lnTo>
                  <a:lnTo>
                    <a:pt x="4371" y="1680"/>
                  </a:lnTo>
                  <a:lnTo>
                    <a:pt x="4371" y="1660"/>
                  </a:lnTo>
                  <a:lnTo>
                    <a:pt x="4371" y="1660"/>
                  </a:lnTo>
                  <a:lnTo>
                    <a:pt x="4371" y="1700"/>
                  </a:lnTo>
                  <a:lnTo>
                    <a:pt x="4371" y="1740"/>
                  </a:lnTo>
                  <a:lnTo>
                    <a:pt x="4371" y="1800"/>
                  </a:lnTo>
                  <a:lnTo>
                    <a:pt x="4371" y="1940"/>
                  </a:lnTo>
                  <a:lnTo>
                    <a:pt x="4371" y="2100"/>
                  </a:lnTo>
                  <a:lnTo>
                    <a:pt x="4371" y="2280"/>
                  </a:lnTo>
                  <a:lnTo>
                    <a:pt x="4371" y="2440"/>
                  </a:lnTo>
                  <a:lnTo>
                    <a:pt x="4371" y="2560"/>
                  </a:lnTo>
                  <a:lnTo>
                    <a:pt x="4371" y="2620"/>
                  </a:lnTo>
                  <a:lnTo>
                    <a:pt x="4371" y="2640"/>
                  </a:lnTo>
                  <a:lnTo>
                    <a:pt x="4371" y="2660"/>
                  </a:lnTo>
                  <a:lnTo>
                    <a:pt x="4371" y="2660"/>
                  </a:lnTo>
                  <a:lnTo>
                    <a:pt x="4371" y="2620"/>
                  </a:lnTo>
                  <a:lnTo>
                    <a:pt x="4371" y="2560"/>
                  </a:lnTo>
                  <a:lnTo>
                    <a:pt x="4371" y="2440"/>
                  </a:lnTo>
                  <a:lnTo>
                    <a:pt x="4371" y="2360"/>
                  </a:lnTo>
                  <a:lnTo>
                    <a:pt x="4371" y="2320"/>
                  </a:lnTo>
                  <a:lnTo>
                    <a:pt x="4371" y="2220"/>
                  </a:lnTo>
                  <a:lnTo>
                    <a:pt x="4371" y="2100"/>
                  </a:lnTo>
                  <a:lnTo>
                    <a:pt x="4391" y="2020"/>
                  </a:lnTo>
                  <a:lnTo>
                    <a:pt x="4391" y="2000"/>
                  </a:lnTo>
                  <a:lnTo>
                    <a:pt x="4391" y="1980"/>
                  </a:lnTo>
                  <a:lnTo>
                    <a:pt x="4391" y="2000"/>
                  </a:lnTo>
                  <a:lnTo>
                    <a:pt x="4391" y="2020"/>
                  </a:lnTo>
                  <a:lnTo>
                    <a:pt x="4391" y="2120"/>
                  </a:lnTo>
                  <a:lnTo>
                    <a:pt x="4391" y="2240"/>
                  </a:lnTo>
                  <a:lnTo>
                    <a:pt x="4391" y="2280"/>
                  </a:lnTo>
                  <a:lnTo>
                    <a:pt x="4391" y="2320"/>
                  </a:lnTo>
                  <a:lnTo>
                    <a:pt x="4391" y="2320"/>
                  </a:lnTo>
                  <a:lnTo>
                    <a:pt x="4391" y="2340"/>
                  </a:lnTo>
                  <a:lnTo>
                    <a:pt x="4391" y="2380"/>
                  </a:lnTo>
                  <a:lnTo>
                    <a:pt x="4391" y="2480"/>
                  </a:lnTo>
                  <a:lnTo>
                    <a:pt x="4391" y="2580"/>
                  </a:lnTo>
                  <a:lnTo>
                    <a:pt x="4391" y="2620"/>
                  </a:lnTo>
                  <a:lnTo>
                    <a:pt x="4391" y="2640"/>
                  </a:lnTo>
                  <a:lnTo>
                    <a:pt x="4391" y="2640"/>
                  </a:lnTo>
                  <a:lnTo>
                    <a:pt x="4410" y="2640"/>
                  </a:lnTo>
                  <a:lnTo>
                    <a:pt x="4410" y="2640"/>
                  </a:lnTo>
                  <a:lnTo>
                    <a:pt x="4410" y="2580"/>
                  </a:lnTo>
                  <a:lnTo>
                    <a:pt x="4410" y="2500"/>
                  </a:lnTo>
                  <a:lnTo>
                    <a:pt x="4410" y="2400"/>
                  </a:lnTo>
                  <a:lnTo>
                    <a:pt x="4410" y="2320"/>
                  </a:lnTo>
                  <a:lnTo>
                    <a:pt x="4410" y="1980"/>
                  </a:lnTo>
                  <a:lnTo>
                    <a:pt x="4410" y="1880"/>
                  </a:lnTo>
                  <a:lnTo>
                    <a:pt x="4410" y="1780"/>
                  </a:lnTo>
                  <a:lnTo>
                    <a:pt x="4430" y="1700"/>
                  </a:lnTo>
                  <a:lnTo>
                    <a:pt x="4430" y="1660"/>
                  </a:lnTo>
                  <a:lnTo>
                    <a:pt x="4430" y="1660"/>
                  </a:lnTo>
                  <a:lnTo>
                    <a:pt x="4430" y="1680"/>
                  </a:lnTo>
                  <a:lnTo>
                    <a:pt x="4430" y="1700"/>
                  </a:lnTo>
                  <a:lnTo>
                    <a:pt x="4430" y="1800"/>
                  </a:lnTo>
                  <a:lnTo>
                    <a:pt x="4430" y="1900"/>
                  </a:lnTo>
                  <a:lnTo>
                    <a:pt x="4430" y="1960"/>
                  </a:lnTo>
                  <a:lnTo>
                    <a:pt x="4430" y="1980"/>
                  </a:lnTo>
                  <a:lnTo>
                    <a:pt x="4430" y="1980"/>
                  </a:lnTo>
                  <a:lnTo>
                    <a:pt x="4430" y="2000"/>
                  </a:lnTo>
                  <a:lnTo>
                    <a:pt x="4430" y="2040"/>
                  </a:lnTo>
                  <a:lnTo>
                    <a:pt x="4430" y="2140"/>
                  </a:lnTo>
                  <a:lnTo>
                    <a:pt x="4430" y="2260"/>
                  </a:lnTo>
                  <a:lnTo>
                    <a:pt x="4430" y="2300"/>
                  </a:lnTo>
                  <a:lnTo>
                    <a:pt x="4430" y="2320"/>
                  </a:lnTo>
                  <a:lnTo>
                    <a:pt x="4430" y="2320"/>
                  </a:lnTo>
                  <a:lnTo>
                    <a:pt x="4430" y="2340"/>
                  </a:lnTo>
                  <a:lnTo>
                    <a:pt x="4430" y="2400"/>
                  </a:lnTo>
                  <a:lnTo>
                    <a:pt x="4430" y="2500"/>
                  </a:lnTo>
                  <a:lnTo>
                    <a:pt x="4450" y="2600"/>
                  </a:lnTo>
                  <a:lnTo>
                    <a:pt x="4450" y="2620"/>
                  </a:lnTo>
                  <a:lnTo>
                    <a:pt x="4450" y="2640"/>
                  </a:lnTo>
                  <a:lnTo>
                    <a:pt x="4450" y="2620"/>
                  </a:lnTo>
                  <a:lnTo>
                    <a:pt x="4450" y="2600"/>
                  </a:lnTo>
                  <a:lnTo>
                    <a:pt x="4450" y="2500"/>
                  </a:lnTo>
                  <a:lnTo>
                    <a:pt x="4450" y="2400"/>
                  </a:lnTo>
                  <a:lnTo>
                    <a:pt x="4450" y="2340"/>
                  </a:lnTo>
                  <a:lnTo>
                    <a:pt x="4450" y="2320"/>
                  </a:lnTo>
                  <a:lnTo>
                    <a:pt x="4450" y="2320"/>
                  </a:lnTo>
                  <a:lnTo>
                    <a:pt x="4450" y="2320"/>
                  </a:lnTo>
                  <a:lnTo>
                    <a:pt x="4450" y="2240"/>
                  </a:lnTo>
                  <a:lnTo>
                    <a:pt x="4450" y="2100"/>
                  </a:lnTo>
                  <a:lnTo>
                    <a:pt x="4450" y="1940"/>
                  </a:lnTo>
                  <a:lnTo>
                    <a:pt x="4450" y="1780"/>
                  </a:lnTo>
                  <a:lnTo>
                    <a:pt x="4470" y="1620"/>
                  </a:lnTo>
                  <a:lnTo>
                    <a:pt x="4470" y="1480"/>
                  </a:lnTo>
                  <a:lnTo>
                    <a:pt x="4470" y="1380"/>
                  </a:lnTo>
                  <a:lnTo>
                    <a:pt x="4470" y="1340"/>
                  </a:lnTo>
                  <a:lnTo>
                    <a:pt x="4470" y="1320"/>
                  </a:lnTo>
                  <a:lnTo>
                    <a:pt x="4470" y="1320"/>
                  </a:lnTo>
                  <a:lnTo>
                    <a:pt x="4470" y="1380"/>
                  </a:lnTo>
                  <a:lnTo>
                    <a:pt x="4470" y="1460"/>
                  </a:lnTo>
                  <a:lnTo>
                    <a:pt x="4470" y="1560"/>
                  </a:lnTo>
                  <a:lnTo>
                    <a:pt x="4470" y="1800"/>
                  </a:lnTo>
                  <a:lnTo>
                    <a:pt x="4470" y="1900"/>
                  </a:lnTo>
                  <a:lnTo>
                    <a:pt x="4470" y="1980"/>
                  </a:lnTo>
                  <a:lnTo>
                    <a:pt x="4470" y="2100"/>
                  </a:lnTo>
                  <a:lnTo>
                    <a:pt x="4470" y="2200"/>
                  </a:lnTo>
                  <a:lnTo>
                    <a:pt x="4470" y="2260"/>
                  </a:lnTo>
                  <a:lnTo>
                    <a:pt x="4470" y="2320"/>
                  </a:lnTo>
                  <a:lnTo>
                    <a:pt x="4470" y="2320"/>
                  </a:lnTo>
                  <a:lnTo>
                    <a:pt x="4470" y="2260"/>
                  </a:lnTo>
                  <a:lnTo>
                    <a:pt x="4470" y="2160"/>
                  </a:lnTo>
                  <a:lnTo>
                    <a:pt x="4470" y="2040"/>
                  </a:lnTo>
                  <a:lnTo>
                    <a:pt x="4470" y="1920"/>
                  </a:lnTo>
                  <a:lnTo>
                    <a:pt x="4470" y="1820"/>
                  </a:lnTo>
                  <a:lnTo>
                    <a:pt x="4470" y="1720"/>
                  </a:lnTo>
                  <a:lnTo>
                    <a:pt x="4470" y="1660"/>
                  </a:lnTo>
                  <a:lnTo>
                    <a:pt x="4470" y="1660"/>
                  </a:lnTo>
                  <a:lnTo>
                    <a:pt x="4470" y="1660"/>
                  </a:lnTo>
                  <a:lnTo>
                    <a:pt x="4470" y="1680"/>
                  </a:lnTo>
                  <a:lnTo>
                    <a:pt x="4470" y="1720"/>
                  </a:lnTo>
                  <a:lnTo>
                    <a:pt x="4470" y="1820"/>
                  </a:lnTo>
                  <a:lnTo>
                    <a:pt x="4470" y="1960"/>
                  </a:lnTo>
                  <a:lnTo>
                    <a:pt x="4470" y="2100"/>
                  </a:lnTo>
                  <a:lnTo>
                    <a:pt x="4490" y="2280"/>
                  </a:lnTo>
                  <a:lnTo>
                    <a:pt x="4490" y="2420"/>
                  </a:lnTo>
                  <a:lnTo>
                    <a:pt x="4490" y="2560"/>
                  </a:lnTo>
                  <a:lnTo>
                    <a:pt x="4490" y="2640"/>
                  </a:lnTo>
                  <a:lnTo>
                    <a:pt x="4490" y="2640"/>
                  </a:lnTo>
                  <a:lnTo>
                    <a:pt x="4490" y="2640"/>
                  </a:lnTo>
                  <a:lnTo>
                    <a:pt x="4490" y="2620"/>
                  </a:lnTo>
                  <a:lnTo>
                    <a:pt x="4490" y="2580"/>
                  </a:lnTo>
                  <a:lnTo>
                    <a:pt x="4490" y="2480"/>
                  </a:lnTo>
                  <a:lnTo>
                    <a:pt x="4490" y="2380"/>
                  </a:lnTo>
                  <a:lnTo>
                    <a:pt x="4490" y="2340"/>
                  </a:lnTo>
                  <a:lnTo>
                    <a:pt x="4490" y="2320"/>
                  </a:lnTo>
                  <a:lnTo>
                    <a:pt x="4490" y="2320"/>
                  </a:lnTo>
                  <a:lnTo>
                    <a:pt x="4510" y="2320"/>
                  </a:lnTo>
                  <a:lnTo>
                    <a:pt x="4510" y="2340"/>
                  </a:lnTo>
                  <a:lnTo>
                    <a:pt x="4510" y="2400"/>
                  </a:lnTo>
                  <a:lnTo>
                    <a:pt x="4510" y="2500"/>
                  </a:lnTo>
                  <a:lnTo>
                    <a:pt x="4510" y="2600"/>
                  </a:lnTo>
                  <a:lnTo>
                    <a:pt x="4510" y="2620"/>
                  </a:lnTo>
                  <a:lnTo>
                    <a:pt x="4510" y="2640"/>
                  </a:lnTo>
                  <a:lnTo>
                    <a:pt x="4510" y="2620"/>
                  </a:lnTo>
                  <a:lnTo>
                    <a:pt x="4510" y="2540"/>
                  </a:lnTo>
                  <a:lnTo>
                    <a:pt x="4510" y="2440"/>
                  </a:lnTo>
                  <a:lnTo>
                    <a:pt x="4510" y="2320"/>
                  </a:lnTo>
                  <a:lnTo>
                    <a:pt x="4510" y="2240"/>
                  </a:lnTo>
                  <a:lnTo>
                    <a:pt x="4510" y="2140"/>
                  </a:lnTo>
                  <a:lnTo>
                    <a:pt x="4510" y="1900"/>
                  </a:lnTo>
                  <a:lnTo>
                    <a:pt x="4510" y="1800"/>
                  </a:lnTo>
                  <a:lnTo>
                    <a:pt x="4510" y="1720"/>
                  </a:lnTo>
                  <a:lnTo>
                    <a:pt x="4510" y="1660"/>
                  </a:lnTo>
                  <a:lnTo>
                    <a:pt x="4510" y="1660"/>
                  </a:lnTo>
                  <a:lnTo>
                    <a:pt x="4510" y="1680"/>
                  </a:lnTo>
                  <a:lnTo>
                    <a:pt x="4510" y="1720"/>
                  </a:lnTo>
                  <a:lnTo>
                    <a:pt x="4510" y="1820"/>
                  </a:lnTo>
                  <a:lnTo>
                    <a:pt x="4510" y="1960"/>
                  </a:lnTo>
                  <a:lnTo>
                    <a:pt x="4510" y="2120"/>
                  </a:lnTo>
                  <a:lnTo>
                    <a:pt x="4510" y="2300"/>
                  </a:lnTo>
                  <a:lnTo>
                    <a:pt x="4510" y="2440"/>
                  </a:lnTo>
                  <a:lnTo>
                    <a:pt x="4510" y="2560"/>
                  </a:lnTo>
                  <a:lnTo>
                    <a:pt x="4510" y="2620"/>
                  </a:lnTo>
                  <a:lnTo>
                    <a:pt x="4510" y="2640"/>
                  </a:lnTo>
                  <a:lnTo>
                    <a:pt x="4510" y="2660"/>
                  </a:lnTo>
                  <a:lnTo>
                    <a:pt x="4510" y="2640"/>
                  </a:lnTo>
                  <a:lnTo>
                    <a:pt x="4510" y="2580"/>
                  </a:lnTo>
                  <a:lnTo>
                    <a:pt x="4510" y="2520"/>
                  </a:lnTo>
                  <a:lnTo>
                    <a:pt x="4530" y="2460"/>
                  </a:lnTo>
                  <a:lnTo>
                    <a:pt x="4530" y="2380"/>
                  </a:lnTo>
                  <a:lnTo>
                    <a:pt x="4530" y="2340"/>
                  </a:lnTo>
                  <a:lnTo>
                    <a:pt x="4530" y="2320"/>
                  </a:lnTo>
                  <a:lnTo>
                    <a:pt x="4530" y="2340"/>
                  </a:lnTo>
                  <a:lnTo>
                    <a:pt x="4530" y="2360"/>
                  </a:lnTo>
                  <a:lnTo>
                    <a:pt x="4530" y="2460"/>
                  </a:lnTo>
                  <a:lnTo>
                    <a:pt x="4530" y="2560"/>
                  </a:lnTo>
                  <a:lnTo>
                    <a:pt x="4530" y="2620"/>
                  </a:lnTo>
                  <a:lnTo>
                    <a:pt x="4530" y="2640"/>
                  </a:lnTo>
                  <a:lnTo>
                    <a:pt x="4530" y="2640"/>
                  </a:lnTo>
                  <a:lnTo>
                    <a:pt x="4530" y="2640"/>
                  </a:lnTo>
                  <a:lnTo>
                    <a:pt x="4530" y="2620"/>
                  </a:lnTo>
                  <a:lnTo>
                    <a:pt x="4530" y="2560"/>
                  </a:lnTo>
                  <a:lnTo>
                    <a:pt x="4530" y="2460"/>
                  </a:lnTo>
                  <a:lnTo>
                    <a:pt x="4550" y="2360"/>
                  </a:lnTo>
                  <a:lnTo>
                    <a:pt x="4550" y="2340"/>
                  </a:lnTo>
                  <a:lnTo>
                    <a:pt x="4550" y="2320"/>
                  </a:lnTo>
                  <a:lnTo>
                    <a:pt x="4550" y="2340"/>
                  </a:lnTo>
                  <a:lnTo>
                    <a:pt x="4550" y="2360"/>
                  </a:lnTo>
                  <a:lnTo>
                    <a:pt x="4550" y="2420"/>
                  </a:lnTo>
                  <a:lnTo>
                    <a:pt x="4550" y="2480"/>
                  </a:lnTo>
                  <a:lnTo>
                    <a:pt x="4550" y="2580"/>
                  </a:lnTo>
                  <a:lnTo>
                    <a:pt x="4550" y="2620"/>
                  </a:lnTo>
                  <a:lnTo>
                    <a:pt x="4550" y="2640"/>
                  </a:lnTo>
                  <a:lnTo>
                    <a:pt x="4550" y="2620"/>
                  </a:lnTo>
                  <a:lnTo>
                    <a:pt x="4550" y="2580"/>
                  </a:lnTo>
                  <a:lnTo>
                    <a:pt x="4550" y="2540"/>
                  </a:lnTo>
                  <a:lnTo>
                    <a:pt x="4550" y="2480"/>
                  </a:lnTo>
                  <a:lnTo>
                    <a:pt x="4550" y="2360"/>
                  </a:lnTo>
                  <a:lnTo>
                    <a:pt x="4550" y="2340"/>
                  </a:lnTo>
                  <a:lnTo>
                    <a:pt x="4550" y="2320"/>
                  </a:lnTo>
                  <a:lnTo>
                    <a:pt x="4550" y="2340"/>
                  </a:lnTo>
                  <a:lnTo>
                    <a:pt x="4550" y="2360"/>
                  </a:lnTo>
                  <a:lnTo>
                    <a:pt x="4550" y="2460"/>
                  </a:lnTo>
                  <a:lnTo>
                    <a:pt x="4550" y="2560"/>
                  </a:lnTo>
                  <a:lnTo>
                    <a:pt x="4550" y="2620"/>
                  </a:lnTo>
                  <a:lnTo>
                    <a:pt x="4550" y="2640"/>
                  </a:lnTo>
                  <a:lnTo>
                    <a:pt x="4550" y="2640"/>
                  </a:lnTo>
                  <a:lnTo>
                    <a:pt x="4550" y="2640"/>
                  </a:lnTo>
                  <a:lnTo>
                    <a:pt x="4570" y="2640"/>
                  </a:lnTo>
                  <a:lnTo>
                    <a:pt x="4570" y="2620"/>
                  </a:lnTo>
                  <a:lnTo>
                    <a:pt x="4570" y="2580"/>
                  </a:lnTo>
                  <a:lnTo>
                    <a:pt x="4570" y="2480"/>
                  </a:lnTo>
                  <a:lnTo>
                    <a:pt x="4570" y="2380"/>
                  </a:lnTo>
                  <a:lnTo>
                    <a:pt x="4570" y="2340"/>
                  </a:lnTo>
                  <a:lnTo>
                    <a:pt x="4570" y="2320"/>
                  </a:lnTo>
                  <a:lnTo>
                    <a:pt x="4570" y="2320"/>
                  </a:lnTo>
                  <a:lnTo>
                    <a:pt x="4570" y="2340"/>
                  </a:lnTo>
                  <a:lnTo>
                    <a:pt x="4570" y="2380"/>
                  </a:lnTo>
                  <a:lnTo>
                    <a:pt x="4570" y="2480"/>
                  </a:lnTo>
                  <a:lnTo>
                    <a:pt x="4570" y="2580"/>
                  </a:lnTo>
                  <a:lnTo>
                    <a:pt x="4570" y="2620"/>
                  </a:lnTo>
                  <a:lnTo>
                    <a:pt x="4570" y="2640"/>
                  </a:lnTo>
                  <a:lnTo>
                    <a:pt x="4570" y="2640"/>
                  </a:lnTo>
                  <a:lnTo>
                    <a:pt x="4590" y="2640"/>
                  </a:lnTo>
                  <a:lnTo>
                    <a:pt x="4590" y="2640"/>
                  </a:lnTo>
                  <a:lnTo>
                    <a:pt x="4590" y="2640"/>
                  </a:lnTo>
                  <a:lnTo>
                    <a:pt x="4590" y="2640"/>
                  </a:lnTo>
                  <a:lnTo>
                    <a:pt x="4590" y="2640"/>
                  </a:lnTo>
                  <a:lnTo>
                    <a:pt x="4590" y="2580"/>
                  </a:lnTo>
                  <a:lnTo>
                    <a:pt x="4590" y="2500"/>
                  </a:lnTo>
                  <a:lnTo>
                    <a:pt x="4610" y="2400"/>
                  </a:lnTo>
                  <a:lnTo>
                    <a:pt x="4610" y="2320"/>
                  </a:lnTo>
                  <a:lnTo>
                    <a:pt x="4610" y="2280"/>
                  </a:lnTo>
                  <a:lnTo>
                    <a:pt x="4610" y="2220"/>
                  </a:lnTo>
                  <a:lnTo>
                    <a:pt x="4610" y="2080"/>
                  </a:lnTo>
                  <a:lnTo>
                    <a:pt x="4610" y="2040"/>
                  </a:lnTo>
                  <a:lnTo>
                    <a:pt x="4610" y="2000"/>
                  </a:lnTo>
                  <a:lnTo>
                    <a:pt x="4610" y="1980"/>
                  </a:lnTo>
                  <a:lnTo>
                    <a:pt x="4610" y="1980"/>
                  </a:lnTo>
                  <a:lnTo>
                    <a:pt x="4610" y="2020"/>
                  </a:lnTo>
                  <a:lnTo>
                    <a:pt x="4610" y="2100"/>
                  </a:lnTo>
                  <a:lnTo>
                    <a:pt x="4610" y="2200"/>
                  </a:lnTo>
                  <a:lnTo>
                    <a:pt x="4610" y="2300"/>
                  </a:lnTo>
                  <a:lnTo>
                    <a:pt x="4610" y="2420"/>
                  </a:lnTo>
                  <a:lnTo>
                    <a:pt x="4610" y="2520"/>
                  </a:lnTo>
                  <a:lnTo>
                    <a:pt x="4610" y="2600"/>
                  </a:lnTo>
                  <a:lnTo>
                    <a:pt x="4610" y="2640"/>
                  </a:lnTo>
                  <a:lnTo>
                    <a:pt x="4610" y="2640"/>
                  </a:lnTo>
                  <a:lnTo>
                    <a:pt x="4610" y="2620"/>
                  </a:lnTo>
                  <a:lnTo>
                    <a:pt x="4610" y="2580"/>
                  </a:lnTo>
                  <a:lnTo>
                    <a:pt x="4610" y="2520"/>
                  </a:lnTo>
                  <a:lnTo>
                    <a:pt x="4610" y="2400"/>
                  </a:lnTo>
                  <a:lnTo>
                    <a:pt x="4610" y="2360"/>
                  </a:lnTo>
                  <a:lnTo>
                    <a:pt x="4610" y="2320"/>
                  </a:lnTo>
                  <a:lnTo>
                    <a:pt x="4610" y="2320"/>
                  </a:lnTo>
                  <a:lnTo>
                    <a:pt x="4630" y="2320"/>
                  </a:lnTo>
                  <a:lnTo>
                    <a:pt x="4630" y="2340"/>
                  </a:lnTo>
                  <a:lnTo>
                    <a:pt x="4630" y="2380"/>
                  </a:lnTo>
                  <a:lnTo>
                    <a:pt x="4630" y="2480"/>
                  </a:lnTo>
                  <a:lnTo>
                    <a:pt x="4630" y="2580"/>
                  </a:lnTo>
                  <a:lnTo>
                    <a:pt x="4630" y="2620"/>
                  </a:lnTo>
                  <a:lnTo>
                    <a:pt x="4630" y="2640"/>
                  </a:lnTo>
                  <a:lnTo>
                    <a:pt x="4630" y="2640"/>
                  </a:lnTo>
                  <a:lnTo>
                    <a:pt x="4630" y="2620"/>
                  </a:lnTo>
                  <a:lnTo>
                    <a:pt x="4630" y="2560"/>
                  </a:lnTo>
                  <a:lnTo>
                    <a:pt x="4630" y="2460"/>
                  </a:lnTo>
                  <a:lnTo>
                    <a:pt x="4630" y="2360"/>
                  </a:lnTo>
                  <a:lnTo>
                    <a:pt x="4630" y="2340"/>
                  </a:lnTo>
                  <a:lnTo>
                    <a:pt x="4630" y="2320"/>
                  </a:lnTo>
                  <a:lnTo>
                    <a:pt x="4630" y="2340"/>
                  </a:lnTo>
                  <a:lnTo>
                    <a:pt x="4630" y="2360"/>
                  </a:lnTo>
                  <a:lnTo>
                    <a:pt x="4630" y="2420"/>
                  </a:lnTo>
                  <a:lnTo>
                    <a:pt x="4630" y="2480"/>
                  </a:lnTo>
                  <a:lnTo>
                    <a:pt x="4630" y="2580"/>
                  </a:lnTo>
                  <a:lnTo>
                    <a:pt x="4630" y="2620"/>
                  </a:lnTo>
                  <a:lnTo>
                    <a:pt x="4630" y="2640"/>
                  </a:lnTo>
                  <a:lnTo>
                    <a:pt x="4630" y="2640"/>
                  </a:lnTo>
                  <a:lnTo>
                    <a:pt x="4630" y="2600"/>
                  </a:lnTo>
                  <a:lnTo>
                    <a:pt x="4630" y="2520"/>
                  </a:lnTo>
                  <a:lnTo>
                    <a:pt x="4650" y="2420"/>
                  </a:lnTo>
                  <a:lnTo>
                    <a:pt x="4650" y="2320"/>
                  </a:lnTo>
                  <a:lnTo>
                    <a:pt x="4650" y="2280"/>
                  </a:lnTo>
                  <a:lnTo>
                    <a:pt x="4650" y="2220"/>
                  </a:lnTo>
                  <a:lnTo>
                    <a:pt x="4650" y="2080"/>
                  </a:lnTo>
                  <a:lnTo>
                    <a:pt x="4650" y="2040"/>
                  </a:lnTo>
                  <a:lnTo>
                    <a:pt x="4650" y="2000"/>
                  </a:lnTo>
                  <a:lnTo>
                    <a:pt x="4650" y="1980"/>
                  </a:lnTo>
                  <a:lnTo>
                    <a:pt x="4650" y="1980"/>
                  </a:lnTo>
                  <a:lnTo>
                    <a:pt x="4650" y="2020"/>
                  </a:lnTo>
                  <a:lnTo>
                    <a:pt x="4650" y="2080"/>
                  </a:lnTo>
                  <a:lnTo>
                    <a:pt x="4650" y="2180"/>
                  </a:lnTo>
                  <a:lnTo>
                    <a:pt x="4650" y="2280"/>
                  </a:lnTo>
                  <a:lnTo>
                    <a:pt x="4650" y="2400"/>
                  </a:lnTo>
                  <a:lnTo>
                    <a:pt x="4650" y="2500"/>
                  </a:lnTo>
                  <a:lnTo>
                    <a:pt x="4650" y="2580"/>
                  </a:lnTo>
                  <a:lnTo>
                    <a:pt x="4650" y="2640"/>
                  </a:lnTo>
                  <a:lnTo>
                    <a:pt x="4650" y="2640"/>
                  </a:lnTo>
                  <a:lnTo>
                    <a:pt x="4650" y="2620"/>
                  </a:lnTo>
                  <a:lnTo>
                    <a:pt x="4650" y="2560"/>
                  </a:lnTo>
                  <a:lnTo>
                    <a:pt x="4650" y="2460"/>
                  </a:lnTo>
                  <a:lnTo>
                    <a:pt x="4670" y="2360"/>
                  </a:lnTo>
                  <a:lnTo>
                    <a:pt x="4670" y="2340"/>
                  </a:lnTo>
                  <a:lnTo>
                    <a:pt x="4670" y="2320"/>
                  </a:lnTo>
                  <a:lnTo>
                    <a:pt x="4670" y="2340"/>
                  </a:lnTo>
                  <a:lnTo>
                    <a:pt x="4670" y="2360"/>
                  </a:lnTo>
                  <a:lnTo>
                    <a:pt x="4670" y="2460"/>
                  </a:lnTo>
                  <a:lnTo>
                    <a:pt x="4670" y="2560"/>
                  </a:lnTo>
                  <a:lnTo>
                    <a:pt x="4670" y="2620"/>
                  </a:lnTo>
                  <a:lnTo>
                    <a:pt x="4670" y="2640"/>
                  </a:lnTo>
                  <a:lnTo>
                    <a:pt x="4670" y="2640"/>
                  </a:lnTo>
                  <a:lnTo>
                    <a:pt x="4670" y="2640"/>
                  </a:lnTo>
                  <a:lnTo>
                    <a:pt x="4670" y="2620"/>
                  </a:lnTo>
                  <a:lnTo>
                    <a:pt x="4670" y="2580"/>
                  </a:lnTo>
                  <a:lnTo>
                    <a:pt x="4670" y="2480"/>
                  </a:lnTo>
                  <a:lnTo>
                    <a:pt x="4670" y="2380"/>
                  </a:lnTo>
                  <a:lnTo>
                    <a:pt x="4670" y="2340"/>
                  </a:lnTo>
                  <a:lnTo>
                    <a:pt x="4670" y="2320"/>
                  </a:lnTo>
                  <a:lnTo>
                    <a:pt x="4670" y="2320"/>
                  </a:lnTo>
                  <a:lnTo>
                    <a:pt x="4690" y="2320"/>
                  </a:lnTo>
                  <a:lnTo>
                    <a:pt x="4690" y="2340"/>
                  </a:lnTo>
                  <a:lnTo>
                    <a:pt x="4690" y="2380"/>
                  </a:lnTo>
                  <a:lnTo>
                    <a:pt x="4690" y="2480"/>
                  </a:lnTo>
                  <a:lnTo>
                    <a:pt x="4690" y="2580"/>
                  </a:lnTo>
                  <a:lnTo>
                    <a:pt x="4690" y="2620"/>
                  </a:lnTo>
                  <a:lnTo>
                    <a:pt x="4690" y="2640"/>
                  </a:lnTo>
                  <a:lnTo>
                    <a:pt x="4690" y="2640"/>
                  </a:lnTo>
                  <a:lnTo>
                    <a:pt x="4690" y="2640"/>
                  </a:lnTo>
                  <a:lnTo>
                    <a:pt x="4690" y="2620"/>
                  </a:lnTo>
                  <a:lnTo>
                    <a:pt x="4690" y="2560"/>
                  </a:lnTo>
                  <a:lnTo>
                    <a:pt x="4690" y="2460"/>
                  </a:lnTo>
                  <a:lnTo>
                    <a:pt x="4710" y="2360"/>
                  </a:lnTo>
                  <a:lnTo>
                    <a:pt x="4710" y="2340"/>
                  </a:lnTo>
                  <a:lnTo>
                    <a:pt x="4710" y="2320"/>
                  </a:lnTo>
                  <a:lnTo>
                    <a:pt x="4710" y="2340"/>
                  </a:lnTo>
                  <a:lnTo>
                    <a:pt x="4710" y="2360"/>
                  </a:lnTo>
                  <a:lnTo>
                    <a:pt x="4710" y="2420"/>
                  </a:lnTo>
                  <a:lnTo>
                    <a:pt x="4710" y="2480"/>
                  </a:lnTo>
                  <a:lnTo>
                    <a:pt x="4710" y="2580"/>
                  </a:lnTo>
                  <a:lnTo>
                    <a:pt x="4710" y="2620"/>
                  </a:lnTo>
                  <a:lnTo>
                    <a:pt x="4710" y="2640"/>
                  </a:lnTo>
                  <a:lnTo>
                    <a:pt x="4710" y="2620"/>
                  </a:lnTo>
                  <a:lnTo>
                    <a:pt x="4710" y="2600"/>
                  </a:lnTo>
                  <a:lnTo>
                    <a:pt x="4710" y="2500"/>
                  </a:lnTo>
                  <a:lnTo>
                    <a:pt x="4710" y="2400"/>
                  </a:lnTo>
                  <a:lnTo>
                    <a:pt x="4710" y="2340"/>
                  </a:lnTo>
                  <a:lnTo>
                    <a:pt x="4710" y="2320"/>
                  </a:lnTo>
                  <a:lnTo>
                    <a:pt x="4710" y="2320"/>
                  </a:lnTo>
                  <a:lnTo>
                    <a:pt x="4710" y="2320"/>
                  </a:lnTo>
                  <a:lnTo>
                    <a:pt x="4710" y="2320"/>
                  </a:lnTo>
                  <a:lnTo>
                    <a:pt x="4730" y="2320"/>
                  </a:lnTo>
                  <a:lnTo>
                    <a:pt x="4730" y="2340"/>
                  </a:lnTo>
                  <a:lnTo>
                    <a:pt x="4730" y="2400"/>
                  </a:lnTo>
                  <a:lnTo>
                    <a:pt x="4730" y="2500"/>
                  </a:lnTo>
                  <a:lnTo>
                    <a:pt x="4730" y="2600"/>
                  </a:lnTo>
                  <a:lnTo>
                    <a:pt x="4730" y="2620"/>
                  </a:lnTo>
                  <a:lnTo>
                    <a:pt x="4730" y="2640"/>
                  </a:lnTo>
                  <a:lnTo>
                    <a:pt x="4730" y="2620"/>
                  </a:lnTo>
                  <a:lnTo>
                    <a:pt x="4730" y="2580"/>
                  </a:lnTo>
                  <a:lnTo>
                    <a:pt x="4730" y="2540"/>
                  </a:lnTo>
                  <a:lnTo>
                    <a:pt x="4730" y="2480"/>
                  </a:lnTo>
                  <a:lnTo>
                    <a:pt x="4730" y="2360"/>
                  </a:lnTo>
                  <a:lnTo>
                    <a:pt x="4730" y="2340"/>
                  </a:lnTo>
                  <a:lnTo>
                    <a:pt x="4730" y="2320"/>
                  </a:lnTo>
                  <a:lnTo>
                    <a:pt x="4730" y="2340"/>
                  </a:lnTo>
                  <a:lnTo>
                    <a:pt x="4730" y="2360"/>
                  </a:lnTo>
                  <a:lnTo>
                    <a:pt x="4730" y="2460"/>
                  </a:lnTo>
                  <a:lnTo>
                    <a:pt x="4730" y="2560"/>
                  </a:lnTo>
                  <a:lnTo>
                    <a:pt x="4730" y="2620"/>
                  </a:lnTo>
                  <a:lnTo>
                    <a:pt x="4730" y="2640"/>
                  </a:lnTo>
                  <a:lnTo>
                    <a:pt x="4730" y="2640"/>
                  </a:lnTo>
                  <a:lnTo>
                    <a:pt x="4750" y="2640"/>
                  </a:lnTo>
                  <a:lnTo>
                    <a:pt x="4750" y="2620"/>
                  </a:lnTo>
                  <a:lnTo>
                    <a:pt x="4750" y="2560"/>
                  </a:lnTo>
                  <a:lnTo>
                    <a:pt x="4750" y="2460"/>
                  </a:lnTo>
                  <a:lnTo>
                    <a:pt x="4750" y="2360"/>
                  </a:lnTo>
                  <a:lnTo>
                    <a:pt x="4750" y="2340"/>
                  </a:lnTo>
                  <a:lnTo>
                    <a:pt x="4750" y="2320"/>
                  </a:lnTo>
                  <a:lnTo>
                    <a:pt x="4750" y="2340"/>
                  </a:lnTo>
                  <a:lnTo>
                    <a:pt x="4750" y="2360"/>
                  </a:lnTo>
                  <a:lnTo>
                    <a:pt x="4750" y="2460"/>
                  </a:lnTo>
                  <a:lnTo>
                    <a:pt x="4750" y="2560"/>
                  </a:lnTo>
                  <a:lnTo>
                    <a:pt x="4750" y="2620"/>
                  </a:lnTo>
                  <a:lnTo>
                    <a:pt x="4750" y="2640"/>
                  </a:lnTo>
                  <a:lnTo>
                    <a:pt x="4750" y="2640"/>
                  </a:lnTo>
                  <a:lnTo>
                    <a:pt x="4750" y="2640"/>
                  </a:lnTo>
                  <a:lnTo>
                    <a:pt x="4770" y="2640"/>
                  </a:lnTo>
                  <a:lnTo>
                    <a:pt x="4770" y="2640"/>
                  </a:lnTo>
                  <a:lnTo>
                    <a:pt x="4770" y="2620"/>
                  </a:lnTo>
                  <a:lnTo>
                    <a:pt x="4770" y="2560"/>
                  </a:lnTo>
                  <a:lnTo>
                    <a:pt x="4770" y="2460"/>
                  </a:lnTo>
                  <a:lnTo>
                    <a:pt x="4770" y="2360"/>
                  </a:lnTo>
                  <a:lnTo>
                    <a:pt x="4770" y="2340"/>
                  </a:lnTo>
                  <a:lnTo>
                    <a:pt x="4770" y="2320"/>
                  </a:lnTo>
                  <a:lnTo>
                    <a:pt x="4770" y="2340"/>
                  </a:lnTo>
                  <a:lnTo>
                    <a:pt x="4770" y="2360"/>
                  </a:lnTo>
                  <a:lnTo>
                    <a:pt x="4770" y="2460"/>
                  </a:lnTo>
                  <a:lnTo>
                    <a:pt x="4770" y="2560"/>
                  </a:lnTo>
                  <a:lnTo>
                    <a:pt x="4770" y="2620"/>
                  </a:lnTo>
                  <a:lnTo>
                    <a:pt x="4770" y="2640"/>
                  </a:lnTo>
                  <a:lnTo>
                    <a:pt x="4770" y="2640"/>
                  </a:lnTo>
                  <a:lnTo>
                    <a:pt x="4770" y="2620"/>
                  </a:lnTo>
                  <a:lnTo>
                    <a:pt x="4770" y="2560"/>
                  </a:lnTo>
                  <a:lnTo>
                    <a:pt x="4770" y="2460"/>
                  </a:lnTo>
                  <a:lnTo>
                    <a:pt x="4790" y="2360"/>
                  </a:lnTo>
                  <a:lnTo>
                    <a:pt x="4790" y="2340"/>
                  </a:lnTo>
                  <a:lnTo>
                    <a:pt x="4790" y="2320"/>
                  </a:lnTo>
                  <a:lnTo>
                    <a:pt x="4790" y="2340"/>
                  </a:lnTo>
                  <a:lnTo>
                    <a:pt x="4790" y="2360"/>
                  </a:lnTo>
                  <a:lnTo>
                    <a:pt x="4790" y="2460"/>
                  </a:lnTo>
                  <a:lnTo>
                    <a:pt x="4790" y="2560"/>
                  </a:lnTo>
                  <a:lnTo>
                    <a:pt x="4790" y="2620"/>
                  </a:lnTo>
                  <a:lnTo>
                    <a:pt x="4790" y="2640"/>
                  </a:lnTo>
                  <a:lnTo>
                    <a:pt x="4790" y="2640"/>
                  </a:lnTo>
                  <a:lnTo>
                    <a:pt x="4790" y="2640"/>
                  </a:lnTo>
                  <a:lnTo>
                    <a:pt x="4790" y="2640"/>
                  </a:lnTo>
                  <a:lnTo>
                    <a:pt x="4810" y="2640"/>
                  </a:lnTo>
                  <a:lnTo>
                    <a:pt x="4810" y="2640"/>
                  </a:lnTo>
                  <a:lnTo>
                    <a:pt x="4810" y="2580"/>
                  </a:lnTo>
                  <a:lnTo>
                    <a:pt x="4810" y="2500"/>
                  </a:lnTo>
                  <a:lnTo>
                    <a:pt x="4810" y="2400"/>
                  </a:lnTo>
                  <a:lnTo>
                    <a:pt x="4810" y="2280"/>
                  </a:lnTo>
                  <a:lnTo>
                    <a:pt x="4810" y="2180"/>
                  </a:lnTo>
                  <a:lnTo>
                    <a:pt x="4810" y="2080"/>
                  </a:lnTo>
                  <a:lnTo>
                    <a:pt x="4810" y="2020"/>
                  </a:lnTo>
                  <a:lnTo>
                    <a:pt x="4810" y="1980"/>
                  </a:lnTo>
                  <a:lnTo>
                    <a:pt x="4810" y="1980"/>
                  </a:lnTo>
                  <a:lnTo>
                    <a:pt x="4810" y="2000"/>
                  </a:lnTo>
                  <a:lnTo>
                    <a:pt x="4810" y="2040"/>
                  </a:lnTo>
                  <a:lnTo>
                    <a:pt x="4810" y="2080"/>
                  </a:lnTo>
                  <a:lnTo>
                    <a:pt x="4810" y="2220"/>
                  </a:lnTo>
                  <a:lnTo>
                    <a:pt x="4810" y="2280"/>
                  </a:lnTo>
                  <a:lnTo>
                    <a:pt x="4810" y="2320"/>
                  </a:lnTo>
                  <a:lnTo>
                    <a:pt x="4810" y="2400"/>
                  </a:lnTo>
                  <a:lnTo>
                    <a:pt x="4810" y="2500"/>
                  </a:lnTo>
                  <a:lnTo>
                    <a:pt x="4810" y="2580"/>
                  </a:lnTo>
                  <a:lnTo>
                    <a:pt x="4810" y="2640"/>
                  </a:lnTo>
                  <a:lnTo>
                    <a:pt x="4810" y="2640"/>
                  </a:lnTo>
                  <a:lnTo>
                    <a:pt x="4830" y="2640"/>
                  </a:lnTo>
                  <a:lnTo>
                    <a:pt x="4830" y="2620"/>
                  </a:lnTo>
                  <a:lnTo>
                    <a:pt x="4830" y="2560"/>
                  </a:lnTo>
                  <a:lnTo>
                    <a:pt x="4830" y="2460"/>
                  </a:lnTo>
                  <a:lnTo>
                    <a:pt x="4830" y="2360"/>
                  </a:lnTo>
                  <a:lnTo>
                    <a:pt x="4830" y="2340"/>
                  </a:lnTo>
                  <a:lnTo>
                    <a:pt x="4830" y="2320"/>
                  </a:lnTo>
                  <a:lnTo>
                    <a:pt x="4830" y="2340"/>
                  </a:lnTo>
                  <a:lnTo>
                    <a:pt x="4830" y="2360"/>
                  </a:lnTo>
                  <a:lnTo>
                    <a:pt x="4830" y="2420"/>
                  </a:lnTo>
                  <a:lnTo>
                    <a:pt x="4830" y="2480"/>
                  </a:lnTo>
                  <a:lnTo>
                    <a:pt x="4830" y="2580"/>
                  </a:lnTo>
                  <a:lnTo>
                    <a:pt x="4830" y="2620"/>
                  </a:lnTo>
                  <a:lnTo>
                    <a:pt x="4830" y="2640"/>
                  </a:lnTo>
                  <a:lnTo>
                    <a:pt x="4830" y="2640"/>
                  </a:lnTo>
                  <a:lnTo>
                    <a:pt x="4830" y="2600"/>
                  </a:lnTo>
                  <a:lnTo>
                    <a:pt x="4830" y="2520"/>
                  </a:lnTo>
                  <a:lnTo>
                    <a:pt x="4830" y="2420"/>
                  </a:lnTo>
                  <a:lnTo>
                    <a:pt x="4830" y="2320"/>
                  </a:lnTo>
                  <a:lnTo>
                    <a:pt x="4830" y="2220"/>
                  </a:lnTo>
                  <a:lnTo>
                    <a:pt x="4830" y="2100"/>
                  </a:lnTo>
                  <a:lnTo>
                    <a:pt x="4849" y="2020"/>
                  </a:lnTo>
                  <a:lnTo>
                    <a:pt x="4849" y="2000"/>
                  </a:lnTo>
                  <a:lnTo>
                    <a:pt x="4849" y="1980"/>
                  </a:lnTo>
                  <a:lnTo>
                    <a:pt x="4849" y="2000"/>
                  </a:lnTo>
                  <a:lnTo>
                    <a:pt x="4849" y="2020"/>
                  </a:lnTo>
                  <a:lnTo>
                    <a:pt x="4849" y="2100"/>
                  </a:lnTo>
                  <a:lnTo>
                    <a:pt x="4849" y="2220"/>
                  </a:lnTo>
                  <a:lnTo>
                    <a:pt x="4849" y="2320"/>
                  </a:lnTo>
                  <a:lnTo>
                    <a:pt x="4849" y="2400"/>
                  </a:lnTo>
                  <a:lnTo>
                    <a:pt x="4849" y="2500"/>
                  </a:lnTo>
                  <a:lnTo>
                    <a:pt x="4849" y="2580"/>
                  </a:lnTo>
                  <a:lnTo>
                    <a:pt x="4849" y="2640"/>
                  </a:lnTo>
                  <a:lnTo>
                    <a:pt x="4849" y="2640"/>
                  </a:lnTo>
                  <a:lnTo>
                    <a:pt x="4849" y="2620"/>
                  </a:lnTo>
                  <a:lnTo>
                    <a:pt x="4849" y="2560"/>
                  </a:lnTo>
                  <a:lnTo>
                    <a:pt x="4849" y="2460"/>
                  </a:lnTo>
                  <a:lnTo>
                    <a:pt x="4849" y="2360"/>
                  </a:lnTo>
                  <a:lnTo>
                    <a:pt x="4849" y="2340"/>
                  </a:lnTo>
                  <a:lnTo>
                    <a:pt x="4849" y="2320"/>
                  </a:lnTo>
                  <a:lnTo>
                    <a:pt x="4849" y="2340"/>
                  </a:lnTo>
                  <a:lnTo>
                    <a:pt x="4849" y="2360"/>
                  </a:lnTo>
                  <a:lnTo>
                    <a:pt x="4849" y="2460"/>
                  </a:lnTo>
                  <a:lnTo>
                    <a:pt x="4869" y="2560"/>
                  </a:lnTo>
                  <a:lnTo>
                    <a:pt x="4869" y="2620"/>
                  </a:lnTo>
                  <a:lnTo>
                    <a:pt x="4869" y="2640"/>
                  </a:lnTo>
                  <a:lnTo>
                    <a:pt x="4869" y="2640"/>
                  </a:lnTo>
                  <a:lnTo>
                    <a:pt x="4869" y="2640"/>
                  </a:lnTo>
                  <a:lnTo>
                    <a:pt x="4869" y="2620"/>
                  </a:lnTo>
                  <a:lnTo>
                    <a:pt x="4869" y="2560"/>
                  </a:lnTo>
                  <a:lnTo>
                    <a:pt x="4869" y="2460"/>
                  </a:lnTo>
                  <a:lnTo>
                    <a:pt x="4869" y="2360"/>
                  </a:lnTo>
                  <a:lnTo>
                    <a:pt x="4869" y="2340"/>
                  </a:lnTo>
                  <a:lnTo>
                    <a:pt x="4869" y="2320"/>
                  </a:lnTo>
                  <a:lnTo>
                    <a:pt x="4869" y="2340"/>
                  </a:lnTo>
                  <a:lnTo>
                    <a:pt x="4869" y="2360"/>
                  </a:lnTo>
                  <a:lnTo>
                    <a:pt x="4869" y="2460"/>
                  </a:lnTo>
                  <a:lnTo>
                    <a:pt x="4889" y="2560"/>
                  </a:lnTo>
                  <a:lnTo>
                    <a:pt x="4889" y="2620"/>
                  </a:lnTo>
                  <a:lnTo>
                    <a:pt x="4889" y="2640"/>
                  </a:lnTo>
                  <a:lnTo>
                    <a:pt x="4889" y="2640"/>
                  </a:lnTo>
                  <a:lnTo>
                    <a:pt x="4889" y="2640"/>
                  </a:lnTo>
                  <a:lnTo>
                    <a:pt x="4889" y="2640"/>
                  </a:lnTo>
                  <a:lnTo>
                    <a:pt x="4889" y="2620"/>
                  </a:lnTo>
                  <a:lnTo>
                    <a:pt x="4889" y="2580"/>
                  </a:lnTo>
                  <a:lnTo>
                    <a:pt x="4889" y="2480"/>
                  </a:lnTo>
                  <a:lnTo>
                    <a:pt x="4889" y="2380"/>
                  </a:lnTo>
                  <a:lnTo>
                    <a:pt x="4889" y="2340"/>
                  </a:lnTo>
                  <a:lnTo>
                    <a:pt x="4889" y="2320"/>
                  </a:lnTo>
                  <a:lnTo>
                    <a:pt x="4889" y="2320"/>
                  </a:lnTo>
                  <a:lnTo>
                    <a:pt x="4909" y="2320"/>
                  </a:lnTo>
                  <a:lnTo>
                    <a:pt x="4909" y="2280"/>
                  </a:lnTo>
                  <a:lnTo>
                    <a:pt x="4909" y="2240"/>
                  </a:lnTo>
                  <a:lnTo>
                    <a:pt x="4909" y="2100"/>
                  </a:lnTo>
                  <a:lnTo>
                    <a:pt x="4909" y="2040"/>
                  </a:lnTo>
                  <a:lnTo>
                    <a:pt x="4909" y="2000"/>
                  </a:lnTo>
                  <a:lnTo>
                    <a:pt x="4909" y="1980"/>
                  </a:lnTo>
                  <a:lnTo>
                    <a:pt x="4909" y="1980"/>
                  </a:lnTo>
                  <a:lnTo>
                    <a:pt x="4909" y="2000"/>
                  </a:lnTo>
                  <a:lnTo>
                    <a:pt x="4909" y="2020"/>
                  </a:lnTo>
                  <a:lnTo>
                    <a:pt x="4909" y="2120"/>
                  </a:lnTo>
                  <a:lnTo>
                    <a:pt x="4909" y="2240"/>
                  </a:lnTo>
                  <a:lnTo>
                    <a:pt x="4909" y="2380"/>
                  </a:lnTo>
                  <a:lnTo>
                    <a:pt x="4909" y="2500"/>
                  </a:lnTo>
                  <a:lnTo>
                    <a:pt x="4909" y="2600"/>
                  </a:lnTo>
                  <a:lnTo>
                    <a:pt x="4909" y="2620"/>
                  </a:lnTo>
                  <a:lnTo>
                    <a:pt x="4909" y="2640"/>
                  </a:lnTo>
                  <a:lnTo>
                    <a:pt x="4909" y="2660"/>
                  </a:lnTo>
                  <a:lnTo>
                    <a:pt x="4909" y="2640"/>
                  </a:lnTo>
                  <a:lnTo>
                    <a:pt x="4909" y="2600"/>
                  </a:lnTo>
                  <a:lnTo>
                    <a:pt x="4909" y="2560"/>
                  </a:lnTo>
                  <a:lnTo>
                    <a:pt x="4909" y="2480"/>
                  </a:lnTo>
                  <a:lnTo>
                    <a:pt x="4909" y="2380"/>
                  </a:lnTo>
                  <a:lnTo>
                    <a:pt x="4909" y="2180"/>
                  </a:lnTo>
                  <a:lnTo>
                    <a:pt x="4909" y="1940"/>
                  </a:lnTo>
                  <a:lnTo>
                    <a:pt x="4909" y="1700"/>
                  </a:lnTo>
                  <a:lnTo>
                    <a:pt x="4909" y="1520"/>
                  </a:lnTo>
                  <a:lnTo>
                    <a:pt x="4909" y="1440"/>
                  </a:lnTo>
                  <a:lnTo>
                    <a:pt x="4909" y="1380"/>
                  </a:lnTo>
                  <a:lnTo>
                    <a:pt x="4909" y="1340"/>
                  </a:lnTo>
                  <a:lnTo>
                    <a:pt x="4909" y="1320"/>
                  </a:lnTo>
                  <a:lnTo>
                    <a:pt x="4909" y="1340"/>
                  </a:lnTo>
                  <a:lnTo>
                    <a:pt x="4909" y="1360"/>
                  </a:lnTo>
                  <a:lnTo>
                    <a:pt x="4909" y="1420"/>
                  </a:lnTo>
                  <a:lnTo>
                    <a:pt x="4909" y="1500"/>
                  </a:lnTo>
                  <a:lnTo>
                    <a:pt x="4909" y="1700"/>
                  </a:lnTo>
                  <a:lnTo>
                    <a:pt x="4909" y="1920"/>
                  </a:lnTo>
                  <a:lnTo>
                    <a:pt x="4929" y="2140"/>
                  </a:lnTo>
                  <a:lnTo>
                    <a:pt x="4929" y="2360"/>
                  </a:lnTo>
                  <a:lnTo>
                    <a:pt x="4929" y="2460"/>
                  </a:lnTo>
                  <a:lnTo>
                    <a:pt x="4929" y="2540"/>
                  </a:lnTo>
                  <a:lnTo>
                    <a:pt x="4929" y="2600"/>
                  </a:lnTo>
                  <a:lnTo>
                    <a:pt x="4929" y="2640"/>
                  </a:lnTo>
                  <a:lnTo>
                    <a:pt x="4929" y="2680"/>
                  </a:lnTo>
                  <a:lnTo>
                    <a:pt x="4929" y="2660"/>
                  </a:lnTo>
                  <a:lnTo>
                    <a:pt x="4929" y="2600"/>
                  </a:lnTo>
                  <a:lnTo>
                    <a:pt x="4929" y="2540"/>
                  </a:lnTo>
                  <a:lnTo>
                    <a:pt x="4929" y="2460"/>
                  </a:lnTo>
                  <a:lnTo>
                    <a:pt x="4929" y="2400"/>
                  </a:lnTo>
                  <a:lnTo>
                    <a:pt x="4929" y="2340"/>
                  </a:lnTo>
                  <a:lnTo>
                    <a:pt x="4929" y="2320"/>
                  </a:lnTo>
                  <a:lnTo>
                    <a:pt x="4929" y="2340"/>
                  </a:lnTo>
                  <a:lnTo>
                    <a:pt x="4929" y="2360"/>
                  </a:lnTo>
                  <a:lnTo>
                    <a:pt x="4929" y="2420"/>
                  </a:lnTo>
                  <a:lnTo>
                    <a:pt x="4929" y="2480"/>
                  </a:lnTo>
                  <a:lnTo>
                    <a:pt x="4929" y="2580"/>
                  </a:lnTo>
                  <a:lnTo>
                    <a:pt x="4929" y="2620"/>
                  </a:lnTo>
                  <a:lnTo>
                    <a:pt x="4929" y="2640"/>
                  </a:lnTo>
                  <a:lnTo>
                    <a:pt x="4929" y="2620"/>
                  </a:lnTo>
                  <a:lnTo>
                    <a:pt x="4929" y="2600"/>
                  </a:lnTo>
                  <a:lnTo>
                    <a:pt x="4929" y="2500"/>
                  </a:lnTo>
                  <a:lnTo>
                    <a:pt x="4929" y="2400"/>
                  </a:lnTo>
                  <a:lnTo>
                    <a:pt x="4929" y="2340"/>
                  </a:lnTo>
                  <a:lnTo>
                    <a:pt x="4929" y="2320"/>
                  </a:lnTo>
                  <a:lnTo>
                    <a:pt x="4929" y="2320"/>
                  </a:lnTo>
                  <a:lnTo>
                    <a:pt x="4929" y="2340"/>
                  </a:lnTo>
                  <a:lnTo>
                    <a:pt x="4929" y="2400"/>
                  </a:lnTo>
                  <a:lnTo>
                    <a:pt x="4929" y="2500"/>
                  </a:lnTo>
                  <a:lnTo>
                    <a:pt x="4949" y="2600"/>
                  </a:lnTo>
                  <a:lnTo>
                    <a:pt x="4949" y="2620"/>
                  </a:lnTo>
                  <a:lnTo>
                    <a:pt x="4949" y="2640"/>
                  </a:lnTo>
                  <a:lnTo>
                    <a:pt x="4949" y="2620"/>
                  </a:lnTo>
                  <a:lnTo>
                    <a:pt x="4949" y="2540"/>
                  </a:lnTo>
                  <a:lnTo>
                    <a:pt x="4949" y="2440"/>
                  </a:lnTo>
                  <a:lnTo>
                    <a:pt x="4949" y="2320"/>
                  </a:lnTo>
                  <a:lnTo>
                    <a:pt x="4949" y="2240"/>
                  </a:lnTo>
                  <a:lnTo>
                    <a:pt x="4949" y="2160"/>
                  </a:lnTo>
                  <a:lnTo>
                    <a:pt x="4949" y="1980"/>
                  </a:lnTo>
                  <a:lnTo>
                    <a:pt x="4949" y="1780"/>
                  </a:lnTo>
                  <a:lnTo>
                    <a:pt x="4949" y="1720"/>
                  </a:lnTo>
                  <a:lnTo>
                    <a:pt x="4949" y="1660"/>
                  </a:lnTo>
                  <a:lnTo>
                    <a:pt x="4949" y="1660"/>
                  </a:lnTo>
                  <a:lnTo>
                    <a:pt x="4949" y="1700"/>
                  </a:lnTo>
                  <a:lnTo>
                    <a:pt x="4949" y="1740"/>
                  </a:lnTo>
                  <a:lnTo>
                    <a:pt x="4949" y="1860"/>
                  </a:lnTo>
                  <a:lnTo>
                    <a:pt x="4969" y="1920"/>
                  </a:lnTo>
                  <a:lnTo>
                    <a:pt x="4969" y="1960"/>
                  </a:lnTo>
                  <a:lnTo>
                    <a:pt x="4969" y="1980"/>
                  </a:lnTo>
                  <a:lnTo>
                    <a:pt x="4969" y="1980"/>
                  </a:lnTo>
                  <a:lnTo>
                    <a:pt x="4969" y="1960"/>
                  </a:lnTo>
                  <a:lnTo>
                    <a:pt x="4969" y="1940"/>
                  </a:lnTo>
                  <a:lnTo>
                    <a:pt x="4969" y="1840"/>
                  </a:lnTo>
                  <a:lnTo>
                    <a:pt x="4969" y="1720"/>
                  </a:lnTo>
                  <a:lnTo>
                    <a:pt x="4969" y="1580"/>
                  </a:lnTo>
                  <a:lnTo>
                    <a:pt x="4969" y="1460"/>
                  </a:lnTo>
                  <a:lnTo>
                    <a:pt x="4969" y="1360"/>
                  </a:lnTo>
                  <a:lnTo>
                    <a:pt x="4969" y="1320"/>
                  </a:lnTo>
                  <a:lnTo>
                    <a:pt x="4969" y="1300"/>
                  </a:lnTo>
                  <a:lnTo>
                    <a:pt x="4969" y="1320"/>
                  </a:lnTo>
                  <a:lnTo>
                    <a:pt x="4969" y="1360"/>
                  </a:lnTo>
                  <a:lnTo>
                    <a:pt x="4969" y="1400"/>
                  </a:lnTo>
                  <a:lnTo>
                    <a:pt x="4969" y="1460"/>
                  </a:lnTo>
                  <a:lnTo>
                    <a:pt x="4969" y="1540"/>
                  </a:lnTo>
                  <a:lnTo>
                    <a:pt x="4969" y="1740"/>
                  </a:lnTo>
                  <a:lnTo>
                    <a:pt x="4969" y="1960"/>
                  </a:lnTo>
                  <a:lnTo>
                    <a:pt x="4969" y="2180"/>
                  </a:lnTo>
                  <a:lnTo>
                    <a:pt x="4969" y="2380"/>
                  </a:lnTo>
                  <a:lnTo>
                    <a:pt x="4969" y="2460"/>
                  </a:lnTo>
                  <a:lnTo>
                    <a:pt x="4969" y="2540"/>
                  </a:lnTo>
                  <a:lnTo>
                    <a:pt x="4969" y="2600"/>
                  </a:lnTo>
                  <a:lnTo>
                    <a:pt x="4969" y="2640"/>
                  </a:lnTo>
                  <a:lnTo>
                    <a:pt x="4969" y="2680"/>
                  </a:lnTo>
                  <a:lnTo>
                    <a:pt x="4969" y="2680"/>
                  </a:lnTo>
                  <a:lnTo>
                    <a:pt x="4969" y="2640"/>
                  </a:lnTo>
                  <a:lnTo>
                    <a:pt x="4969" y="2580"/>
                  </a:lnTo>
                  <a:lnTo>
                    <a:pt x="4969" y="2440"/>
                  </a:lnTo>
                  <a:lnTo>
                    <a:pt x="4969" y="2380"/>
                  </a:lnTo>
                  <a:lnTo>
                    <a:pt x="4969" y="2320"/>
                  </a:lnTo>
                  <a:lnTo>
                    <a:pt x="4969" y="2280"/>
                  </a:lnTo>
                  <a:lnTo>
                    <a:pt x="4969" y="2220"/>
                  </a:lnTo>
                  <a:lnTo>
                    <a:pt x="4969" y="2080"/>
                  </a:lnTo>
                  <a:lnTo>
                    <a:pt x="4969" y="2040"/>
                  </a:lnTo>
                  <a:lnTo>
                    <a:pt x="4969" y="2000"/>
                  </a:lnTo>
                  <a:lnTo>
                    <a:pt x="4969" y="1980"/>
                  </a:lnTo>
                  <a:lnTo>
                    <a:pt x="4969" y="1980"/>
                  </a:lnTo>
                  <a:lnTo>
                    <a:pt x="4969" y="2020"/>
                  </a:lnTo>
                  <a:lnTo>
                    <a:pt x="4969" y="2080"/>
                  </a:lnTo>
                  <a:lnTo>
                    <a:pt x="4969" y="2180"/>
                  </a:lnTo>
                  <a:lnTo>
                    <a:pt x="4969" y="2280"/>
                  </a:lnTo>
                  <a:lnTo>
                    <a:pt x="4989" y="2400"/>
                  </a:lnTo>
                  <a:lnTo>
                    <a:pt x="4989" y="2500"/>
                  </a:lnTo>
                  <a:lnTo>
                    <a:pt x="4989" y="2580"/>
                  </a:lnTo>
                  <a:lnTo>
                    <a:pt x="4989" y="2640"/>
                  </a:lnTo>
                  <a:lnTo>
                    <a:pt x="4989" y="2640"/>
                  </a:lnTo>
                  <a:lnTo>
                    <a:pt x="4989" y="2580"/>
                  </a:lnTo>
                  <a:lnTo>
                    <a:pt x="4989" y="2520"/>
                  </a:lnTo>
                  <a:lnTo>
                    <a:pt x="4989" y="2320"/>
                  </a:lnTo>
                  <a:lnTo>
                    <a:pt x="4989" y="2140"/>
                  </a:lnTo>
                  <a:lnTo>
                    <a:pt x="4989" y="2060"/>
                  </a:lnTo>
                  <a:lnTo>
                    <a:pt x="4989" y="1980"/>
                  </a:lnTo>
                  <a:lnTo>
                    <a:pt x="4989" y="1860"/>
                  </a:lnTo>
                  <a:lnTo>
                    <a:pt x="4989" y="1780"/>
                  </a:lnTo>
                  <a:lnTo>
                    <a:pt x="4989" y="1700"/>
                  </a:lnTo>
                  <a:lnTo>
                    <a:pt x="4989" y="1660"/>
                  </a:lnTo>
                  <a:lnTo>
                    <a:pt x="4989" y="1660"/>
                  </a:lnTo>
                  <a:lnTo>
                    <a:pt x="5009" y="1660"/>
                  </a:lnTo>
                  <a:lnTo>
                    <a:pt x="5009" y="1640"/>
                  </a:lnTo>
                  <a:lnTo>
                    <a:pt x="5009" y="1600"/>
                  </a:lnTo>
                  <a:lnTo>
                    <a:pt x="5009" y="1480"/>
                  </a:lnTo>
                  <a:lnTo>
                    <a:pt x="5009" y="1380"/>
                  </a:lnTo>
                  <a:lnTo>
                    <a:pt x="5009" y="1340"/>
                  </a:lnTo>
                  <a:lnTo>
                    <a:pt x="5009" y="1320"/>
                  </a:lnTo>
                  <a:lnTo>
                    <a:pt x="5009" y="1320"/>
                  </a:lnTo>
                  <a:lnTo>
                    <a:pt x="5009" y="1380"/>
                  </a:lnTo>
                  <a:lnTo>
                    <a:pt x="5009" y="1440"/>
                  </a:lnTo>
                  <a:lnTo>
                    <a:pt x="5009" y="1600"/>
                  </a:lnTo>
                  <a:lnTo>
                    <a:pt x="5009" y="1800"/>
                  </a:lnTo>
                  <a:lnTo>
                    <a:pt x="5009" y="1980"/>
                  </a:lnTo>
                  <a:lnTo>
                    <a:pt x="5009" y="2060"/>
                  </a:lnTo>
                  <a:lnTo>
                    <a:pt x="5009" y="2160"/>
                  </a:lnTo>
                  <a:lnTo>
                    <a:pt x="5009" y="2380"/>
                  </a:lnTo>
                  <a:lnTo>
                    <a:pt x="5009" y="2460"/>
                  </a:lnTo>
                  <a:lnTo>
                    <a:pt x="5009" y="2540"/>
                  </a:lnTo>
                  <a:lnTo>
                    <a:pt x="5009" y="2600"/>
                  </a:lnTo>
                  <a:lnTo>
                    <a:pt x="5009" y="2640"/>
                  </a:lnTo>
                  <a:lnTo>
                    <a:pt x="5009" y="2640"/>
                  </a:lnTo>
                  <a:lnTo>
                    <a:pt x="5009" y="2620"/>
                  </a:lnTo>
                  <a:lnTo>
                    <a:pt x="5009" y="2600"/>
                  </a:lnTo>
                  <a:lnTo>
                    <a:pt x="5009" y="2540"/>
                  </a:lnTo>
                  <a:lnTo>
                    <a:pt x="5029" y="2420"/>
                  </a:lnTo>
                  <a:lnTo>
                    <a:pt x="5029" y="2320"/>
                  </a:lnTo>
                  <a:lnTo>
                    <a:pt x="5029" y="2280"/>
                  </a:lnTo>
                  <a:lnTo>
                    <a:pt x="5029" y="2220"/>
                  </a:lnTo>
                  <a:lnTo>
                    <a:pt x="5029" y="2080"/>
                  </a:lnTo>
                  <a:lnTo>
                    <a:pt x="5029" y="2040"/>
                  </a:lnTo>
                  <a:lnTo>
                    <a:pt x="5029" y="2000"/>
                  </a:lnTo>
                  <a:lnTo>
                    <a:pt x="5029" y="1980"/>
                  </a:lnTo>
                  <a:lnTo>
                    <a:pt x="5029" y="1980"/>
                  </a:lnTo>
                  <a:lnTo>
                    <a:pt x="5029" y="2020"/>
                  </a:lnTo>
                  <a:lnTo>
                    <a:pt x="5029" y="2080"/>
                  </a:lnTo>
                  <a:lnTo>
                    <a:pt x="5029" y="2180"/>
                  </a:lnTo>
                  <a:lnTo>
                    <a:pt x="5029" y="2280"/>
                  </a:lnTo>
                  <a:lnTo>
                    <a:pt x="5029" y="2400"/>
                  </a:lnTo>
                  <a:lnTo>
                    <a:pt x="5029" y="2500"/>
                  </a:lnTo>
                  <a:lnTo>
                    <a:pt x="5029" y="2580"/>
                  </a:lnTo>
                  <a:lnTo>
                    <a:pt x="5029" y="2640"/>
                  </a:lnTo>
                  <a:lnTo>
                    <a:pt x="5029" y="2640"/>
                  </a:lnTo>
                  <a:lnTo>
                    <a:pt x="5029" y="2580"/>
                  </a:lnTo>
                  <a:lnTo>
                    <a:pt x="5029" y="2500"/>
                  </a:lnTo>
                  <a:lnTo>
                    <a:pt x="5049" y="2400"/>
                  </a:lnTo>
                  <a:lnTo>
                    <a:pt x="5049" y="2320"/>
                  </a:lnTo>
                  <a:lnTo>
                    <a:pt x="5049" y="1980"/>
                  </a:lnTo>
                  <a:lnTo>
                    <a:pt x="5049" y="1880"/>
                  </a:lnTo>
                  <a:lnTo>
                    <a:pt x="5049" y="1780"/>
                  </a:lnTo>
                  <a:lnTo>
                    <a:pt x="5049" y="1700"/>
                  </a:lnTo>
                  <a:lnTo>
                    <a:pt x="5049" y="1660"/>
                  </a:lnTo>
                  <a:lnTo>
                    <a:pt x="5049" y="1660"/>
                  </a:lnTo>
                  <a:lnTo>
                    <a:pt x="5049" y="1680"/>
                  </a:lnTo>
                  <a:lnTo>
                    <a:pt x="5049" y="1740"/>
                  </a:lnTo>
                  <a:lnTo>
                    <a:pt x="5049" y="1800"/>
                  </a:lnTo>
                  <a:lnTo>
                    <a:pt x="5049" y="1880"/>
                  </a:lnTo>
                  <a:lnTo>
                    <a:pt x="5049" y="1940"/>
                  </a:lnTo>
                  <a:lnTo>
                    <a:pt x="5049" y="2000"/>
                  </a:lnTo>
                  <a:lnTo>
                    <a:pt x="5049" y="2020"/>
                  </a:lnTo>
                  <a:lnTo>
                    <a:pt x="5049" y="1980"/>
                  </a:lnTo>
                  <a:lnTo>
                    <a:pt x="5049" y="1920"/>
                  </a:lnTo>
                  <a:lnTo>
                    <a:pt x="5049" y="1840"/>
                  </a:lnTo>
                  <a:lnTo>
                    <a:pt x="5049" y="1740"/>
                  </a:lnTo>
                  <a:lnTo>
                    <a:pt x="5049" y="1620"/>
                  </a:lnTo>
                  <a:lnTo>
                    <a:pt x="5049" y="1360"/>
                  </a:lnTo>
                  <a:lnTo>
                    <a:pt x="5049" y="1060"/>
                  </a:lnTo>
                  <a:lnTo>
                    <a:pt x="5049" y="780"/>
                  </a:lnTo>
                  <a:lnTo>
                    <a:pt x="5049" y="660"/>
                  </a:lnTo>
                  <a:lnTo>
                    <a:pt x="5049" y="540"/>
                  </a:lnTo>
                  <a:lnTo>
                    <a:pt x="5049" y="460"/>
                  </a:lnTo>
                  <a:lnTo>
                    <a:pt x="5049" y="380"/>
                  </a:lnTo>
                  <a:lnTo>
                    <a:pt x="5049" y="340"/>
                  </a:lnTo>
                  <a:lnTo>
                    <a:pt x="5049" y="320"/>
                  </a:lnTo>
                  <a:lnTo>
                    <a:pt x="5049" y="340"/>
                  </a:lnTo>
                  <a:lnTo>
                    <a:pt x="5049" y="380"/>
                  </a:lnTo>
                  <a:lnTo>
                    <a:pt x="5049" y="460"/>
                  </a:lnTo>
                  <a:lnTo>
                    <a:pt x="5049" y="540"/>
                  </a:lnTo>
                  <a:lnTo>
                    <a:pt x="5049" y="660"/>
                  </a:lnTo>
                  <a:lnTo>
                    <a:pt x="5049" y="780"/>
                  </a:lnTo>
                  <a:lnTo>
                    <a:pt x="5049" y="1060"/>
                  </a:lnTo>
                  <a:lnTo>
                    <a:pt x="5069" y="1360"/>
                  </a:lnTo>
                  <a:lnTo>
                    <a:pt x="5069" y="1620"/>
                  </a:lnTo>
                  <a:lnTo>
                    <a:pt x="5069" y="1740"/>
                  </a:lnTo>
                  <a:lnTo>
                    <a:pt x="5069" y="1840"/>
                  </a:lnTo>
                  <a:lnTo>
                    <a:pt x="5069" y="1920"/>
                  </a:lnTo>
                  <a:lnTo>
                    <a:pt x="5069" y="1980"/>
                  </a:lnTo>
                  <a:lnTo>
                    <a:pt x="5069" y="2000"/>
                  </a:lnTo>
                  <a:lnTo>
                    <a:pt x="5069" y="2020"/>
                  </a:lnTo>
                  <a:lnTo>
                    <a:pt x="5069" y="2000"/>
                  </a:lnTo>
                  <a:lnTo>
                    <a:pt x="5069" y="1940"/>
                  </a:lnTo>
                  <a:lnTo>
                    <a:pt x="5069" y="1860"/>
                  </a:lnTo>
                  <a:lnTo>
                    <a:pt x="5069" y="1780"/>
                  </a:lnTo>
                  <a:lnTo>
                    <a:pt x="5069" y="1720"/>
                  </a:lnTo>
                  <a:lnTo>
                    <a:pt x="5069" y="1660"/>
                  </a:lnTo>
                  <a:lnTo>
                    <a:pt x="5069" y="1660"/>
                  </a:lnTo>
                  <a:lnTo>
                    <a:pt x="5069" y="1700"/>
                  </a:lnTo>
                  <a:lnTo>
                    <a:pt x="5069" y="1780"/>
                  </a:lnTo>
                  <a:lnTo>
                    <a:pt x="5069" y="1880"/>
                  </a:lnTo>
                  <a:lnTo>
                    <a:pt x="5069" y="2000"/>
                  </a:lnTo>
                  <a:lnTo>
                    <a:pt x="5069" y="2100"/>
                  </a:lnTo>
                  <a:lnTo>
                    <a:pt x="5069" y="2200"/>
                  </a:lnTo>
                  <a:lnTo>
                    <a:pt x="5069" y="2280"/>
                  </a:lnTo>
                  <a:lnTo>
                    <a:pt x="5069" y="2320"/>
                  </a:lnTo>
                  <a:lnTo>
                    <a:pt x="5069" y="2320"/>
                  </a:lnTo>
                  <a:lnTo>
                    <a:pt x="5069" y="2280"/>
                  </a:lnTo>
                  <a:lnTo>
                    <a:pt x="5069" y="2220"/>
                  </a:lnTo>
                  <a:lnTo>
                    <a:pt x="5069" y="2140"/>
                  </a:lnTo>
                  <a:lnTo>
                    <a:pt x="5069" y="2080"/>
                  </a:lnTo>
                  <a:lnTo>
                    <a:pt x="5069" y="2020"/>
                  </a:lnTo>
                  <a:lnTo>
                    <a:pt x="5069" y="1980"/>
                  </a:lnTo>
                  <a:lnTo>
                    <a:pt x="5069" y="1980"/>
                  </a:lnTo>
                  <a:lnTo>
                    <a:pt x="5069" y="2020"/>
                  </a:lnTo>
                  <a:lnTo>
                    <a:pt x="5069" y="2100"/>
                  </a:lnTo>
                  <a:lnTo>
                    <a:pt x="5069" y="2220"/>
                  </a:lnTo>
                  <a:lnTo>
                    <a:pt x="5069" y="2320"/>
                  </a:lnTo>
                  <a:lnTo>
                    <a:pt x="5089" y="2440"/>
                  </a:lnTo>
                  <a:lnTo>
                    <a:pt x="5089" y="2540"/>
                  </a:lnTo>
                  <a:lnTo>
                    <a:pt x="5089" y="2620"/>
                  </a:lnTo>
                  <a:lnTo>
                    <a:pt x="5089" y="2640"/>
                  </a:lnTo>
                  <a:lnTo>
                    <a:pt x="5089" y="2620"/>
                  </a:lnTo>
                  <a:lnTo>
                    <a:pt x="5089" y="2560"/>
                  </a:lnTo>
                  <a:lnTo>
                    <a:pt x="5089" y="2460"/>
                  </a:lnTo>
                  <a:lnTo>
                    <a:pt x="5089" y="2360"/>
                  </a:lnTo>
                  <a:lnTo>
                    <a:pt x="5089" y="2240"/>
                  </a:lnTo>
                  <a:lnTo>
                    <a:pt x="5089" y="2120"/>
                  </a:lnTo>
                  <a:lnTo>
                    <a:pt x="5089" y="2040"/>
                  </a:lnTo>
                  <a:lnTo>
                    <a:pt x="5089" y="1980"/>
                  </a:lnTo>
                  <a:lnTo>
                    <a:pt x="5089" y="1980"/>
                  </a:lnTo>
                  <a:lnTo>
                    <a:pt x="5089" y="2040"/>
                  </a:lnTo>
                  <a:lnTo>
                    <a:pt x="5089" y="2160"/>
                  </a:lnTo>
                  <a:lnTo>
                    <a:pt x="5089" y="2280"/>
                  </a:lnTo>
                  <a:lnTo>
                    <a:pt x="5089" y="2420"/>
                  </a:lnTo>
                  <a:lnTo>
                    <a:pt x="5089" y="2540"/>
                  </a:lnTo>
                  <a:lnTo>
                    <a:pt x="5089" y="2620"/>
                  </a:lnTo>
                  <a:lnTo>
                    <a:pt x="5089" y="2660"/>
                  </a:lnTo>
                  <a:lnTo>
                    <a:pt x="5089" y="2660"/>
                  </a:lnTo>
                  <a:lnTo>
                    <a:pt x="5089" y="2660"/>
                  </a:lnTo>
                  <a:lnTo>
                    <a:pt x="5089" y="2640"/>
                  </a:lnTo>
                  <a:lnTo>
                    <a:pt x="5089" y="2600"/>
                  </a:lnTo>
                  <a:lnTo>
                    <a:pt x="5089" y="2520"/>
                  </a:lnTo>
                  <a:lnTo>
                    <a:pt x="5089" y="2440"/>
                  </a:lnTo>
                  <a:lnTo>
                    <a:pt x="5089" y="2340"/>
                  </a:lnTo>
                  <a:lnTo>
                    <a:pt x="5089" y="2080"/>
                  </a:lnTo>
                  <a:lnTo>
                    <a:pt x="5089" y="1800"/>
                  </a:lnTo>
                  <a:lnTo>
                    <a:pt x="5089" y="1540"/>
                  </a:lnTo>
                  <a:lnTo>
                    <a:pt x="5089" y="1280"/>
                  </a:lnTo>
                  <a:lnTo>
                    <a:pt x="5089" y="1180"/>
                  </a:lnTo>
                  <a:lnTo>
                    <a:pt x="5089" y="1100"/>
                  </a:lnTo>
                  <a:lnTo>
                    <a:pt x="5089" y="1020"/>
                  </a:lnTo>
                  <a:lnTo>
                    <a:pt x="5089" y="980"/>
                  </a:lnTo>
                  <a:lnTo>
                    <a:pt x="5089" y="960"/>
                  </a:lnTo>
                  <a:lnTo>
                    <a:pt x="5089" y="960"/>
                  </a:lnTo>
                  <a:lnTo>
                    <a:pt x="5089" y="980"/>
                  </a:lnTo>
                  <a:lnTo>
                    <a:pt x="5089" y="1060"/>
                  </a:lnTo>
                  <a:lnTo>
                    <a:pt x="5089" y="1160"/>
                  </a:lnTo>
                  <a:lnTo>
                    <a:pt x="5109" y="1280"/>
                  </a:lnTo>
                  <a:lnTo>
                    <a:pt x="5109" y="1420"/>
                  </a:lnTo>
                  <a:lnTo>
                    <a:pt x="5109" y="1540"/>
                  </a:lnTo>
                  <a:lnTo>
                    <a:pt x="5109" y="1660"/>
                  </a:lnTo>
                  <a:lnTo>
                    <a:pt x="5109" y="1780"/>
                  </a:lnTo>
                  <a:lnTo>
                    <a:pt x="5109" y="1940"/>
                  </a:lnTo>
                  <a:lnTo>
                    <a:pt x="5109" y="2100"/>
                  </a:lnTo>
                  <a:lnTo>
                    <a:pt x="5109" y="2280"/>
                  </a:lnTo>
                  <a:lnTo>
                    <a:pt x="5109" y="2420"/>
                  </a:lnTo>
                  <a:lnTo>
                    <a:pt x="5109" y="2540"/>
                  </a:lnTo>
                  <a:lnTo>
                    <a:pt x="5109" y="2600"/>
                  </a:lnTo>
                  <a:lnTo>
                    <a:pt x="5109" y="2620"/>
                  </a:lnTo>
                  <a:lnTo>
                    <a:pt x="5109" y="2640"/>
                  </a:lnTo>
                  <a:lnTo>
                    <a:pt x="5109" y="2640"/>
                  </a:lnTo>
                  <a:lnTo>
                    <a:pt x="5109" y="2620"/>
                  </a:lnTo>
                  <a:lnTo>
                    <a:pt x="5109" y="2580"/>
                  </a:lnTo>
                  <a:lnTo>
                    <a:pt x="5109" y="2520"/>
                  </a:lnTo>
                  <a:lnTo>
                    <a:pt x="5109" y="2460"/>
                  </a:lnTo>
                  <a:lnTo>
                    <a:pt x="5109" y="2280"/>
                  </a:lnTo>
                  <a:lnTo>
                    <a:pt x="5109" y="2080"/>
                  </a:lnTo>
                  <a:lnTo>
                    <a:pt x="5109" y="1860"/>
                  </a:lnTo>
                  <a:lnTo>
                    <a:pt x="5109" y="1660"/>
                  </a:lnTo>
                  <a:lnTo>
                    <a:pt x="5109" y="1460"/>
                  </a:lnTo>
                  <a:lnTo>
                    <a:pt x="5109" y="1320"/>
                  </a:lnTo>
                  <a:lnTo>
                    <a:pt x="5109" y="1180"/>
                  </a:lnTo>
                  <a:lnTo>
                    <a:pt x="5109" y="1040"/>
                  </a:lnTo>
                  <a:lnTo>
                    <a:pt x="5109" y="900"/>
                  </a:lnTo>
                  <a:lnTo>
                    <a:pt x="5109" y="780"/>
                  </a:lnTo>
                  <a:lnTo>
                    <a:pt x="5109" y="680"/>
                  </a:lnTo>
                  <a:lnTo>
                    <a:pt x="5109" y="620"/>
                  </a:lnTo>
                  <a:lnTo>
                    <a:pt x="5109" y="620"/>
                  </a:lnTo>
                  <a:lnTo>
                    <a:pt x="5109" y="620"/>
                  </a:lnTo>
                  <a:lnTo>
                    <a:pt x="5109" y="620"/>
                  </a:lnTo>
                  <a:lnTo>
                    <a:pt x="5109" y="660"/>
                  </a:lnTo>
                  <a:lnTo>
                    <a:pt x="5109" y="720"/>
                  </a:lnTo>
                  <a:lnTo>
                    <a:pt x="5109" y="800"/>
                  </a:lnTo>
                  <a:lnTo>
                    <a:pt x="5109" y="900"/>
                  </a:lnTo>
                  <a:lnTo>
                    <a:pt x="5109" y="1020"/>
                  </a:lnTo>
                  <a:lnTo>
                    <a:pt x="5109" y="1300"/>
                  </a:lnTo>
                  <a:lnTo>
                    <a:pt x="5109" y="1600"/>
                  </a:lnTo>
                  <a:lnTo>
                    <a:pt x="5129" y="1920"/>
                  </a:lnTo>
                  <a:lnTo>
                    <a:pt x="5129" y="2220"/>
                  </a:lnTo>
                  <a:lnTo>
                    <a:pt x="5129" y="2360"/>
                  </a:lnTo>
                  <a:lnTo>
                    <a:pt x="5129" y="2460"/>
                  </a:lnTo>
                  <a:lnTo>
                    <a:pt x="5129" y="2560"/>
                  </a:lnTo>
                  <a:lnTo>
                    <a:pt x="5129" y="2640"/>
                  </a:lnTo>
                  <a:lnTo>
                    <a:pt x="5129" y="2640"/>
                  </a:lnTo>
                  <a:lnTo>
                    <a:pt x="5129" y="2580"/>
                  </a:lnTo>
                  <a:lnTo>
                    <a:pt x="5129" y="2500"/>
                  </a:lnTo>
                  <a:lnTo>
                    <a:pt x="5129" y="2400"/>
                  </a:lnTo>
                  <a:lnTo>
                    <a:pt x="5129" y="2320"/>
                  </a:lnTo>
                  <a:lnTo>
                    <a:pt x="5129" y="2280"/>
                  </a:lnTo>
                  <a:lnTo>
                    <a:pt x="5129" y="2220"/>
                  </a:lnTo>
                  <a:lnTo>
                    <a:pt x="5129" y="2080"/>
                  </a:lnTo>
                  <a:lnTo>
                    <a:pt x="5129" y="2040"/>
                  </a:lnTo>
                  <a:lnTo>
                    <a:pt x="5129" y="2000"/>
                  </a:lnTo>
                  <a:lnTo>
                    <a:pt x="5129" y="1980"/>
                  </a:lnTo>
                  <a:lnTo>
                    <a:pt x="5129" y="1980"/>
                  </a:lnTo>
                  <a:lnTo>
                    <a:pt x="5129" y="2000"/>
                  </a:lnTo>
                  <a:lnTo>
                    <a:pt x="5129" y="2020"/>
                  </a:lnTo>
                  <a:lnTo>
                    <a:pt x="5129" y="2120"/>
                  </a:lnTo>
                  <a:lnTo>
                    <a:pt x="5129" y="2240"/>
                  </a:lnTo>
                  <a:lnTo>
                    <a:pt x="5129" y="2380"/>
                  </a:lnTo>
                  <a:lnTo>
                    <a:pt x="5149" y="2500"/>
                  </a:lnTo>
                  <a:lnTo>
                    <a:pt x="5149" y="2600"/>
                  </a:lnTo>
                  <a:lnTo>
                    <a:pt x="5149" y="2620"/>
                  </a:lnTo>
                  <a:lnTo>
                    <a:pt x="5149" y="2640"/>
                  </a:lnTo>
                  <a:lnTo>
                    <a:pt x="5149" y="2660"/>
                  </a:lnTo>
                  <a:lnTo>
                    <a:pt x="5149" y="2640"/>
                  </a:lnTo>
                  <a:lnTo>
                    <a:pt x="5149" y="2600"/>
                  </a:lnTo>
                  <a:lnTo>
                    <a:pt x="5149" y="2560"/>
                  </a:lnTo>
                  <a:lnTo>
                    <a:pt x="5149" y="2480"/>
                  </a:lnTo>
                  <a:lnTo>
                    <a:pt x="5149" y="2400"/>
                  </a:lnTo>
                  <a:lnTo>
                    <a:pt x="5149" y="2180"/>
                  </a:lnTo>
                  <a:lnTo>
                    <a:pt x="5149" y="1960"/>
                  </a:lnTo>
                  <a:lnTo>
                    <a:pt x="5149" y="1740"/>
                  </a:lnTo>
                  <a:lnTo>
                    <a:pt x="5149" y="1540"/>
                  </a:lnTo>
                  <a:lnTo>
                    <a:pt x="5149" y="1460"/>
                  </a:lnTo>
                  <a:lnTo>
                    <a:pt x="5149" y="1380"/>
                  </a:lnTo>
                  <a:lnTo>
                    <a:pt x="5149" y="1340"/>
                  </a:lnTo>
                  <a:lnTo>
                    <a:pt x="5149" y="1320"/>
                  </a:lnTo>
                  <a:lnTo>
                    <a:pt x="5149" y="1320"/>
                  </a:lnTo>
                  <a:lnTo>
                    <a:pt x="5149" y="1340"/>
                  </a:lnTo>
                  <a:lnTo>
                    <a:pt x="5149" y="1380"/>
                  </a:lnTo>
                  <a:lnTo>
                    <a:pt x="5149" y="1440"/>
                  </a:lnTo>
                  <a:lnTo>
                    <a:pt x="5149" y="1560"/>
                  </a:lnTo>
                  <a:lnTo>
                    <a:pt x="5149" y="1740"/>
                  </a:lnTo>
                  <a:lnTo>
                    <a:pt x="5149" y="1920"/>
                  </a:lnTo>
                  <a:lnTo>
                    <a:pt x="5149" y="2080"/>
                  </a:lnTo>
                  <a:lnTo>
                    <a:pt x="5149" y="2220"/>
                  </a:lnTo>
                  <a:lnTo>
                    <a:pt x="5149" y="2280"/>
                  </a:lnTo>
                  <a:lnTo>
                    <a:pt x="5149" y="2320"/>
                  </a:lnTo>
                  <a:lnTo>
                    <a:pt x="5149" y="2320"/>
                  </a:lnTo>
                  <a:lnTo>
                    <a:pt x="5149" y="2240"/>
                  </a:lnTo>
                  <a:lnTo>
                    <a:pt x="5149" y="2100"/>
                  </a:lnTo>
                  <a:lnTo>
                    <a:pt x="5149" y="1960"/>
                  </a:lnTo>
                  <a:lnTo>
                    <a:pt x="5149" y="1800"/>
                  </a:lnTo>
                  <a:lnTo>
                    <a:pt x="5149" y="1640"/>
                  </a:lnTo>
                  <a:lnTo>
                    <a:pt x="5149" y="1500"/>
                  </a:lnTo>
                  <a:lnTo>
                    <a:pt x="5149" y="1380"/>
                  </a:lnTo>
                  <a:lnTo>
                    <a:pt x="5149" y="1320"/>
                  </a:lnTo>
                  <a:lnTo>
                    <a:pt x="5149" y="1300"/>
                  </a:lnTo>
                  <a:lnTo>
                    <a:pt x="5149" y="1300"/>
                  </a:lnTo>
                  <a:lnTo>
                    <a:pt x="5149" y="1340"/>
                  </a:lnTo>
                  <a:lnTo>
                    <a:pt x="5149" y="1380"/>
                  </a:lnTo>
                  <a:lnTo>
                    <a:pt x="5169" y="1520"/>
                  </a:lnTo>
                  <a:lnTo>
                    <a:pt x="5169" y="1660"/>
                  </a:lnTo>
                  <a:lnTo>
                    <a:pt x="5169" y="1740"/>
                  </a:lnTo>
                  <a:lnTo>
                    <a:pt x="5169" y="1820"/>
                  </a:lnTo>
                  <a:lnTo>
                    <a:pt x="5169" y="2040"/>
                  </a:lnTo>
                  <a:lnTo>
                    <a:pt x="5169" y="2140"/>
                  </a:lnTo>
                  <a:lnTo>
                    <a:pt x="5169" y="2220"/>
                  </a:lnTo>
                  <a:lnTo>
                    <a:pt x="5169" y="2280"/>
                  </a:lnTo>
                  <a:lnTo>
                    <a:pt x="5169" y="2320"/>
                  </a:lnTo>
                  <a:lnTo>
                    <a:pt x="5169" y="2320"/>
                  </a:lnTo>
                  <a:lnTo>
                    <a:pt x="5169" y="2280"/>
                  </a:lnTo>
                  <a:lnTo>
                    <a:pt x="5169" y="2220"/>
                  </a:lnTo>
                  <a:lnTo>
                    <a:pt x="5169" y="2140"/>
                  </a:lnTo>
                  <a:lnTo>
                    <a:pt x="5169" y="2080"/>
                  </a:lnTo>
                  <a:lnTo>
                    <a:pt x="5169" y="2020"/>
                  </a:lnTo>
                  <a:lnTo>
                    <a:pt x="5169" y="1980"/>
                  </a:lnTo>
                  <a:lnTo>
                    <a:pt x="5169" y="1980"/>
                  </a:lnTo>
                  <a:lnTo>
                    <a:pt x="5169" y="2020"/>
                  </a:lnTo>
                  <a:lnTo>
                    <a:pt x="5169" y="2080"/>
                  </a:lnTo>
                  <a:lnTo>
                    <a:pt x="5169" y="2180"/>
                  </a:lnTo>
                  <a:lnTo>
                    <a:pt x="5169" y="2280"/>
                  </a:lnTo>
                  <a:lnTo>
                    <a:pt x="5169" y="2400"/>
                  </a:lnTo>
                  <a:lnTo>
                    <a:pt x="5169" y="2500"/>
                  </a:lnTo>
                  <a:lnTo>
                    <a:pt x="5169" y="2580"/>
                  </a:lnTo>
                  <a:lnTo>
                    <a:pt x="5169" y="2640"/>
                  </a:lnTo>
                  <a:lnTo>
                    <a:pt x="5169" y="2640"/>
                  </a:lnTo>
                  <a:lnTo>
                    <a:pt x="5189" y="2640"/>
                  </a:lnTo>
                  <a:lnTo>
                    <a:pt x="5189" y="2620"/>
                  </a:lnTo>
                  <a:lnTo>
                    <a:pt x="5189" y="2560"/>
                  </a:lnTo>
                  <a:lnTo>
                    <a:pt x="5189" y="2460"/>
                  </a:lnTo>
                  <a:lnTo>
                    <a:pt x="5189" y="2360"/>
                  </a:lnTo>
                  <a:lnTo>
                    <a:pt x="5189" y="2340"/>
                  </a:lnTo>
                  <a:lnTo>
                    <a:pt x="5189" y="2320"/>
                  </a:lnTo>
                  <a:lnTo>
                    <a:pt x="5189" y="2340"/>
                  </a:lnTo>
                  <a:lnTo>
                    <a:pt x="5189" y="2360"/>
                  </a:lnTo>
                  <a:lnTo>
                    <a:pt x="5189" y="2420"/>
                  </a:lnTo>
                  <a:lnTo>
                    <a:pt x="5189" y="2480"/>
                  </a:lnTo>
                  <a:lnTo>
                    <a:pt x="5189" y="2580"/>
                  </a:lnTo>
                  <a:lnTo>
                    <a:pt x="5189" y="2620"/>
                  </a:lnTo>
                  <a:lnTo>
                    <a:pt x="5189" y="2640"/>
                  </a:lnTo>
                  <a:lnTo>
                    <a:pt x="5189" y="2620"/>
                  </a:lnTo>
                  <a:lnTo>
                    <a:pt x="5189" y="2600"/>
                  </a:lnTo>
                  <a:lnTo>
                    <a:pt x="5189" y="2500"/>
                  </a:lnTo>
                  <a:lnTo>
                    <a:pt x="5189" y="2400"/>
                  </a:lnTo>
                  <a:lnTo>
                    <a:pt x="5189" y="2340"/>
                  </a:lnTo>
                  <a:lnTo>
                    <a:pt x="5189" y="2320"/>
                  </a:lnTo>
                  <a:lnTo>
                    <a:pt x="5189" y="2320"/>
                  </a:lnTo>
                  <a:lnTo>
                    <a:pt x="5189" y="2320"/>
                  </a:lnTo>
                  <a:lnTo>
                    <a:pt x="5209" y="2320"/>
                  </a:lnTo>
                  <a:lnTo>
                    <a:pt x="5209" y="2260"/>
                  </a:lnTo>
                  <a:lnTo>
                    <a:pt x="5209" y="2180"/>
                  </a:lnTo>
                  <a:lnTo>
                    <a:pt x="5209" y="2080"/>
                  </a:lnTo>
                  <a:lnTo>
                    <a:pt x="5209" y="1960"/>
                  </a:lnTo>
                  <a:lnTo>
                    <a:pt x="5209" y="1700"/>
                  </a:lnTo>
                  <a:lnTo>
                    <a:pt x="5209" y="1420"/>
                  </a:lnTo>
                  <a:lnTo>
                    <a:pt x="5209" y="1160"/>
                  </a:lnTo>
                  <a:lnTo>
                    <a:pt x="5209" y="920"/>
                  </a:lnTo>
                  <a:lnTo>
                    <a:pt x="5209" y="840"/>
                  </a:lnTo>
                  <a:lnTo>
                    <a:pt x="5209" y="760"/>
                  </a:lnTo>
                  <a:lnTo>
                    <a:pt x="5209" y="700"/>
                  </a:lnTo>
                  <a:lnTo>
                    <a:pt x="5209" y="660"/>
                  </a:lnTo>
                  <a:lnTo>
                    <a:pt x="5209" y="640"/>
                  </a:lnTo>
                  <a:lnTo>
                    <a:pt x="5209" y="660"/>
                  </a:lnTo>
                  <a:lnTo>
                    <a:pt x="5209" y="680"/>
                  </a:lnTo>
                  <a:lnTo>
                    <a:pt x="5209" y="720"/>
                  </a:lnTo>
                  <a:lnTo>
                    <a:pt x="5209" y="840"/>
                  </a:lnTo>
                  <a:lnTo>
                    <a:pt x="5209" y="1000"/>
                  </a:lnTo>
                  <a:lnTo>
                    <a:pt x="5209" y="1160"/>
                  </a:lnTo>
                  <a:lnTo>
                    <a:pt x="5209" y="1340"/>
                  </a:lnTo>
                  <a:lnTo>
                    <a:pt x="5209" y="1520"/>
                  </a:lnTo>
                  <a:lnTo>
                    <a:pt x="5209" y="1660"/>
                  </a:lnTo>
                  <a:lnTo>
                    <a:pt x="5209" y="1800"/>
                  </a:lnTo>
                  <a:lnTo>
                    <a:pt x="5209" y="1940"/>
                  </a:lnTo>
                  <a:lnTo>
                    <a:pt x="5209" y="2240"/>
                  </a:lnTo>
                  <a:lnTo>
                    <a:pt x="5209" y="2360"/>
                  </a:lnTo>
                  <a:lnTo>
                    <a:pt x="5209" y="2480"/>
                  </a:lnTo>
                  <a:lnTo>
                    <a:pt x="5209" y="2580"/>
                  </a:lnTo>
                  <a:lnTo>
                    <a:pt x="5209" y="2640"/>
                  </a:lnTo>
                  <a:lnTo>
                    <a:pt x="5209" y="2660"/>
                  </a:lnTo>
                  <a:lnTo>
                    <a:pt x="5209" y="2640"/>
                  </a:lnTo>
                  <a:lnTo>
                    <a:pt x="5209" y="2580"/>
                  </a:lnTo>
                  <a:lnTo>
                    <a:pt x="5209" y="2520"/>
                  </a:lnTo>
                  <a:lnTo>
                    <a:pt x="5229" y="2460"/>
                  </a:lnTo>
                  <a:lnTo>
                    <a:pt x="5229" y="2380"/>
                  </a:lnTo>
                  <a:lnTo>
                    <a:pt x="5229" y="2340"/>
                  </a:lnTo>
                  <a:lnTo>
                    <a:pt x="5229" y="2320"/>
                  </a:lnTo>
                  <a:lnTo>
                    <a:pt x="5229" y="2340"/>
                  </a:lnTo>
                  <a:lnTo>
                    <a:pt x="5229" y="2380"/>
                  </a:lnTo>
                  <a:lnTo>
                    <a:pt x="5229" y="2440"/>
                  </a:lnTo>
                  <a:lnTo>
                    <a:pt x="5229" y="2500"/>
                  </a:lnTo>
                  <a:lnTo>
                    <a:pt x="5229" y="2560"/>
                  </a:lnTo>
                  <a:lnTo>
                    <a:pt x="5229" y="2620"/>
                  </a:lnTo>
                  <a:lnTo>
                    <a:pt x="5229" y="2640"/>
                  </a:lnTo>
                  <a:lnTo>
                    <a:pt x="5229" y="2640"/>
                  </a:lnTo>
                  <a:lnTo>
                    <a:pt x="5229" y="2600"/>
                  </a:lnTo>
                  <a:lnTo>
                    <a:pt x="5229" y="2520"/>
                  </a:lnTo>
                  <a:lnTo>
                    <a:pt x="5229" y="2420"/>
                  </a:lnTo>
                  <a:lnTo>
                    <a:pt x="5229" y="2300"/>
                  </a:lnTo>
                  <a:lnTo>
                    <a:pt x="5229" y="2200"/>
                  </a:lnTo>
                  <a:lnTo>
                    <a:pt x="5229" y="2100"/>
                  </a:lnTo>
                  <a:lnTo>
                    <a:pt x="5229" y="2020"/>
                  </a:lnTo>
                  <a:lnTo>
                    <a:pt x="5229" y="1980"/>
                  </a:lnTo>
                  <a:lnTo>
                    <a:pt x="5229" y="1980"/>
                  </a:lnTo>
                  <a:lnTo>
                    <a:pt x="5229" y="2000"/>
                  </a:lnTo>
                  <a:lnTo>
                    <a:pt x="5229" y="2040"/>
                  </a:lnTo>
                  <a:lnTo>
                    <a:pt x="5229" y="2100"/>
                  </a:lnTo>
                  <a:lnTo>
                    <a:pt x="5229" y="2240"/>
                  </a:lnTo>
                  <a:lnTo>
                    <a:pt x="5229" y="2280"/>
                  </a:lnTo>
                  <a:lnTo>
                    <a:pt x="5229" y="2320"/>
                  </a:lnTo>
                  <a:lnTo>
                    <a:pt x="5229" y="2320"/>
                  </a:lnTo>
                  <a:lnTo>
                    <a:pt x="5229" y="2340"/>
                  </a:lnTo>
                  <a:lnTo>
                    <a:pt x="5229" y="2380"/>
                  </a:lnTo>
                  <a:lnTo>
                    <a:pt x="5229" y="2480"/>
                  </a:lnTo>
                  <a:lnTo>
                    <a:pt x="5249" y="2580"/>
                  </a:lnTo>
                  <a:lnTo>
                    <a:pt x="5249" y="2620"/>
                  </a:lnTo>
                  <a:lnTo>
                    <a:pt x="5249" y="2640"/>
                  </a:lnTo>
                  <a:lnTo>
                    <a:pt x="5249" y="2640"/>
                  </a:lnTo>
                  <a:lnTo>
                    <a:pt x="5249" y="2640"/>
                  </a:lnTo>
                  <a:lnTo>
                    <a:pt x="5249" y="2580"/>
                  </a:lnTo>
                  <a:lnTo>
                    <a:pt x="5249" y="2500"/>
                  </a:lnTo>
                  <a:lnTo>
                    <a:pt x="5249" y="2400"/>
                  </a:lnTo>
                  <a:lnTo>
                    <a:pt x="5249" y="2280"/>
                  </a:lnTo>
                  <a:lnTo>
                    <a:pt x="5249" y="2180"/>
                  </a:lnTo>
                  <a:lnTo>
                    <a:pt x="5249" y="2080"/>
                  </a:lnTo>
                  <a:lnTo>
                    <a:pt x="5249" y="2020"/>
                  </a:lnTo>
                  <a:lnTo>
                    <a:pt x="5249" y="1980"/>
                  </a:lnTo>
                  <a:lnTo>
                    <a:pt x="5249" y="1980"/>
                  </a:lnTo>
                  <a:lnTo>
                    <a:pt x="5249" y="2000"/>
                  </a:lnTo>
                  <a:lnTo>
                    <a:pt x="5249" y="2040"/>
                  </a:lnTo>
                  <a:lnTo>
                    <a:pt x="5249" y="2080"/>
                  </a:lnTo>
                  <a:lnTo>
                    <a:pt x="5269" y="2220"/>
                  </a:lnTo>
                  <a:lnTo>
                    <a:pt x="5269" y="2280"/>
                  </a:lnTo>
                  <a:lnTo>
                    <a:pt x="5269" y="2320"/>
                  </a:lnTo>
                  <a:lnTo>
                    <a:pt x="5269" y="2400"/>
                  </a:lnTo>
                  <a:lnTo>
                    <a:pt x="5269" y="2500"/>
                  </a:lnTo>
                  <a:lnTo>
                    <a:pt x="5269" y="2580"/>
                  </a:lnTo>
                  <a:lnTo>
                    <a:pt x="5269" y="2640"/>
                  </a:lnTo>
                  <a:lnTo>
                    <a:pt x="5269" y="2640"/>
                  </a:lnTo>
                  <a:lnTo>
                    <a:pt x="5269" y="2640"/>
                  </a:lnTo>
                  <a:lnTo>
                    <a:pt x="5269" y="2640"/>
                  </a:lnTo>
                  <a:lnTo>
                    <a:pt x="5269" y="2640"/>
                  </a:lnTo>
                  <a:lnTo>
                    <a:pt x="5289" y="2640"/>
                  </a:lnTo>
                  <a:lnTo>
                    <a:pt x="5289" y="2600"/>
                  </a:lnTo>
                  <a:lnTo>
                    <a:pt x="5289" y="2520"/>
                  </a:lnTo>
                  <a:lnTo>
                    <a:pt x="5289" y="2440"/>
                  </a:lnTo>
                  <a:lnTo>
                    <a:pt x="5289" y="2320"/>
                  </a:lnTo>
                  <a:lnTo>
                    <a:pt x="5289" y="2260"/>
                  </a:lnTo>
                  <a:lnTo>
                    <a:pt x="5289" y="2180"/>
                  </a:lnTo>
                  <a:lnTo>
                    <a:pt x="5289" y="1980"/>
                  </a:lnTo>
                  <a:lnTo>
                    <a:pt x="5289" y="1760"/>
                  </a:lnTo>
                  <a:lnTo>
                    <a:pt x="5289" y="1520"/>
                  </a:lnTo>
                  <a:lnTo>
                    <a:pt x="5289" y="1300"/>
                  </a:lnTo>
                  <a:lnTo>
                    <a:pt x="5289" y="1220"/>
                  </a:lnTo>
                  <a:lnTo>
                    <a:pt x="5289" y="1120"/>
                  </a:lnTo>
                  <a:lnTo>
                    <a:pt x="5289" y="1060"/>
                  </a:lnTo>
                  <a:lnTo>
                    <a:pt x="5289" y="1020"/>
                  </a:lnTo>
                  <a:lnTo>
                    <a:pt x="5289" y="980"/>
                  </a:lnTo>
                  <a:lnTo>
                    <a:pt x="5289" y="980"/>
                  </a:lnTo>
                  <a:lnTo>
                    <a:pt x="5289" y="1000"/>
                  </a:lnTo>
                  <a:lnTo>
                    <a:pt x="5289" y="1060"/>
                  </a:lnTo>
                  <a:lnTo>
                    <a:pt x="5289" y="1120"/>
                  </a:lnTo>
                  <a:lnTo>
                    <a:pt x="5289" y="1220"/>
                  </a:lnTo>
                  <a:lnTo>
                    <a:pt x="5289" y="1340"/>
                  </a:lnTo>
                  <a:lnTo>
                    <a:pt x="5289" y="1460"/>
                  </a:lnTo>
                  <a:lnTo>
                    <a:pt x="5289" y="1720"/>
                  </a:lnTo>
                  <a:lnTo>
                    <a:pt x="5289" y="2000"/>
                  </a:lnTo>
                  <a:lnTo>
                    <a:pt x="5289" y="2280"/>
                  </a:lnTo>
                  <a:lnTo>
                    <a:pt x="5289" y="2380"/>
                  </a:lnTo>
                  <a:lnTo>
                    <a:pt x="5289" y="2500"/>
                  </a:lnTo>
                  <a:lnTo>
                    <a:pt x="5289" y="2580"/>
                  </a:lnTo>
                  <a:lnTo>
                    <a:pt x="5289" y="2640"/>
                  </a:lnTo>
                  <a:lnTo>
                    <a:pt x="5289" y="2640"/>
                  </a:lnTo>
                  <a:lnTo>
                    <a:pt x="5308" y="2640"/>
                  </a:lnTo>
                  <a:lnTo>
                    <a:pt x="5308" y="2620"/>
                  </a:lnTo>
                  <a:lnTo>
                    <a:pt x="5308" y="2580"/>
                  </a:lnTo>
                  <a:lnTo>
                    <a:pt x="5308" y="2480"/>
                  </a:lnTo>
                  <a:lnTo>
                    <a:pt x="5308" y="2380"/>
                  </a:lnTo>
                  <a:lnTo>
                    <a:pt x="5308" y="2340"/>
                  </a:lnTo>
                  <a:lnTo>
                    <a:pt x="5308" y="2320"/>
                  </a:lnTo>
                  <a:lnTo>
                    <a:pt x="5308" y="2320"/>
                  </a:lnTo>
                  <a:lnTo>
                    <a:pt x="5308" y="2340"/>
                  </a:lnTo>
                  <a:lnTo>
                    <a:pt x="5308" y="2380"/>
                  </a:lnTo>
                  <a:lnTo>
                    <a:pt x="5308" y="2480"/>
                  </a:lnTo>
                  <a:lnTo>
                    <a:pt x="5308" y="2580"/>
                  </a:lnTo>
                  <a:lnTo>
                    <a:pt x="5308" y="2620"/>
                  </a:lnTo>
                  <a:lnTo>
                    <a:pt x="5308" y="2640"/>
                  </a:lnTo>
                  <a:lnTo>
                    <a:pt x="5308" y="2640"/>
                  </a:lnTo>
                  <a:lnTo>
                    <a:pt x="5308" y="2580"/>
                  </a:lnTo>
                  <a:lnTo>
                    <a:pt x="5308" y="2500"/>
                  </a:lnTo>
                  <a:lnTo>
                    <a:pt x="5308" y="2400"/>
                  </a:lnTo>
                  <a:lnTo>
                    <a:pt x="5308" y="2280"/>
                  </a:lnTo>
                  <a:lnTo>
                    <a:pt x="5328" y="2180"/>
                  </a:lnTo>
                  <a:lnTo>
                    <a:pt x="5328" y="2080"/>
                  </a:lnTo>
                  <a:lnTo>
                    <a:pt x="5328" y="2020"/>
                  </a:lnTo>
                  <a:lnTo>
                    <a:pt x="5328" y="1980"/>
                  </a:lnTo>
                  <a:lnTo>
                    <a:pt x="5328" y="1980"/>
                  </a:lnTo>
                  <a:lnTo>
                    <a:pt x="5328" y="2000"/>
                  </a:lnTo>
                  <a:lnTo>
                    <a:pt x="5328" y="2040"/>
                  </a:lnTo>
                  <a:lnTo>
                    <a:pt x="5328" y="2100"/>
                  </a:lnTo>
                  <a:lnTo>
                    <a:pt x="5328" y="2240"/>
                  </a:lnTo>
                  <a:lnTo>
                    <a:pt x="5328" y="2280"/>
                  </a:lnTo>
                  <a:lnTo>
                    <a:pt x="5328" y="2320"/>
                  </a:lnTo>
                  <a:lnTo>
                    <a:pt x="5328" y="2320"/>
                  </a:lnTo>
                  <a:lnTo>
                    <a:pt x="5328" y="2320"/>
                  </a:lnTo>
                  <a:lnTo>
                    <a:pt x="5328" y="2340"/>
                  </a:lnTo>
                  <a:lnTo>
                    <a:pt x="5328" y="2400"/>
                  </a:lnTo>
                  <a:lnTo>
                    <a:pt x="5328" y="2500"/>
                  </a:lnTo>
                  <a:lnTo>
                    <a:pt x="5348" y="2600"/>
                  </a:lnTo>
                  <a:lnTo>
                    <a:pt x="5348" y="2620"/>
                  </a:lnTo>
                  <a:lnTo>
                    <a:pt x="5348" y="2640"/>
                  </a:lnTo>
                  <a:lnTo>
                    <a:pt x="5348" y="2620"/>
                  </a:lnTo>
                  <a:lnTo>
                    <a:pt x="5348" y="2580"/>
                  </a:lnTo>
                  <a:lnTo>
                    <a:pt x="5348" y="2540"/>
                  </a:lnTo>
                  <a:lnTo>
                    <a:pt x="5348" y="2480"/>
                  </a:lnTo>
                  <a:lnTo>
                    <a:pt x="5348" y="2360"/>
                  </a:lnTo>
                  <a:lnTo>
                    <a:pt x="5348" y="2340"/>
                  </a:lnTo>
                  <a:lnTo>
                    <a:pt x="5348" y="2320"/>
                  </a:lnTo>
                  <a:lnTo>
                    <a:pt x="5348" y="2340"/>
                  </a:lnTo>
                  <a:lnTo>
                    <a:pt x="5348" y="2360"/>
                  </a:lnTo>
                  <a:lnTo>
                    <a:pt x="5348" y="2460"/>
                  </a:lnTo>
                  <a:lnTo>
                    <a:pt x="5348" y="2560"/>
                  </a:lnTo>
                  <a:lnTo>
                    <a:pt x="5348" y="2620"/>
                  </a:lnTo>
                  <a:lnTo>
                    <a:pt x="5348" y="2640"/>
                  </a:lnTo>
                  <a:lnTo>
                    <a:pt x="5348" y="2640"/>
                  </a:lnTo>
                  <a:lnTo>
                    <a:pt x="5348" y="2640"/>
                  </a:lnTo>
                  <a:lnTo>
                    <a:pt x="5348" y="2640"/>
                  </a:lnTo>
                  <a:lnTo>
                    <a:pt x="5368" y="2640"/>
                  </a:lnTo>
                  <a:lnTo>
                    <a:pt x="5368" y="2620"/>
                  </a:lnTo>
                  <a:lnTo>
                    <a:pt x="5368" y="2560"/>
                  </a:lnTo>
                  <a:lnTo>
                    <a:pt x="5368" y="2460"/>
                  </a:lnTo>
                  <a:lnTo>
                    <a:pt x="5368" y="2360"/>
                  </a:lnTo>
                  <a:lnTo>
                    <a:pt x="5368" y="2340"/>
                  </a:lnTo>
                  <a:lnTo>
                    <a:pt x="5368" y="2320"/>
                  </a:lnTo>
                  <a:lnTo>
                    <a:pt x="5368" y="2340"/>
                  </a:lnTo>
                  <a:lnTo>
                    <a:pt x="5368" y="2360"/>
                  </a:lnTo>
                  <a:lnTo>
                    <a:pt x="5368" y="2460"/>
                  </a:lnTo>
                  <a:lnTo>
                    <a:pt x="5368" y="2560"/>
                  </a:lnTo>
                  <a:lnTo>
                    <a:pt x="5368" y="2620"/>
                  </a:lnTo>
                  <a:lnTo>
                    <a:pt x="5368" y="2640"/>
                  </a:lnTo>
                  <a:lnTo>
                    <a:pt x="5368" y="2640"/>
                  </a:lnTo>
                  <a:lnTo>
                    <a:pt x="5368" y="2640"/>
                  </a:lnTo>
                  <a:lnTo>
                    <a:pt x="5388" y="2640"/>
                  </a:lnTo>
                  <a:lnTo>
                    <a:pt x="5388" y="2620"/>
                  </a:lnTo>
                  <a:lnTo>
                    <a:pt x="5388" y="2560"/>
                  </a:lnTo>
                  <a:lnTo>
                    <a:pt x="5388" y="2460"/>
                  </a:lnTo>
                  <a:lnTo>
                    <a:pt x="5388" y="2360"/>
                  </a:lnTo>
                  <a:lnTo>
                    <a:pt x="5388" y="2340"/>
                  </a:lnTo>
                  <a:lnTo>
                    <a:pt x="5388" y="2320"/>
                  </a:lnTo>
                  <a:lnTo>
                    <a:pt x="5388" y="2340"/>
                  </a:lnTo>
                  <a:lnTo>
                    <a:pt x="5388" y="2360"/>
                  </a:lnTo>
                  <a:lnTo>
                    <a:pt x="5388" y="2460"/>
                  </a:lnTo>
                  <a:lnTo>
                    <a:pt x="5388" y="2560"/>
                  </a:lnTo>
                  <a:lnTo>
                    <a:pt x="5388" y="2620"/>
                  </a:lnTo>
                  <a:lnTo>
                    <a:pt x="5388" y="2640"/>
                  </a:lnTo>
                  <a:lnTo>
                    <a:pt x="5388" y="2640"/>
                  </a:lnTo>
                  <a:lnTo>
                    <a:pt x="5388" y="2640"/>
                  </a:lnTo>
                  <a:lnTo>
                    <a:pt x="5388" y="2640"/>
                  </a:lnTo>
                  <a:lnTo>
                    <a:pt x="5408" y="2640"/>
                  </a:lnTo>
                  <a:lnTo>
                    <a:pt x="5408" y="2640"/>
                  </a:lnTo>
                  <a:lnTo>
                    <a:pt x="5408" y="2620"/>
                  </a:lnTo>
                  <a:lnTo>
                    <a:pt x="5408" y="2560"/>
                  </a:lnTo>
                  <a:lnTo>
                    <a:pt x="5408" y="2460"/>
                  </a:lnTo>
                  <a:lnTo>
                    <a:pt x="5408" y="2360"/>
                  </a:lnTo>
                  <a:lnTo>
                    <a:pt x="5408" y="2340"/>
                  </a:lnTo>
                  <a:lnTo>
                    <a:pt x="5408" y="2320"/>
                  </a:lnTo>
                  <a:lnTo>
                    <a:pt x="5408" y="2340"/>
                  </a:lnTo>
                  <a:lnTo>
                    <a:pt x="5408" y="2360"/>
                  </a:lnTo>
                  <a:lnTo>
                    <a:pt x="5408" y="2460"/>
                  </a:lnTo>
                  <a:lnTo>
                    <a:pt x="5408" y="2560"/>
                  </a:lnTo>
                  <a:lnTo>
                    <a:pt x="5408" y="2620"/>
                  </a:lnTo>
                  <a:lnTo>
                    <a:pt x="5408" y="2640"/>
                  </a:lnTo>
                  <a:lnTo>
                    <a:pt x="5408" y="2640"/>
                  </a:lnTo>
                  <a:lnTo>
                    <a:pt x="5428" y="2640"/>
                  </a:lnTo>
                  <a:lnTo>
                    <a:pt x="5428" y="2620"/>
                  </a:lnTo>
                  <a:lnTo>
                    <a:pt x="5428" y="2560"/>
                  </a:lnTo>
                  <a:lnTo>
                    <a:pt x="5428" y="2460"/>
                  </a:lnTo>
                  <a:lnTo>
                    <a:pt x="5428" y="2360"/>
                  </a:lnTo>
                  <a:lnTo>
                    <a:pt x="5428" y="2340"/>
                  </a:lnTo>
                  <a:lnTo>
                    <a:pt x="5428" y="2320"/>
                  </a:lnTo>
                  <a:lnTo>
                    <a:pt x="5428" y="2340"/>
                  </a:lnTo>
                  <a:lnTo>
                    <a:pt x="5428" y="2360"/>
                  </a:lnTo>
                  <a:lnTo>
                    <a:pt x="5428" y="2460"/>
                  </a:lnTo>
                  <a:lnTo>
                    <a:pt x="5428" y="2560"/>
                  </a:lnTo>
                  <a:lnTo>
                    <a:pt x="5428" y="2620"/>
                  </a:lnTo>
                  <a:lnTo>
                    <a:pt x="5428" y="2640"/>
                  </a:lnTo>
                  <a:lnTo>
                    <a:pt x="5428" y="2640"/>
                  </a:lnTo>
                  <a:lnTo>
                    <a:pt x="5428" y="2640"/>
                  </a:lnTo>
                  <a:lnTo>
                    <a:pt x="5428" y="2620"/>
                  </a:lnTo>
                  <a:lnTo>
                    <a:pt x="5428" y="2580"/>
                  </a:lnTo>
                  <a:lnTo>
                    <a:pt x="5428" y="2480"/>
                  </a:lnTo>
                  <a:lnTo>
                    <a:pt x="5448" y="2380"/>
                  </a:lnTo>
                  <a:lnTo>
                    <a:pt x="5448" y="2340"/>
                  </a:lnTo>
                  <a:lnTo>
                    <a:pt x="5448" y="2320"/>
                  </a:lnTo>
                  <a:lnTo>
                    <a:pt x="5448" y="2320"/>
                  </a:lnTo>
                  <a:lnTo>
                    <a:pt x="5448" y="2340"/>
                  </a:lnTo>
                  <a:lnTo>
                    <a:pt x="5448" y="2380"/>
                  </a:lnTo>
                  <a:lnTo>
                    <a:pt x="5448" y="2480"/>
                  </a:lnTo>
                  <a:lnTo>
                    <a:pt x="5448" y="2580"/>
                  </a:lnTo>
                  <a:lnTo>
                    <a:pt x="5448" y="2620"/>
                  </a:lnTo>
                  <a:lnTo>
                    <a:pt x="5448" y="2640"/>
                  </a:lnTo>
                  <a:lnTo>
                    <a:pt x="5448" y="2640"/>
                  </a:lnTo>
                  <a:lnTo>
                    <a:pt x="5448" y="2640"/>
                  </a:lnTo>
                  <a:lnTo>
                    <a:pt x="5468" y="2640"/>
                  </a:lnTo>
                  <a:lnTo>
                    <a:pt x="5468" y="2640"/>
                  </a:lnTo>
                  <a:lnTo>
                    <a:pt x="5468" y="2620"/>
                  </a:lnTo>
                  <a:lnTo>
                    <a:pt x="5468" y="2560"/>
                  </a:lnTo>
                  <a:lnTo>
                    <a:pt x="5468" y="2460"/>
                  </a:lnTo>
                  <a:lnTo>
                    <a:pt x="5468" y="2360"/>
                  </a:lnTo>
                  <a:lnTo>
                    <a:pt x="5468" y="2340"/>
                  </a:lnTo>
                  <a:lnTo>
                    <a:pt x="5468" y="2320"/>
                  </a:lnTo>
                  <a:lnTo>
                    <a:pt x="5468" y="2340"/>
                  </a:lnTo>
                  <a:lnTo>
                    <a:pt x="5468" y="2360"/>
                  </a:lnTo>
                  <a:lnTo>
                    <a:pt x="5468" y="2420"/>
                  </a:lnTo>
                  <a:lnTo>
                    <a:pt x="5468" y="2480"/>
                  </a:lnTo>
                  <a:lnTo>
                    <a:pt x="5468" y="2580"/>
                  </a:lnTo>
                  <a:lnTo>
                    <a:pt x="5468" y="2620"/>
                  </a:lnTo>
                  <a:lnTo>
                    <a:pt x="5468" y="2640"/>
                  </a:lnTo>
                  <a:lnTo>
                    <a:pt x="5468" y="2620"/>
                  </a:lnTo>
                  <a:lnTo>
                    <a:pt x="5468" y="2580"/>
                  </a:lnTo>
                  <a:lnTo>
                    <a:pt x="5468" y="2540"/>
                  </a:lnTo>
                  <a:lnTo>
                    <a:pt x="5468" y="2480"/>
                  </a:lnTo>
                  <a:lnTo>
                    <a:pt x="5468" y="2360"/>
                  </a:lnTo>
                  <a:lnTo>
                    <a:pt x="5468" y="2340"/>
                  </a:lnTo>
                  <a:lnTo>
                    <a:pt x="5468" y="2320"/>
                  </a:lnTo>
                  <a:lnTo>
                    <a:pt x="5468" y="2340"/>
                  </a:lnTo>
                  <a:lnTo>
                    <a:pt x="5468" y="2360"/>
                  </a:lnTo>
                  <a:lnTo>
                    <a:pt x="5468" y="2460"/>
                  </a:lnTo>
                  <a:lnTo>
                    <a:pt x="5488" y="2560"/>
                  </a:lnTo>
                  <a:lnTo>
                    <a:pt x="5488" y="2620"/>
                  </a:lnTo>
                  <a:lnTo>
                    <a:pt x="5488" y="2640"/>
                  </a:lnTo>
                  <a:lnTo>
                    <a:pt x="5488" y="2640"/>
                  </a:lnTo>
                  <a:lnTo>
                    <a:pt x="5488" y="2620"/>
                  </a:lnTo>
                  <a:lnTo>
                    <a:pt x="5488" y="2580"/>
                  </a:lnTo>
                  <a:lnTo>
                    <a:pt x="5488" y="2480"/>
                  </a:lnTo>
                  <a:lnTo>
                    <a:pt x="5488" y="2380"/>
                  </a:lnTo>
                  <a:lnTo>
                    <a:pt x="5488" y="2340"/>
                  </a:lnTo>
                  <a:lnTo>
                    <a:pt x="5488" y="2320"/>
                  </a:lnTo>
                  <a:lnTo>
                    <a:pt x="5488" y="2320"/>
                  </a:lnTo>
                  <a:lnTo>
                    <a:pt x="5488" y="2340"/>
                  </a:lnTo>
                  <a:lnTo>
                    <a:pt x="5488" y="2380"/>
                  </a:lnTo>
                  <a:lnTo>
                    <a:pt x="5488" y="2480"/>
                  </a:lnTo>
                  <a:lnTo>
                    <a:pt x="5508" y="2580"/>
                  </a:lnTo>
                  <a:lnTo>
                    <a:pt x="5508" y="2620"/>
                  </a:lnTo>
                  <a:lnTo>
                    <a:pt x="5508" y="2640"/>
                  </a:lnTo>
                  <a:lnTo>
                    <a:pt x="5508" y="2640"/>
                  </a:lnTo>
                  <a:lnTo>
                    <a:pt x="5508" y="2640"/>
                  </a:lnTo>
                  <a:lnTo>
                    <a:pt x="5508" y="2640"/>
                  </a:lnTo>
                  <a:lnTo>
                    <a:pt x="5508" y="2640"/>
                  </a:lnTo>
                  <a:lnTo>
                    <a:pt x="5528" y="2640"/>
                  </a:lnTo>
                  <a:lnTo>
                    <a:pt x="5528" y="2640"/>
                  </a:lnTo>
                  <a:lnTo>
                    <a:pt x="5528" y="2640"/>
                  </a:lnTo>
                  <a:lnTo>
                    <a:pt x="5528" y="2640"/>
                  </a:lnTo>
                  <a:lnTo>
                    <a:pt x="5528" y="2640"/>
                  </a:lnTo>
                  <a:lnTo>
                    <a:pt x="5528" y="2640"/>
                  </a:lnTo>
                  <a:lnTo>
                    <a:pt x="5548" y="2640"/>
                  </a:lnTo>
                  <a:lnTo>
                    <a:pt x="5548" y="2620"/>
                  </a:lnTo>
                  <a:lnTo>
                    <a:pt x="5548" y="2560"/>
                  </a:lnTo>
                  <a:lnTo>
                    <a:pt x="5548" y="2460"/>
                  </a:lnTo>
                  <a:lnTo>
                    <a:pt x="5548" y="2360"/>
                  </a:lnTo>
                  <a:lnTo>
                    <a:pt x="5548" y="2340"/>
                  </a:lnTo>
                  <a:lnTo>
                    <a:pt x="5548" y="2320"/>
                  </a:lnTo>
                  <a:lnTo>
                    <a:pt x="5548" y="2340"/>
                  </a:lnTo>
                  <a:lnTo>
                    <a:pt x="5548" y="2360"/>
                  </a:lnTo>
                  <a:lnTo>
                    <a:pt x="5548" y="2460"/>
                  </a:lnTo>
                  <a:lnTo>
                    <a:pt x="5548" y="2560"/>
                  </a:lnTo>
                  <a:lnTo>
                    <a:pt x="5548" y="2620"/>
                  </a:lnTo>
                  <a:lnTo>
                    <a:pt x="5548" y="2640"/>
                  </a:lnTo>
                  <a:lnTo>
                    <a:pt x="5548" y="2640"/>
                  </a:lnTo>
                  <a:lnTo>
                    <a:pt x="5548" y="2640"/>
                  </a:lnTo>
                  <a:lnTo>
                    <a:pt x="5568" y="2640"/>
                  </a:lnTo>
                  <a:lnTo>
                    <a:pt x="5568" y="2580"/>
                  </a:lnTo>
                  <a:lnTo>
                    <a:pt x="5568" y="2500"/>
                  </a:lnTo>
                  <a:lnTo>
                    <a:pt x="5568" y="2380"/>
                  </a:lnTo>
                  <a:lnTo>
                    <a:pt x="5568" y="2260"/>
                  </a:lnTo>
                  <a:lnTo>
                    <a:pt x="5568" y="2160"/>
                  </a:lnTo>
                  <a:lnTo>
                    <a:pt x="5568" y="2060"/>
                  </a:lnTo>
                  <a:lnTo>
                    <a:pt x="5568" y="2000"/>
                  </a:lnTo>
                  <a:lnTo>
                    <a:pt x="5568" y="1980"/>
                  </a:lnTo>
                  <a:lnTo>
                    <a:pt x="5568" y="2000"/>
                  </a:lnTo>
                  <a:lnTo>
                    <a:pt x="5568" y="2060"/>
                  </a:lnTo>
                  <a:lnTo>
                    <a:pt x="5568" y="2160"/>
                  </a:lnTo>
                  <a:lnTo>
                    <a:pt x="5568" y="2260"/>
                  </a:lnTo>
                  <a:lnTo>
                    <a:pt x="5568" y="2380"/>
                  </a:lnTo>
                  <a:lnTo>
                    <a:pt x="5568" y="2500"/>
                  </a:lnTo>
                  <a:lnTo>
                    <a:pt x="5568" y="2580"/>
                  </a:lnTo>
                  <a:lnTo>
                    <a:pt x="5568" y="2640"/>
                  </a:lnTo>
                  <a:lnTo>
                    <a:pt x="5568" y="2640"/>
                  </a:lnTo>
                  <a:lnTo>
                    <a:pt x="5568" y="2640"/>
                  </a:lnTo>
                  <a:lnTo>
                    <a:pt x="5568" y="2640"/>
                  </a:lnTo>
                  <a:lnTo>
                    <a:pt x="5588" y="2640"/>
                  </a:lnTo>
                  <a:lnTo>
                    <a:pt x="5588" y="2640"/>
                  </a:lnTo>
                  <a:lnTo>
                    <a:pt x="5588" y="2640"/>
                  </a:lnTo>
                  <a:lnTo>
                    <a:pt x="5588" y="2640"/>
                  </a:lnTo>
                  <a:lnTo>
                    <a:pt x="5588" y="2580"/>
                  </a:lnTo>
                  <a:lnTo>
                    <a:pt x="5588" y="2500"/>
                  </a:lnTo>
                  <a:lnTo>
                    <a:pt x="5608" y="2400"/>
                  </a:lnTo>
                  <a:lnTo>
                    <a:pt x="5608" y="2320"/>
                  </a:lnTo>
                  <a:lnTo>
                    <a:pt x="5608" y="2220"/>
                  </a:lnTo>
                  <a:lnTo>
                    <a:pt x="5608" y="2100"/>
                  </a:lnTo>
                  <a:lnTo>
                    <a:pt x="5608" y="2020"/>
                  </a:lnTo>
                  <a:lnTo>
                    <a:pt x="5608" y="2000"/>
                  </a:lnTo>
                  <a:lnTo>
                    <a:pt x="5608" y="1980"/>
                  </a:lnTo>
                  <a:lnTo>
                    <a:pt x="5608" y="2000"/>
                  </a:lnTo>
                  <a:lnTo>
                    <a:pt x="5608" y="2020"/>
                  </a:lnTo>
                  <a:lnTo>
                    <a:pt x="5608" y="2100"/>
                  </a:lnTo>
                  <a:lnTo>
                    <a:pt x="5608" y="2220"/>
                  </a:lnTo>
                  <a:lnTo>
                    <a:pt x="5608" y="2320"/>
                  </a:lnTo>
                  <a:lnTo>
                    <a:pt x="5608" y="2400"/>
                  </a:lnTo>
                  <a:lnTo>
                    <a:pt x="5608" y="2500"/>
                  </a:lnTo>
                  <a:lnTo>
                    <a:pt x="5608" y="2580"/>
                  </a:lnTo>
                  <a:lnTo>
                    <a:pt x="5608" y="2640"/>
                  </a:lnTo>
                  <a:lnTo>
                    <a:pt x="5608" y="2640"/>
                  </a:lnTo>
                  <a:lnTo>
                    <a:pt x="5608" y="2640"/>
                  </a:lnTo>
                  <a:lnTo>
                    <a:pt x="5628" y="2640"/>
                  </a:lnTo>
                  <a:lnTo>
                    <a:pt x="5628" y="2640"/>
                  </a:lnTo>
                  <a:lnTo>
                    <a:pt x="5628" y="2620"/>
                  </a:lnTo>
                  <a:lnTo>
                    <a:pt x="5628" y="2560"/>
                  </a:lnTo>
                  <a:lnTo>
                    <a:pt x="5628" y="2460"/>
                  </a:lnTo>
                  <a:lnTo>
                    <a:pt x="5628" y="2360"/>
                  </a:lnTo>
                  <a:lnTo>
                    <a:pt x="5628" y="2340"/>
                  </a:lnTo>
                  <a:lnTo>
                    <a:pt x="5628" y="2320"/>
                  </a:lnTo>
                  <a:lnTo>
                    <a:pt x="5628" y="2340"/>
                  </a:lnTo>
                  <a:lnTo>
                    <a:pt x="5628" y="2360"/>
                  </a:lnTo>
                  <a:lnTo>
                    <a:pt x="5628" y="2460"/>
                  </a:lnTo>
                  <a:lnTo>
                    <a:pt x="5628" y="2560"/>
                  </a:lnTo>
                  <a:lnTo>
                    <a:pt x="5628" y="2620"/>
                  </a:lnTo>
                  <a:lnTo>
                    <a:pt x="5628" y="2640"/>
                  </a:lnTo>
                  <a:lnTo>
                    <a:pt x="5628" y="2640"/>
                  </a:lnTo>
                  <a:lnTo>
                    <a:pt x="5648" y="2640"/>
                  </a:lnTo>
                  <a:lnTo>
                    <a:pt x="5648" y="2580"/>
                  </a:lnTo>
                  <a:lnTo>
                    <a:pt x="5648" y="2500"/>
                  </a:lnTo>
                  <a:lnTo>
                    <a:pt x="5648" y="2400"/>
                  </a:lnTo>
                  <a:lnTo>
                    <a:pt x="5648" y="2280"/>
                  </a:lnTo>
                  <a:lnTo>
                    <a:pt x="5648" y="2180"/>
                  </a:lnTo>
                  <a:lnTo>
                    <a:pt x="5648" y="2080"/>
                  </a:lnTo>
                  <a:lnTo>
                    <a:pt x="5648" y="2020"/>
                  </a:lnTo>
                  <a:lnTo>
                    <a:pt x="5648" y="1980"/>
                  </a:lnTo>
                  <a:lnTo>
                    <a:pt x="5648" y="1980"/>
                  </a:lnTo>
                  <a:lnTo>
                    <a:pt x="5648" y="2000"/>
                  </a:lnTo>
                  <a:lnTo>
                    <a:pt x="5648" y="2040"/>
                  </a:lnTo>
                  <a:lnTo>
                    <a:pt x="5648" y="2080"/>
                  </a:lnTo>
                  <a:lnTo>
                    <a:pt x="5648" y="2220"/>
                  </a:lnTo>
                  <a:lnTo>
                    <a:pt x="5648" y="2280"/>
                  </a:lnTo>
                  <a:lnTo>
                    <a:pt x="5648" y="2320"/>
                  </a:lnTo>
                  <a:lnTo>
                    <a:pt x="5648" y="2400"/>
                  </a:lnTo>
                  <a:lnTo>
                    <a:pt x="5648" y="2500"/>
                  </a:lnTo>
                  <a:lnTo>
                    <a:pt x="5648" y="2580"/>
                  </a:lnTo>
                  <a:lnTo>
                    <a:pt x="5648" y="2640"/>
                  </a:lnTo>
                  <a:lnTo>
                    <a:pt x="5648" y="2640"/>
                  </a:lnTo>
                  <a:lnTo>
                    <a:pt x="5648" y="2640"/>
                  </a:lnTo>
                  <a:lnTo>
                    <a:pt x="5668" y="2640"/>
                  </a:lnTo>
                  <a:lnTo>
                    <a:pt x="5668" y="2640"/>
                  </a:lnTo>
                  <a:lnTo>
                    <a:pt x="5668" y="2640"/>
                  </a:lnTo>
                  <a:lnTo>
                    <a:pt x="5668" y="2640"/>
                  </a:lnTo>
                  <a:lnTo>
                    <a:pt x="5668" y="2640"/>
                  </a:lnTo>
                  <a:lnTo>
                    <a:pt x="5688" y="2640"/>
                  </a:lnTo>
                  <a:lnTo>
                    <a:pt x="5688" y="2640"/>
                  </a:lnTo>
                  <a:lnTo>
                    <a:pt x="5688" y="2640"/>
                  </a:lnTo>
                  <a:lnTo>
                    <a:pt x="5688" y="2580"/>
                  </a:lnTo>
                  <a:lnTo>
                    <a:pt x="5688" y="2500"/>
                  </a:lnTo>
                  <a:lnTo>
                    <a:pt x="5688" y="2400"/>
                  </a:lnTo>
                  <a:lnTo>
                    <a:pt x="5688" y="2280"/>
                  </a:lnTo>
                  <a:lnTo>
                    <a:pt x="5688" y="2180"/>
                  </a:lnTo>
                  <a:lnTo>
                    <a:pt x="5688" y="2080"/>
                  </a:lnTo>
                  <a:lnTo>
                    <a:pt x="5688" y="2020"/>
                  </a:lnTo>
                  <a:lnTo>
                    <a:pt x="5688" y="1980"/>
                  </a:lnTo>
                  <a:lnTo>
                    <a:pt x="5688" y="1980"/>
                  </a:lnTo>
                  <a:lnTo>
                    <a:pt x="5688" y="2020"/>
                  </a:lnTo>
                  <a:lnTo>
                    <a:pt x="5688" y="2100"/>
                  </a:lnTo>
                  <a:lnTo>
                    <a:pt x="5688" y="2180"/>
                  </a:lnTo>
                  <a:lnTo>
                    <a:pt x="5688" y="2240"/>
                  </a:lnTo>
                  <a:lnTo>
                    <a:pt x="5688" y="2300"/>
                  </a:lnTo>
                  <a:lnTo>
                    <a:pt x="5688" y="2340"/>
                  </a:lnTo>
                  <a:lnTo>
                    <a:pt x="5688" y="2320"/>
                  </a:lnTo>
                  <a:lnTo>
                    <a:pt x="5688" y="2300"/>
                  </a:lnTo>
                  <a:lnTo>
                    <a:pt x="5688" y="2240"/>
                  </a:lnTo>
                  <a:lnTo>
                    <a:pt x="5688" y="2120"/>
                  </a:lnTo>
                  <a:lnTo>
                    <a:pt x="5688" y="1980"/>
                  </a:lnTo>
                  <a:lnTo>
                    <a:pt x="5688" y="1800"/>
                  </a:lnTo>
                  <a:lnTo>
                    <a:pt x="5708" y="1640"/>
                  </a:lnTo>
                  <a:lnTo>
                    <a:pt x="5708" y="1480"/>
                  </a:lnTo>
                  <a:lnTo>
                    <a:pt x="5708" y="1380"/>
                  </a:lnTo>
                  <a:lnTo>
                    <a:pt x="5708" y="1340"/>
                  </a:lnTo>
                  <a:lnTo>
                    <a:pt x="5708" y="1320"/>
                  </a:lnTo>
                  <a:lnTo>
                    <a:pt x="5708" y="1320"/>
                  </a:lnTo>
                  <a:lnTo>
                    <a:pt x="5708" y="1380"/>
                  </a:lnTo>
                  <a:lnTo>
                    <a:pt x="5708" y="1460"/>
                  </a:lnTo>
                  <a:lnTo>
                    <a:pt x="5708" y="1560"/>
                  </a:lnTo>
                  <a:lnTo>
                    <a:pt x="5708" y="1800"/>
                  </a:lnTo>
                  <a:lnTo>
                    <a:pt x="5708" y="1900"/>
                  </a:lnTo>
                  <a:lnTo>
                    <a:pt x="5708" y="1980"/>
                  </a:lnTo>
                  <a:lnTo>
                    <a:pt x="5708" y="2100"/>
                  </a:lnTo>
                  <a:lnTo>
                    <a:pt x="5708" y="2200"/>
                  </a:lnTo>
                  <a:lnTo>
                    <a:pt x="5708" y="2260"/>
                  </a:lnTo>
                  <a:lnTo>
                    <a:pt x="5708" y="2320"/>
                  </a:lnTo>
                  <a:lnTo>
                    <a:pt x="5708" y="2320"/>
                  </a:lnTo>
                  <a:lnTo>
                    <a:pt x="5708" y="2340"/>
                  </a:lnTo>
                  <a:lnTo>
                    <a:pt x="5708" y="2400"/>
                  </a:lnTo>
                  <a:lnTo>
                    <a:pt x="5708" y="2500"/>
                  </a:lnTo>
                  <a:lnTo>
                    <a:pt x="5728" y="2600"/>
                  </a:lnTo>
                  <a:lnTo>
                    <a:pt x="5728" y="2620"/>
                  </a:lnTo>
                  <a:lnTo>
                    <a:pt x="5728" y="2640"/>
                  </a:lnTo>
                  <a:lnTo>
                    <a:pt x="5728" y="2620"/>
                  </a:lnTo>
                  <a:lnTo>
                    <a:pt x="5728" y="2600"/>
                  </a:lnTo>
                  <a:lnTo>
                    <a:pt x="5728" y="2500"/>
                  </a:lnTo>
                  <a:lnTo>
                    <a:pt x="5728" y="2400"/>
                  </a:lnTo>
                  <a:lnTo>
                    <a:pt x="5728" y="2340"/>
                  </a:lnTo>
                  <a:lnTo>
                    <a:pt x="5728" y="2320"/>
                  </a:lnTo>
                  <a:lnTo>
                    <a:pt x="5728" y="2320"/>
                  </a:lnTo>
                  <a:lnTo>
                    <a:pt x="5728" y="2360"/>
                  </a:lnTo>
                  <a:lnTo>
                    <a:pt x="5728" y="2400"/>
                  </a:lnTo>
                  <a:lnTo>
                    <a:pt x="5728" y="2520"/>
                  </a:lnTo>
                  <a:lnTo>
                    <a:pt x="5728" y="2580"/>
                  </a:lnTo>
                  <a:lnTo>
                    <a:pt x="5728" y="2620"/>
                  </a:lnTo>
                  <a:lnTo>
                    <a:pt x="5728" y="2640"/>
                  </a:lnTo>
                  <a:lnTo>
                    <a:pt x="5728" y="2640"/>
                  </a:lnTo>
                  <a:lnTo>
                    <a:pt x="5728" y="2600"/>
                  </a:lnTo>
                  <a:lnTo>
                    <a:pt x="5728" y="2560"/>
                  </a:lnTo>
                  <a:lnTo>
                    <a:pt x="5728" y="2480"/>
                  </a:lnTo>
                  <a:lnTo>
                    <a:pt x="5728" y="2400"/>
                  </a:lnTo>
                  <a:lnTo>
                    <a:pt x="5728" y="2200"/>
                  </a:lnTo>
                  <a:lnTo>
                    <a:pt x="5728" y="1980"/>
                  </a:lnTo>
                  <a:lnTo>
                    <a:pt x="5728" y="1860"/>
                  </a:lnTo>
                  <a:lnTo>
                    <a:pt x="5728" y="1700"/>
                  </a:lnTo>
                  <a:lnTo>
                    <a:pt x="5728" y="1380"/>
                  </a:lnTo>
                  <a:lnTo>
                    <a:pt x="5747" y="1220"/>
                  </a:lnTo>
                  <a:lnTo>
                    <a:pt x="5747" y="1100"/>
                  </a:lnTo>
                  <a:lnTo>
                    <a:pt x="5747" y="1020"/>
                  </a:lnTo>
                  <a:lnTo>
                    <a:pt x="5747" y="980"/>
                  </a:lnTo>
                  <a:lnTo>
                    <a:pt x="5747" y="980"/>
                  </a:lnTo>
                  <a:lnTo>
                    <a:pt x="5747" y="980"/>
                  </a:lnTo>
                  <a:lnTo>
                    <a:pt x="5747" y="1020"/>
                  </a:lnTo>
                  <a:lnTo>
                    <a:pt x="5747" y="1100"/>
                  </a:lnTo>
                  <a:lnTo>
                    <a:pt x="5747" y="1220"/>
                  </a:lnTo>
                  <a:lnTo>
                    <a:pt x="5747" y="1380"/>
                  </a:lnTo>
                  <a:lnTo>
                    <a:pt x="5747" y="1700"/>
                  </a:lnTo>
                  <a:lnTo>
                    <a:pt x="5747" y="1860"/>
                  </a:lnTo>
                  <a:lnTo>
                    <a:pt x="5747" y="1980"/>
                  </a:lnTo>
                  <a:lnTo>
                    <a:pt x="5747" y="2180"/>
                  </a:lnTo>
                  <a:lnTo>
                    <a:pt x="5747" y="2380"/>
                  </a:lnTo>
                  <a:lnTo>
                    <a:pt x="5747" y="2520"/>
                  </a:lnTo>
                  <a:lnTo>
                    <a:pt x="5747" y="2600"/>
                  </a:lnTo>
                  <a:lnTo>
                    <a:pt x="5747" y="2640"/>
                  </a:lnTo>
                  <a:lnTo>
                    <a:pt x="5747" y="2640"/>
                  </a:lnTo>
                  <a:lnTo>
                    <a:pt x="5747" y="2580"/>
                  </a:lnTo>
                  <a:lnTo>
                    <a:pt x="5747" y="2500"/>
                  </a:lnTo>
                  <a:lnTo>
                    <a:pt x="5747" y="2400"/>
                  </a:lnTo>
                  <a:lnTo>
                    <a:pt x="5747" y="2280"/>
                  </a:lnTo>
                  <a:lnTo>
                    <a:pt x="5767" y="2180"/>
                  </a:lnTo>
                  <a:lnTo>
                    <a:pt x="5767" y="2080"/>
                  </a:lnTo>
                  <a:lnTo>
                    <a:pt x="5767" y="2020"/>
                  </a:lnTo>
                  <a:lnTo>
                    <a:pt x="5767" y="1980"/>
                  </a:lnTo>
                  <a:lnTo>
                    <a:pt x="5767" y="1980"/>
                  </a:lnTo>
                  <a:lnTo>
                    <a:pt x="5767" y="2020"/>
                  </a:lnTo>
                  <a:lnTo>
                    <a:pt x="5767" y="2060"/>
                  </a:lnTo>
                  <a:lnTo>
                    <a:pt x="5767" y="2140"/>
                  </a:lnTo>
                  <a:lnTo>
                    <a:pt x="5767" y="2200"/>
                  </a:lnTo>
                  <a:lnTo>
                    <a:pt x="5767" y="2260"/>
                  </a:lnTo>
                  <a:lnTo>
                    <a:pt x="5767" y="2300"/>
                  </a:lnTo>
                  <a:lnTo>
                    <a:pt x="5767" y="2320"/>
                  </a:lnTo>
                  <a:lnTo>
                    <a:pt x="5767" y="2300"/>
                  </a:lnTo>
                  <a:lnTo>
                    <a:pt x="5767" y="2280"/>
                  </a:lnTo>
                  <a:lnTo>
                    <a:pt x="5767" y="2180"/>
                  </a:lnTo>
                  <a:lnTo>
                    <a:pt x="5767" y="2060"/>
                  </a:lnTo>
                  <a:lnTo>
                    <a:pt x="5767" y="2020"/>
                  </a:lnTo>
                  <a:lnTo>
                    <a:pt x="5767" y="1980"/>
                  </a:lnTo>
                  <a:lnTo>
                    <a:pt x="5767" y="1980"/>
                  </a:lnTo>
                  <a:lnTo>
                    <a:pt x="5767" y="2000"/>
                  </a:lnTo>
                  <a:lnTo>
                    <a:pt x="5767" y="2040"/>
                  </a:lnTo>
                  <a:lnTo>
                    <a:pt x="5767" y="2140"/>
                  </a:lnTo>
                  <a:lnTo>
                    <a:pt x="5767" y="2260"/>
                  </a:lnTo>
                  <a:lnTo>
                    <a:pt x="5767" y="2300"/>
                  </a:lnTo>
                  <a:lnTo>
                    <a:pt x="5767" y="2320"/>
                  </a:lnTo>
                  <a:lnTo>
                    <a:pt x="5767" y="2320"/>
                  </a:lnTo>
                  <a:lnTo>
                    <a:pt x="5787" y="2320"/>
                  </a:lnTo>
                  <a:lnTo>
                    <a:pt x="5787" y="2320"/>
                  </a:lnTo>
                  <a:lnTo>
                    <a:pt x="5787" y="2260"/>
                  </a:lnTo>
                  <a:lnTo>
                    <a:pt x="5787" y="2200"/>
                  </a:lnTo>
                  <a:lnTo>
                    <a:pt x="5787" y="2020"/>
                  </a:lnTo>
                  <a:lnTo>
                    <a:pt x="5787" y="1820"/>
                  </a:lnTo>
                  <a:lnTo>
                    <a:pt x="5787" y="1740"/>
                  </a:lnTo>
                  <a:lnTo>
                    <a:pt x="5787" y="1660"/>
                  </a:lnTo>
                  <a:lnTo>
                    <a:pt x="5787" y="1560"/>
                  </a:lnTo>
                  <a:lnTo>
                    <a:pt x="5787" y="1460"/>
                  </a:lnTo>
                  <a:lnTo>
                    <a:pt x="5787" y="1400"/>
                  </a:lnTo>
                  <a:lnTo>
                    <a:pt x="5787" y="1320"/>
                  </a:lnTo>
                  <a:lnTo>
                    <a:pt x="5787" y="1220"/>
                  </a:lnTo>
                  <a:lnTo>
                    <a:pt x="5787" y="1100"/>
                  </a:lnTo>
                  <a:lnTo>
                    <a:pt x="5807" y="1020"/>
                  </a:lnTo>
                  <a:lnTo>
                    <a:pt x="5807" y="980"/>
                  </a:lnTo>
                  <a:lnTo>
                    <a:pt x="5807" y="980"/>
                  </a:lnTo>
                  <a:lnTo>
                    <a:pt x="5807" y="980"/>
                  </a:lnTo>
                  <a:lnTo>
                    <a:pt x="5807" y="1020"/>
                  </a:lnTo>
                  <a:lnTo>
                    <a:pt x="5807" y="1100"/>
                  </a:lnTo>
                  <a:lnTo>
                    <a:pt x="5807" y="1220"/>
                  </a:lnTo>
                  <a:lnTo>
                    <a:pt x="5807" y="1320"/>
                  </a:lnTo>
                  <a:lnTo>
                    <a:pt x="5807" y="1660"/>
                  </a:lnTo>
                  <a:lnTo>
                    <a:pt x="5807" y="1740"/>
                  </a:lnTo>
                  <a:lnTo>
                    <a:pt x="5807" y="1800"/>
                  </a:lnTo>
                  <a:lnTo>
                    <a:pt x="5807" y="1880"/>
                  </a:lnTo>
                  <a:lnTo>
                    <a:pt x="5807" y="1980"/>
                  </a:lnTo>
                  <a:lnTo>
                    <a:pt x="5807" y="2060"/>
                  </a:lnTo>
                  <a:lnTo>
                    <a:pt x="5807" y="2160"/>
                  </a:lnTo>
                  <a:lnTo>
                    <a:pt x="5807" y="2420"/>
                  </a:lnTo>
                  <a:lnTo>
                    <a:pt x="5807" y="2520"/>
                  </a:lnTo>
                  <a:lnTo>
                    <a:pt x="5807" y="2600"/>
                  </a:lnTo>
                  <a:lnTo>
                    <a:pt x="5807" y="2640"/>
                  </a:lnTo>
                  <a:lnTo>
                    <a:pt x="5807" y="2660"/>
                  </a:lnTo>
                  <a:lnTo>
                    <a:pt x="5807" y="2640"/>
                  </a:lnTo>
                  <a:lnTo>
                    <a:pt x="5807" y="2600"/>
                  </a:lnTo>
                  <a:lnTo>
                    <a:pt x="5807" y="2560"/>
                  </a:lnTo>
                  <a:lnTo>
                    <a:pt x="5807" y="2480"/>
                  </a:lnTo>
                  <a:lnTo>
                    <a:pt x="5807" y="2380"/>
                  </a:lnTo>
                  <a:lnTo>
                    <a:pt x="5807" y="2180"/>
                  </a:lnTo>
                  <a:lnTo>
                    <a:pt x="5807" y="1940"/>
                  </a:lnTo>
                  <a:lnTo>
                    <a:pt x="5827" y="1700"/>
                  </a:lnTo>
                  <a:lnTo>
                    <a:pt x="5827" y="1520"/>
                  </a:lnTo>
                  <a:lnTo>
                    <a:pt x="5827" y="1440"/>
                  </a:lnTo>
                  <a:lnTo>
                    <a:pt x="5827" y="1380"/>
                  </a:lnTo>
                  <a:lnTo>
                    <a:pt x="5827" y="1340"/>
                  </a:lnTo>
                  <a:lnTo>
                    <a:pt x="5827" y="1320"/>
                  </a:lnTo>
                  <a:lnTo>
                    <a:pt x="5827" y="1340"/>
                  </a:lnTo>
                  <a:lnTo>
                    <a:pt x="5827" y="1380"/>
                  </a:lnTo>
                  <a:lnTo>
                    <a:pt x="5827" y="1440"/>
                  </a:lnTo>
                  <a:lnTo>
                    <a:pt x="5827" y="1520"/>
                  </a:lnTo>
                  <a:lnTo>
                    <a:pt x="5827" y="1700"/>
                  </a:lnTo>
                  <a:lnTo>
                    <a:pt x="5827" y="1940"/>
                  </a:lnTo>
                  <a:lnTo>
                    <a:pt x="5827" y="2180"/>
                  </a:lnTo>
                  <a:lnTo>
                    <a:pt x="5827" y="2380"/>
                  </a:lnTo>
                  <a:lnTo>
                    <a:pt x="5827" y="2480"/>
                  </a:lnTo>
                  <a:lnTo>
                    <a:pt x="5827" y="2560"/>
                  </a:lnTo>
                  <a:lnTo>
                    <a:pt x="5827" y="2600"/>
                  </a:lnTo>
                  <a:lnTo>
                    <a:pt x="5827" y="2640"/>
                  </a:lnTo>
                  <a:lnTo>
                    <a:pt x="5827" y="2660"/>
                  </a:lnTo>
                  <a:lnTo>
                    <a:pt x="5827" y="2640"/>
                  </a:lnTo>
                  <a:lnTo>
                    <a:pt x="5827" y="2600"/>
                  </a:lnTo>
                  <a:lnTo>
                    <a:pt x="5827" y="2500"/>
                  </a:lnTo>
                  <a:lnTo>
                    <a:pt x="5827" y="2400"/>
                  </a:lnTo>
                  <a:lnTo>
                    <a:pt x="5827" y="2260"/>
                  </a:lnTo>
                  <a:lnTo>
                    <a:pt x="5827" y="2140"/>
                  </a:lnTo>
                  <a:lnTo>
                    <a:pt x="5827" y="2040"/>
                  </a:lnTo>
                  <a:lnTo>
                    <a:pt x="5827" y="1980"/>
                  </a:lnTo>
                  <a:lnTo>
                    <a:pt x="5827" y="1980"/>
                  </a:lnTo>
                  <a:lnTo>
                    <a:pt x="5827" y="1940"/>
                  </a:lnTo>
                  <a:lnTo>
                    <a:pt x="5827" y="1880"/>
                  </a:lnTo>
                  <a:lnTo>
                    <a:pt x="5827" y="1740"/>
                  </a:lnTo>
                  <a:lnTo>
                    <a:pt x="5827" y="1560"/>
                  </a:lnTo>
                  <a:lnTo>
                    <a:pt x="5827" y="1380"/>
                  </a:lnTo>
                  <a:lnTo>
                    <a:pt x="5847" y="1200"/>
                  </a:lnTo>
                  <a:lnTo>
                    <a:pt x="5847" y="1060"/>
                  </a:lnTo>
                  <a:lnTo>
                    <a:pt x="5847" y="1020"/>
                  </a:lnTo>
                  <a:lnTo>
                    <a:pt x="5847" y="980"/>
                  </a:lnTo>
                  <a:lnTo>
                    <a:pt x="5847" y="980"/>
                  </a:lnTo>
                  <a:lnTo>
                    <a:pt x="5847" y="980"/>
                  </a:lnTo>
                  <a:lnTo>
                    <a:pt x="5847" y="1020"/>
                  </a:lnTo>
                  <a:lnTo>
                    <a:pt x="5847" y="1080"/>
                  </a:lnTo>
                  <a:lnTo>
                    <a:pt x="5847" y="1180"/>
                  </a:lnTo>
                  <a:lnTo>
                    <a:pt x="5847" y="1280"/>
                  </a:lnTo>
                  <a:lnTo>
                    <a:pt x="5847" y="1420"/>
                  </a:lnTo>
                  <a:lnTo>
                    <a:pt x="5847" y="1560"/>
                  </a:lnTo>
                  <a:lnTo>
                    <a:pt x="5847" y="1860"/>
                  </a:lnTo>
                  <a:lnTo>
                    <a:pt x="5847" y="2140"/>
                  </a:lnTo>
                  <a:lnTo>
                    <a:pt x="5847" y="2280"/>
                  </a:lnTo>
                  <a:lnTo>
                    <a:pt x="5847" y="2400"/>
                  </a:lnTo>
                  <a:lnTo>
                    <a:pt x="5847" y="2500"/>
                  </a:lnTo>
                  <a:lnTo>
                    <a:pt x="5847" y="2580"/>
                  </a:lnTo>
                  <a:lnTo>
                    <a:pt x="5847" y="2620"/>
                  </a:lnTo>
                  <a:lnTo>
                    <a:pt x="5847" y="2640"/>
                  </a:lnTo>
                  <a:lnTo>
                    <a:pt x="5847" y="2620"/>
                  </a:lnTo>
                  <a:lnTo>
                    <a:pt x="5847" y="2580"/>
                  </a:lnTo>
                  <a:lnTo>
                    <a:pt x="5847" y="2500"/>
                  </a:lnTo>
                  <a:lnTo>
                    <a:pt x="5847" y="2400"/>
                  </a:lnTo>
                  <a:lnTo>
                    <a:pt x="5847" y="2280"/>
                  </a:lnTo>
                  <a:lnTo>
                    <a:pt x="5847" y="2140"/>
                  </a:lnTo>
                  <a:lnTo>
                    <a:pt x="5847" y="1860"/>
                  </a:lnTo>
                  <a:lnTo>
                    <a:pt x="5847" y="1560"/>
                  </a:lnTo>
                  <a:lnTo>
                    <a:pt x="5847" y="1420"/>
                  </a:lnTo>
                  <a:lnTo>
                    <a:pt x="5847" y="1280"/>
                  </a:lnTo>
                  <a:lnTo>
                    <a:pt x="5847" y="1180"/>
                  </a:lnTo>
                  <a:lnTo>
                    <a:pt x="5847" y="1080"/>
                  </a:lnTo>
                  <a:lnTo>
                    <a:pt x="5847" y="1020"/>
                  </a:lnTo>
                  <a:lnTo>
                    <a:pt x="5847" y="980"/>
                  </a:lnTo>
                  <a:lnTo>
                    <a:pt x="5847" y="980"/>
                  </a:lnTo>
                  <a:lnTo>
                    <a:pt x="5847" y="980"/>
                  </a:lnTo>
                  <a:lnTo>
                    <a:pt x="5847" y="1000"/>
                  </a:lnTo>
                  <a:lnTo>
                    <a:pt x="5847" y="1060"/>
                  </a:lnTo>
                  <a:lnTo>
                    <a:pt x="5847" y="1180"/>
                  </a:lnTo>
                  <a:lnTo>
                    <a:pt x="5847" y="1340"/>
                  </a:lnTo>
                  <a:lnTo>
                    <a:pt x="5847" y="1520"/>
                  </a:lnTo>
                  <a:lnTo>
                    <a:pt x="5847" y="1700"/>
                  </a:lnTo>
                  <a:lnTo>
                    <a:pt x="5847" y="1860"/>
                  </a:lnTo>
                  <a:lnTo>
                    <a:pt x="5847" y="1980"/>
                  </a:lnTo>
                  <a:lnTo>
                    <a:pt x="5847" y="2200"/>
                  </a:lnTo>
                  <a:lnTo>
                    <a:pt x="5847" y="2420"/>
                  </a:lnTo>
                  <a:lnTo>
                    <a:pt x="5867" y="2500"/>
                  </a:lnTo>
                  <a:lnTo>
                    <a:pt x="5867" y="2580"/>
                  </a:lnTo>
                  <a:lnTo>
                    <a:pt x="5867" y="2620"/>
                  </a:lnTo>
                  <a:lnTo>
                    <a:pt x="5867" y="2640"/>
                  </a:lnTo>
                  <a:lnTo>
                    <a:pt x="5867" y="2620"/>
                  </a:lnTo>
                  <a:lnTo>
                    <a:pt x="5867" y="2540"/>
                  </a:lnTo>
                  <a:lnTo>
                    <a:pt x="5867" y="2440"/>
                  </a:lnTo>
                  <a:lnTo>
                    <a:pt x="5867" y="2320"/>
                  </a:lnTo>
                  <a:lnTo>
                    <a:pt x="5867" y="2220"/>
                  </a:lnTo>
                  <a:lnTo>
                    <a:pt x="5867" y="2100"/>
                  </a:lnTo>
                  <a:lnTo>
                    <a:pt x="5867" y="2020"/>
                  </a:lnTo>
                  <a:lnTo>
                    <a:pt x="5867" y="1980"/>
                  </a:lnTo>
                  <a:lnTo>
                    <a:pt x="5867" y="1980"/>
                  </a:lnTo>
                  <a:lnTo>
                    <a:pt x="5867" y="2020"/>
                  </a:lnTo>
                  <a:lnTo>
                    <a:pt x="5867" y="2060"/>
                  </a:lnTo>
                  <a:lnTo>
                    <a:pt x="5867" y="2140"/>
                  </a:lnTo>
                  <a:lnTo>
                    <a:pt x="5867" y="2200"/>
                  </a:lnTo>
                  <a:lnTo>
                    <a:pt x="5867" y="2260"/>
                  </a:lnTo>
                  <a:lnTo>
                    <a:pt x="5867" y="2300"/>
                  </a:lnTo>
                  <a:lnTo>
                    <a:pt x="5867" y="2320"/>
                  </a:lnTo>
                  <a:lnTo>
                    <a:pt x="5867" y="2300"/>
                  </a:lnTo>
                  <a:lnTo>
                    <a:pt x="5867" y="2280"/>
                  </a:lnTo>
                  <a:lnTo>
                    <a:pt x="5867" y="2200"/>
                  </a:lnTo>
                  <a:lnTo>
                    <a:pt x="5867" y="2080"/>
                  </a:lnTo>
                  <a:lnTo>
                    <a:pt x="5867" y="1980"/>
                  </a:lnTo>
                  <a:lnTo>
                    <a:pt x="5867" y="1880"/>
                  </a:lnTo>
                  <a:lnTo>
                    <a:pt x="5867" y="1760"/>
                  </a:lnTo>
                  <a:lnTo>
                    <a:pt x="5867" y="1700"/>
                  </a:lnTo>
                  <a:lnTo>
                    <a:pt x="5867" y="1680"/>
                  </a:lnTo>
                  <a:lnTo>
                    <a:pt x="5867" y="1660"/>
                  </a:lnTo>
                  <a:lnTo>
                    <a:pt x="5867" y="1660"/>
                  </a:lnTo>
                  <a:lnTo>
                    <a:pt x="5867" y="1700"/>
                  </a:lnTo>
                  <a:lnTo>
                    <a:pt x="5867" y="1780"/>
                  </a:lnTo>
                  <a:lnTo>
                    <a:pt x="5867" y="1860"/>
                  </a:lnTo>
                  <a:lnTo>
                    <a:pt x="5867" y="1960"/>
                  </a:lnTo>
                  <a:lnTo>
                    <a:pt x="5887" y="2080"/>
                  </a:lnTo>
                  <a:lnTo>
                    <a:pt x="5887" y="2180"/>
                  </a:lnTo>
                  <a:lnTo>
                    <a:pt x="5887" y="2260"/>
                  </a:lnTo>
                  <a:lnTo>
                    <a:pt x="5887" y="2320"/>
                  </a:lnTo>
                  <a:lnTo>
                    <a:pt x="5887" y="2320"/>
                  </a:lnTo>
                  <a:lnTo>
                    <a:pt x="5887" y="2240"/>
                  </a:lnTo>
                  <a:lnTo>
                    <a:pt x="5887" y="2120"/>
                  </a:lnTo>
                  <a:lnTo>
                    <a:pt x="5887" y="1980"/>
                  </a:lnTo>
                  <a:lnTo>
                    <a:pt x="5887" y="1820"/>
                  </a:lnTo>
                  <a:lnTo>
                    <a:pt x="5887" y="1660"/>
                  </a:lnTo>
                  <a:lnTo>
                    <a:pt x="5887" y="1520"/>
                  </a:lnTo>
                  <a:lnTo>
                    <a:pt x="5887" y="1400"/>
                  </a:lnTo>
                  <a:lnTo>
                    <a:pt x="5887" y="1320"/>
                  </a:lnTo>
                  <a:lnTo>
                    <a:pt x="5887" y="1320"/>
                  </a:lnTo>
                  <a:lnTo>
                    <a:pt x="5887" y="1340"/>
                  </a:lnTo>
                  <a:lnTo>
                    <a:pt x="5887" y="1380"/>
                  </a:lnTo>
                  <a:lnTo>
                    <a:pt x="5887" y="1480"/>
                  </a:lnTo>
                  <a:lnTo>
                    <a:pt x="5907" y="1600"/>
                  </a:lnTo>
                  <a:lnTo>
                    <a:pt x="5907" y="1640"/>
                  </a:lnTo>
                  <a:lnTo>
                    <a:pt x="5907" y="1660"/>
                  </a:lnTo>
                  <a:lnTo>
                    <a:pt x="5907" y="1660"/>
                  </a:lnTo>
                  <a:lnTo>
                    <a:pt x="5907" y="1600"/>
                  </a:lnTo>
                  <a:lnTo>
                    <a:pt x="5907" y="1500"/>
                  </a:lnTo>
                  <a:lnTo>
                    <a:pt x="5907" y="1380"/>
                  </a:lnTo>
                  <a:lnTo>
                    <a:pt x="5907" y="1260"/>
                  </a:lnTo>
                  <a:lnTo>
                    <a:pt x="5907" y="1140"/>
                  </a:lnTo>
                  <a:lnTo>
                    <a:pt x="5907" y="1040"/>
                  </a:lnTo>
                  <a:lnTo>
                    <a:pt x="5907" y="980"/>
                  </a:lnTo>
                  <a:lnTo>
                    <a:pt x="5907" y="980"/>
                  </a:lnTo>
                  <a:lnTo>
                    <a:pt x="5907" y="980"/>
                  </a:lnTo>
                  <a:lnTo>
                    <a:pt x="5907" y="1020"/>
                  </a:lnTo>
                  <a:lnTo>
                    <a:pt x="5907" y="1120"/>
                  </a:lnTo>
                  <a:lnTo>
                    <a:pt x="5907" y="1240"/>
                  </a:lnTo>
                  <a:lnTo>
                    <a:pt x="5907" y="1400"/>
                  </a:lnTo>
                  <a:lnTo>
                    <a:pt x="5907" y="1720"/>
                  </a:lnTo>
                  <a:lnTo>
                    <a:pt x="5907" y="1860"/>
                  </a:lnTo>
                  <a:lnTo>
                    <a:pt x="5907" y="1980"/>
                  </a:lnTo>
                  <a:lnTo>
                    <a:pt x="5907" y="2180"/>
                  </a:lnTo>
                  <a:lnTo>
                    <a:pt x="5907" y="2380"/>
                  </a:lnTo>
                  <a:lnTo>
                    <a:pt x="5907" y="2520"/>
                  </a:lnTo>
                  <a:lnTo>
                    <a:pt x="5907" y="2600"/>
                  </a:lnTo>
                  <a:lnTo>
                    <a:pt x="5907" y="2640"/>
                  </a:lnTo>
                  <a:lnTo>
                    <a:pt x="5907" y="2640"/>
                  </a:lnTo>
                  <a:lnTo>
                    <a:pt x="5927" y="2640"/>
                  </a:lnTo>
                  <a:lnTo>
                    <a:pt x="5927" y="2640"/>
                  </a:lnTo>
                  <a:lnTo>
                    <a:pt x="5927" y="2640"/>
                  </a:lnTo>
                  <a:lnTo>
                    <a:pt x="5927" y="2600"/>
                  </a:lnTo>
                  <a:lnTo>
                    <a:pt x="5927" y="2520"/>
                  </a:lnTo>
                  <a:lnTo>
                    <a:pt x="5927" y="2440"/>
                  </a:lnTo>
                  <a:lnTo>
                    <a:pt x="5927" y="2320"/>
                  </a:lnTo>
                  <a:lnTo>
                    <a:pt x="5927" y="2260"/>
                  </a:lnTo>
                  <a:lnTo>
                    <a:pt x="5927" y="2180"/>
                  </a:lnTo>
                  <a:lnTo>
                    <a:pt x="5927" y="1980"/>
                  </a:lnTo>
                  <a:lnTo>
                    <a:pt x="5927" y="1760"/>
                  </a:lnTo>
                  <a:lnTo>
                    <a:pt x="5927" y="1520"/>
                  </a:lnTo>
                  <a:lnTo>
                    <a:pt x="5947" y="1300"/>
                  </a:lnTo>
                  <a:lnTo>
                    <a:pt x="5947" y="1220"/>
                  </a:lnTo>
                  <a:lnTo>
                    <a:pt x="5947" y="1120"/>
                  </a:lnTo>
                  <a:lnTo>
                    <a:pt x="5947" y="1060"/>
                  </a:lnTo>
                  <a:lnTo>
                    <a:pt x="5947" y="1020"/>
                  </a:lnTo>
                  <a:lnTo>
                    <a:pt x="5947" y="980"/>
                  </a:lnTo>
                  <a:lnTo>
                    <a:pt x="5947" y="980"/>
                  </a:lnTo>
                  <a:lnTo>
                    <a:pt x="5947" y="1000"/>
                  </a:lnTo>
                  <a:lnTo>
                    <a:pt x="5947" y="1060"/>
                  </a:lnTo>
                  <a:lnTo>
                    <a:pt x="5947" y="1140"/>
                  </a:lnTo>
                  <a:lnTo>
                    <a:pt x="5947" y="1240"/>
                  </a:lnTo>
                  <a:lnTo>
                    <a:pt x="5947" y="1340"/>
                  </a:lnTo>
                  <a:lnTo>
                    <a:pt x="5947" y="1460"/>
                  </a:lnTo>
                  <a:lnTo>
                    <a:pt x="5947" y="1740"/>
                  </a:lnTo>
                  <a:lnTo>
                    <a:pt x="5947" y="2040"/>
                  </a:lnTo>
                  <a:lnTo>
                    <a:pt x="5947" y="2300"/>
                  </a:lnTo>
                  <a:lnTo>
                    <a:pt x="5947" y="2400"/>
                  </a:lnTo>
                  <a:lnTo>
                    <a:pt x="5947" y="2500"/>
                  </a:lnTo>
                  <a:lnTo>
                    <a:pt x="5947" y="2580"/>
                  </a:lnTo>
                  <a:lnTo>
                    <a:pt x="5947" y="2640"/>
                  </a:lnTo>
                  <a:lnTo>
                    <a:pt x="5947" y="2680"/>
                  </a:lnTo>
                  <a:lnTo>
                    <a:pt x="5947" y="2680"/>
                  </a:lnTo>
                  <a:lnTo>
                    <a:pt x="5947" y="2640"/>
                  </a:lnTo>
                  <a:lnTo>
                    <a:pt x="5947" y="2580"/>
                  </a:lnTo>
                  <a:lnTo>
                    <a:pt x="5947" y="2440"/>
                  </a:lnTo>
                  <a:lnTo>
                    <a:pt x="5947" y="2380"/>
                  </a:lnTo>
                  <a:lnTo>
                    <a:pt x="5947" y="2320"/>
                  </a:lnTo>
                  <a:lnTo>
                    <a:pt x="5947" y="2240"/>
                  </a:lnTo>
                  <a:lnTo>
                    <a:pt x="5947" y="2140"/>
                  </a:lnTo>
                  <a:lnTo>
                    <a:pt x="5947" y="1920"/>
                  </a:lnTo>
                  <a:lnTo>
                    <a:pt x="5947" y="1820"/>
                  </a:lnTo>
                  <a:lnTo>
                    <a:pt x="5947" y="1740"/>
                  </a:lnTo>
                  <a:lnTo>
                    <a:pt x="5947" y="1680"/>
                  </a:lnTo>
                  <a:lnTo>
                    <a:pt x="5947" y="1660"/>
                  </a:lnTo>
                  <a:lnTo>
                    <a:pt x="5947" y="1680"/>
                  </a:lnTo>
                  <a:lnTo>
                    <a:pt x="5947" y="1740"/>
                  </a:lnTo>
                  <a:lnTo>
                    <a:pt x="5947" y="1820"/>
                  </a:lnTo>
                  <a:lnTo>
                    <a:pt x="5947" y="1920"/>
                  </a:lnTo>
                  <a:lnTo>
                    <a:pt x="5947" y="2140"/>
                  </a:lnTo>
                  <a:lnTo>
                    <a:pt x="5947" y="2240"/>
                  </a:lnTo>
                  <a:lnTo>
                    <a:pt x="5947" y="2320"/>
                  </a:lnTo>
                  <a:lnTo>
                    <a:pt x="5947" y="2440"/>
                  </a:lnTo>
                  <a:lnTo>
                    <a:pt x="5947" y="2520"/>
                  </a:lnTo>
                  <a:lnTo>
                    <a:pt x="5967" y="2600"/>
                  </a:lnTo>
                  <a:lnTo>
                    <a:pt x="5967" y="2640"/>
                  </a:lnTo>
                  <a:lnTo>
                    <a:pt x="5967" y="2640"/>
                  </a:lnTo>
                  <a:lnTo>
                    <a:pt x="5967" y="2640"/>
                  </a:lnTo>
                  <a:lnTo>
                    <a:pt x="5967" y="2640"/>
                  </a:lnTo>
                  <a:lnTo>
                    <a:pt x="5967" y="2640"/>
                  </a:lnTo>
                  <a:lnTo>
                    <a:pt x="5987" y="2640"/>
                  </a:lnTo>
                  <a:lnTo>
                    <a:pt x="5987" y="2640"/>
                  </a:lnTo>
                  <a:lnTo>
                    <a:pt x="5987" y="2560"/>
                  </a:lnTo>
                  <a:lnTo>
                    <a:pt x="5987" y="2460"/>
                  </a:lnTo>
                  <a:lnTo>
                    <a:pt x="5987" y="2340"/>
                  </a:lnTo>
                  <a:lnTo>
                    <a:pt x="5987" y="2220"/>
                  </a:lnTo>
                  <a:lnTo>
                    <a:pt x="5987" y="1920"/>
                  </a:lnTo>
                  <a:lnTo>
                    <a:pt x="5987" y="1660"/>
                  </a:lnTo>
                  <a:lnTo>
                    <a:pt x="5987" y="1520"/>
                  </a:lnTo>
                  <a:lnTo>
                    <a:pt x="5987" y="1340"/>
                  </a:lnTo>
                  <a:lnTo>
                    <a:pt x="5987" y="1160"/>
                  </a:lnTo>
                  <a:lnTo>
                    <a:pt x="5987" y="1000"/>
                  </a:lnTo>
                  <a:lnTo>
                    <a:pt x="5987" y="840"/>
                  </a:lnTo>
                  <a:lnTo>
                    <a:pt x="5987" y="720"/>
                  </a:lnTo>
                  <a:lnTo>
                    <a:pt x="5987" y="680"/>
                  </a:lnTo>
                  <a:lnTo>
                    <a:pt x="5987" y="660"/>
                  </a:lnTo>
                  <a:lnTo>
                    <a:pt x="5987" y="640"/>
                  </a:lnTo>
                  <a:lnTo>
                    <a:pt x="5987" y="660"/>
                  </a:lnTo>
                  <a:lnTo>
                    <a:pt x="5987" y="700"/>
                  </a:lnTo>
                  <a:lnTo>
                    <a:pt x="5987" y="760"/>
                  </a:lnTo>
                  <a:lnTo>
                    <a:pt x="5987" y="840"/>
                  </a:lnTo>
                  <a:lnTo>
                    <a:pt x="5987" y="940"/>
                  </a:lnTo>
                  <a:lnTo>
                    <a:pt x="5987" y="1180"/>
                  </a:lnTo>
                  <a:lnTo>
                    <a:pt x="5987" y="1440"/>
                  </a:lnTo>
                  <a:lnTo>
                    <a:pt x="5987" y="1720"/>
                  </a:lnTo>
                  <a:lnTo>
                    <a:pt x="5987" y="1980"/>
                  </a:lnTo>
                  <a:lnTo>
                    <a:pt x="5987" y="2100"/>
                  </a:lnTo>
                  <a:lnTo>
                    <a:pt x="5987" y="2200"/>
                  </a:lnTo>
                  <a:lnTo>
                    <a:pt x="5987" y="2260"/>
                  </a:lnTo>
                  <a:lnTo>
                    <a:pt x="5987" y="2320"/>
                  </a:lnTo>
                  <a:lnTo>
                    <a:pt x="5987" y="2340"/>
                  </a:lnTo>
                  <a:lnTo>
                    <a:pt x="5987" y="2360"/>
                  </a:lnTo>
                  <a:lnTo>
                    <a:pt x="5987" y="2340"/>
                  </a:lnTo>
                  <a:lnTo>
                    <a:pt x="5987" y="2280"/>
                  </a:lnTo>
                  <a:lnTo>
                    <a:pt x="5987" y="2200"/>
                  </a:lnTo>
                  <a:lnTo>
                    <a:pt x="6007" y="2120"/>
                  </a:lnTo>
                  <a:lnTo>
                    <a:pt x="6007" y="2040"/>
                  </a:lnTo>
                  <a:lnTo>
                    <a:pt x="6007" y="2000"/>
                  </a:lnTo>
                  <a:lnTo>
                    <a:pt x="6007" y="1980"/>
                  </a:lnTo>
                  <a:lnTo>
                    <a:pt x="6007" y="2020"/>
                  </a:lnTo>
                  <a:lnTo>
                    <a:pt x="6007" y="2120"/>
                  </a:lnTo>
                  <a:lnTo>
                    <a:pt x="6007" y="2220"/>
                  </a:lnTo>
                  <a:lnTo>
                    <a:pt x="6007" y="2340"/>
                  </a:lnTo>
                  <a:lnTo>
                    <a:pt x="6007" y="2460"/>
                  </a:lnTo>
                  <a:lnTo>
                    <a:pt x="6007" y="2560"/>
                  </a:lnTo>
                  <a:lnTo>
                    <a:pt x="6007" y="2620"/>
                  </a:lnTo>
                  <a:lnTo>
                    <a:pt x="6007" y="2640"/>
                  </a:lnTo>
                  <a:lnTo>
                    <a:pt x="6007" y="2640"/>
                  </a:lnTo>
                  <a:lnTo>
                    <a:pt x="6007" y="2620"/>
                  </a:lnTo>
                  <a:lnTo>
                    <a:pt x="6007" y="2580"/>
                  </a:lnTo>
                  <a:lnTo>
                    <a:pt x="6007" y="2480"/>
                  </a:lnTo>
                  <a:lnTo>
                    <a:pt x="6007" y="2340"/>
                  </a:lnTo>
                  <a:lnTo>
                    <a:pt x="6007" y="2180"/>
                  </a:lnTo>
                  <a:lnTo>
                    <a:pt x="6007" y="2000"/>
                  </a:lnTo>
                  <a:lnTo>
                    <a:pt x="6007" y="1860"/>
                  </a:lnTo>
                  <a:lnTo>
                    <a:pt x="6007" y="1740"/>
                  </a:lnTo>
                  <a:lnTo>
                    <a:pt x="6007" y="1680"/>
                  </a:lnTo>
                  <a:lnTo>
                    <a:pt x="6007" y="1660"/>
                  </a:lnTo>
                  <a:lnTo>
                    <a:pt x="6007" y="1640"/>
                  </a:lnTo>
                  <a:lnTo>
                    <a:pt x="6007" y="1640"/>
                  </a:lnTo>
                  <a:lnTo>
                    <a:pt x="6007" y="1680"/>
                  </a:lnTo>
                  <a:lnTo>
                    <a:pt x="6007" y="1720"/>
                  </a:lnTo>
                  <a:lnTo>
                    <a:pt x="6007" y="1840"/>
                  </a:lnTo>
                  <a:lnTo>
                    <a:pt x="6007" y="1980"/>
                  </a:lnTo>
                  <a:lnTo>
                    <a:pt x="6007" y="2060"/>
                  </a:lnTo>
                  <a:lnTo>
                    <a:pt x="6007" y="2140"/>
                  </a:lnTo>
                  <a:lnTo>
                    <a:pt x="6007" y="2340"/>
                  </a:lnTo>
                  <a:lnTo>
                    <a:pt x="6027" y="2440"/>
                  </a:lnTo>
                  <a:lnTo>
                    <a:pt x="6027" y="2540"/>
                  </a:lnTo>
                  <a:lnTo>
                    <a:pt x="6027" y="2600"/>
                  </a:lnTo>
                  <a:lnTo>
                    <a:pt x="6027" y="2640"/>
                  </a:lnTo>
                  <a:lnTo>
                    <a:pt x="6027" y="2640"/>
                  </a:lnTo>
                  <a:lnTo>
                    <a:pt x="6027" y="2620"/>
                  </a:lnTo>
                  <a:lnTo>
                    <a:pt x="6027" y="2560"/>
                  </a:lnTo>
                  <a:lnTo>
                    <a:pt x="6027" y="2500"/>
                  </a:lnTo>
                  <a:lnTo>
                    <a:pt x="6027" y="2440"/>
                  </a:lnTo>
                  <a:lnTo>
                    <a:pt x="6027" y="2380"/>
                  </a:lnTo>
                  <a:lnTo>
                    <a:pt x="6027" y="2340"/>
                  </a:lnTo>
                  <a:lnTo>
                    <a:pt x="6027" y="2320"/>
                  </a:lnTo>
                  <a:lnTo>
                    <a:pt x="6027" y="2340"/>
                  </a:lnTo>
                  <a:lnTo>
                    <a:pt x="6027" y="2360"/>
                  </a:lnTo>
                  <a:lnTo>
                    <a:pt x="6027" y="2420"/>
                  </a:lnTo>
                  <a:lnTo>
                    <a:pt x="6027" y="2480"/>
                  </a:lnTo>
                  <a:lnTo>
                    <a:pt x="6027" y="2580"/>
                  </a:lnTo>
                  <a:lnTo>
                    <a:pt x="6027" y="2620"/>
                  </a:lnTo>
                  <a:lnTo>
                    <a:pt x="6027" y="2640"/>
                  </a:lnTo>
                  <a:lnTo>
                    <a:pt x="6027" y="2620"/>
                  </a:lnTo>
                  <a:lnTo>
                    <a:pt x="6027" y="2580"/>
                  </a:lnTo>
                  <a:lnTo>
                    <a:pt x="6027" y="2540"/>
                  </a:lnTo>
                  <a:lnTo>
                    <a:pt x="6027" y="2480"/>
                  </a:lnTo>
                  <a:lnTo>
                    <a:pt x="6027" y="2360"/>
                  </a:lnTo>
                  <a:lnTo>
                    <a:pt x="6027" y="2340"/>
                  </a:lnTo>
                  <a:lnTo>
                    <a:pt x="6027" y="2320"/>
                  </a:lnTo>
                  <a:lnTo>
                    <a:pt x="6027" y="2340"/>
                  </a:lnTo>
                  <a:lnTo>
                    <a:pt x="6027" y="2360"/>
                  </a:lnTo>
                  <a:lnTo>
                    <a:pt x="6027" y="2420"/>
                  </a:lnTo>
                  <a:lnTo>
                    <a:pt x="6027" y="2480"/>
                  </a:lnTo>
                  <a:lnTo>
                    <a:pt x="6027" y="2580"/>
                  </a:lnTo>
                  <a:lnTo>
                    <a:pt x="6027" y="2620"/>
                  </a:lnTo>
                  <a:lnTo>
                    <a:pt x="6027" y="2640"/>
                  </a:lnTo>
                  <a:lnTo>
                    <a:pt x="6027" y="2640"/>
                  </a:lnTo>
                  <a:lnTo>
                    <a:pt x="6027" y="2600"/>
                  </a:lnTo>
                  <a:lnTo>
                    <a:pt x="6027" y="2520"/>
                  </a:lnTo>
                  <a:lnTo>
                    <a:pt x="6047" y="2420"/>
                  </a:lnTo>
                  <a:lnTo>
                    <a:pt x="6047" y="2320"/>
                  </a:lnTo>
                  <a:lnTo>
                    <a:pt x="6047" y="2280"/>
                  </a:lnTo>
                  <a:lnTo>
                    <a:pt x="6047" y="2220"/>
                  </a:lnTo>
                  <a:lnTo>
                    <a:pt x="6047" y="2080"/>
                  </a:lnTo>
                  <a:lnTo>
                    <a:pt x="6047" y="2040"/>
                  </a:lnTo>
                  <a:lnTo>
                    <a:pt x="6047" y="2000"/>
                  </a:lnTo>
                  <a:lnTo>
                    <a:pt x="6047" y="1980"/>
                  </a:lnTo>
                  <a:lnTo>
                    <a:pt x="6047" y="1980"/>
                  </a:lnTo>
                  <a:lnTo>
                    <a:pt x="6047" y="2020"/>
                  </a:lnTo>
                  <a:lnTo>
                    <a:pt x="6047" y="2080"/>
                  </a:lnTo>
                  <a:lnTo>
                    <a:pt x="6047" y="2180"/>
                  </a:lnTo>
                  <a:lnTo>
                    <a:pt x="6047" y="2280"/>
                  </a:lnTo>
                  <a:lnTo>
                    <a:pt x="6047" y="2400"/>
                  </a:lnTo>
                  <a:lnTo>
                    <a:pt x="6047" y="2500"/>
                  </a:lnTo>
                  <a:lnTo>
                    <a:pt x="6047" y="2580"/>
                  </a:lnTo>
                  <a:lnTo>
                    <a:pt x="6047" y="2640"/>
                  </a:lnTo>
                  <a:lnTo>
                    <a:pt x="6047" y="2640"/>
                  </a:lnTo>
                  <a:lnTo>
                    <a:pt x="6047" y="2640"/>
                  </a:lnTo>
                  <a:lnTo>
                    <a:pt x="6067" y="2640"/>
                  </a:lnTo>
                  <a:lnTo>
                    <a:pt x="6067" y="2580"/>
                  </a:lnTo>
                  <a:lnTo>
                    <a:pt x="6067" y="2500"/>
                  </a:lnTo>
                  <a:lnTo>
                    <a:pt x="6067" y="2380"/>
                  </a:lnTo>
                  <a:lnTo>
                    <a:pt x="6067" y="2260"/>
                  </a:lnTo>
                  <a:lnTo>
                    <a:pt x="6067" y="2160"/>
                  </a:lnTo>
                  <a:lnTo>
                    <a:pt x="6067" y="2060"/>
                  </a:lnTo>
                  <a:lnTo>
                    <a:pt x="6067" y="2000"/>
                  </a:lnTo>
                  <a:lnTo>
                    <a:pt x="6067" y="1980"/>
                  </a:lnTo>
                  <a:lnTo>
                    <a:pt x="6067" y="2000"/>
                  </a:lnTo>
                  <a:lnTo>
                    <a:pt x="6067" y="2060"/>
                  </a:lnTo>
                  <a:lnTo>
                    <a:pt x="6067" y="2160"/>
                  </a:lnTo>
                  <a:lnTo>
                    <a:pt x="6067" y="2260"/>
                  </a:lnTo>
                  <a:lnTo>
                    <a:pt x="6067" y="2380"/>
                  </a:lnTo>
                  <a:lnTo>
                    <a:pt x="6067" y="2500"/>
                  </a:lnTo>
                  <a:lnTo>
                    <a:pt x="6067" y="2580"/>
                  </a:lnTo>
                  <a:lnTo>
                    <a:pt x="6067" y="2640"/>
                  </a:lnTo>
                  <a:lnTo>
                    <a:pt x="6067" y="2640"/>
                  </a:lnTo>
                  <a:lnTo>
                    <a:pt x="6067" y="2620"/>
                  </a:lnTo>
                  <a:lnTo>
                    <a:pt x="6067" y="2580"/>
                  </a:lnTo>
                  <a:lnTo>
                    <a:pt x="6067" y="2480"/>
                  </a:lnTo>
                  <a:lnTo>
                    <a:pt x="6067" y="2380"/>
                  </a:lnTo>
                  <a:lnTo>
                    <a:pt x="6067" y="2340"/>
                  </a:lnTo>
                  <a:lnTo>
                    <a:pt x="6067" y="2320"/>
                  </a:lnTo>
                  <a:lnTo>
                    <a:pt x="6067" y="2320"/>
                  </a:lnTo>
                  <a:lnTo>
                    <a:pt x="6087" y="2320"/>
                  </a:lnTo>
                  <a:lnTo>
                    <a:pt x="6087" y="2260"/>
                  </a:lnTo>
                  <a:lnTo>
                    <a:pt x="6087" y="2180"/>
                  </a:lnTo>
                  <a:lnTo>
                    <a:pt x="6087" y="2060"/>
                  </a:lnTo>
                  <a:lnTo>
                    <a:pt x="6087" y="1940"/>
                  </a:lnTo>
                  <a:lnTo>
                    <a:pt x="6087" y="1840"/>
                  </a:lnTo>
                  <a:lnTo>
                    <a:pt x="6087" y="1740"/>
                  </a:lnTo>
                  <a:lnTo>
                    <a:pt x="6087" y="1680"/>
                  </a:lnTo>
                  <a:lnTo>
                    <a:pt x="6087" y="1660"/>
                  </a:lnTo>
                  <a:lnTo>
                    <a:pt x="6087" y="1680"/>
                  </a:lnTo>
                  <a:lnTo>
                    <a:pt x="6087" y="1740"/>
                  </a:lnTo>
                  <a:lnTo>
                    <a:pt x="6087" y="1840"/>
                  </a:lnTo>
                  <a:lnTo>
                    <a:pt x="6087" y="1940"/>
                  </a:lnTo>
                  <a:lnTo>
                    <a:pt x="6087" y="2060"/>
                  </a:lnTo>
                  <a:lnTo>
                    <a:pt x="6087" y="2180"/>
                  </a:lnTo>
                  <a:lnTo>
                    <a:pt x="6087" y="2260"/>
                  </a:lnTo>
                  <a:lnTo>
                    <a:pt x="6087" y="2320"/>
                  </a:lnTo>
                  <a:lnTo>
                    <a:pt x="6087" y="2320"/>
                  </a:lnTo>
                  <a:lnTo>
                    <a:pt x="6087" y="2280"/>
                  </a:lnTo>
                  <a:lnTo>
                    <a:pt x="6087" y="2240"/>
                  </a:lnTo>
                  <a:lnTo>
                    <a:pt x="6087" y="2100"/>
                  </a:lnTo>
                  <a:lnTo>
                    <a:pt x="6107" y="2040"/>
                  </a:lnTo>
                  <a:lnTo>
                    <a:pt x="6107" y="2000"/>
                  </a:lnTo>
                  <a:lnTo>
                    <a:pt x="6107" y="1980"/>
                  </a:lnTo>
                  <a:lnTo>
                    <a:pt x="6107" y="1980"/>
                  </a:lnTo>
                  <a:lnTo>
                    <a:pt x="6107" y="2020"/>
                  </a:lnTo>
                  <a:lnTo>
                    <a:pt x="6107" y="2100"/>
                  </a:lnTo>
                  <a:lnTo>
                    <a:pt x="6107" y="2200"/>
                  </a:lnTo>
                  <a:lnTo>
                    <a:pt x="6107" y="2300"/>
                  </a:lnTo>
                  <a:lnTo>
                    <a:pt x="6107" y="2420"/>
                  </a:lnTo>
                  <a:lnTo>
                    <a:pt x="6107" y="2520"/>
                  </a:lnTo>
                  <a:lnTo>
                    <a:pt x="6107" y="2600"/>
                  </a:lnTo>
                  <a:lnTo>
                    <a:pt x="6107" y="2640"/>
                  </a:lnTo>
                  <a:lnTo>
                    <a:pt x="6107" y="2640"/>
                  </a:lnTo>
                  <a:lnTo>
                    <a:pt x="6107" y="2620"/>
                  </a:lnTo>
                  <a:lnTo>
                    <a:pt x="6107" y="2580"/>
                  </a:lnTo>
                  <a:lnTo>
                    <a:pt x="6107" y="2520"/>
                  </a:lnTo>
                  <a:lnTo>
                    <a:pt x="6107" y="2400"/>
                  </a:lnTo>
                  <a:lnTo>
                    <a:pt x="6107" y="2360"/>
                  </a:lnTo>
                  <a:lnTo>
                    <a:pt x="6107" y="2320"/>
                  </a:lnTo>
                  <a:lnTo>
                    <a:pt x="6107" y="2320"/>
                  </a:lnTo>
                  <a:lnTo>
                    <a:pt x="6107" y="2360"/>
                  </a:lnTo>
                  <a:lnTo>
                    <a:pt x="6107" y="2400"/>
                  </a:lnTo>
                  <a:lnTo>
                    <a:pt x="6107" y="2520"/>
                  </a:lnTo>
                  <a:lnTo>
                    <a:pt x="6107" y="2580"/>
                  </a:lnTo>
                  <a:lnTo>
                    <a:pt x="6107" y="2620"/>
                  </a:lnTo>
                  <a:lnTo>
                    <a:pt x="6107" y="2640"/>
                  </a:lnTo>
                  <a:lnTo>
                    <a:pt x="6107" y="2640"/>
                  </a:lnTo>
                  <a:lnTo>
                    <a:pt x="6107" y="2600"/>
                  </a:lnTo>
                  <a:lnTo>
                    <a:pt x="6107" y="2520"/>
                  </a:lnTo>
                  <a:lnTo>
                    <a:pt x="6107" y="2400"/>
                  </a:lnTo>
                  <a:lnTo>
                    <a:pt x="6107" y="2280"/>
                  </a:lnTo>
                  <a:lnTo>
                    <a:pt x="6127" y="2180"/>
                  </a:lnTo>
                  <a:lnTo>
                    <a:pt x="6127" y="2080"/>
                  </a:lnTo>
                  <a:lnTo>
                    <a:pt x="6127" y="2000"/>
                  </a:lnTo>
                  <a:lnTo>
                    <a:pt x="6127" y="1980"/>
                  </a:lnTo>
                  <a:lnTo>
                    <a:pt x="6127" y="2000"/>
                  </a:lnTo>
                  <a:lnTo>
                    <a:pt x="6127" y="2060"/>
                  </a:lnTo>
                  <a:lnTo>
                    <a:pt x="6127" y="2160"/>
                  </a:lnTo>
                  <a:lnTo>
                    <a:pt x="6127" y="2260"/>
                  </a:lnTo>
                  <a:lnTo>
                    <a:pt x="6127" y="2380"/>
                  </a:lnTo>
                  <a:lnTo>
                    <a:pt x="6127" y="2500"/>
                  </a:lnTo>
                  <a:lnTo>
                    <a:pt x="6127" y="2580"/>
                  </a:lnTo>
                  <a:lnTo>
                    <a:pt x="6127" y="2640"/>
                  </a:lnTo>
                  <a:lnTo>
                    <a:pt x="6127" y="2640"/>
                  </a:lnTo>
                  <a:lnTo>
                    <a:pt x="6127" y="2580"/>
                  </a:lnTo>
                  <a:lnTo>
                    <a:pt x="6127" y="2500"/>
                  </a:lnTo>
                  <a:lnTo>
                    <a:pt x="6127" y="2420"/>
                  </a:lnTo>
                  <a:lnTo>
                    <a:pt x="6127" y="2300"/>
                  </a:lnTo>
                  <a:lnTo>
                    <a:pt x="6127" y="2200"/>
                  </a:lnTo>
                  <a:lnTo>
                    <a:pt x="6127" y="2120"/>
                  </a:lnTo>
                  <a:lnTo>
                    <a:pt x="6127" y="2040"/>
                  </a:lnTo>
                  <a:lnTo>
                    <a:pt x="6127" y="1980"/>
                  </a:lnTo>
                  <a:lnTo>
                    <a:pt x="6127" y="1980"/>
                  </a:lnTo>
                  <a:lnTo>
                    <a:pt x="6147" y="1980"/>
                  </a:lnTo>
                  <a:lnTo>
                    <a:pt x="6147" y="2040"/>
                  </a:lnTo>
                  <a:lnTo>
                    <a:pt x="6147" y="2120"/>
                  </a:lnTo>
                  <a:lnTo>
                    <a:pt x="6147" y="2240"/>
                  </a:lnTo>
                  <a:lnTo>
                    <a:pt x="6147" y="2360"/>
                  </a:lnTo>
                  <a:lnTo>
                    <a:pt x="6147" y="2460"/>
                  </a:lnTo>
                  <a:lnTo>
                    <a:pt x="6147" y="2560"/>
                  </a:lnTo>
                  <a:lnTo>
                    <a:pt x="6147" y="2620"/>
                  </a:lnTo>
                  <a:lnTo>
                    <a:pt x="6147" y="2640"/>
                  </a:lnTo>
                  <a:lnTo>
                    <a:pt x="6147" y="2640"/>
                  </a:lnTo>
                  <a:lnTo>
                    <a:pt x="6147" y="2620"/>
                  </a:lnTo>
                  <a:lnTo>
                    <a:pt x="6147" y="2540"/>
                  </a:lnTo>
                  <a:lnTo>
                    <a:pt x="6147" y="2440"/>
                  </a:lnTo>
                  <a:lnTo>
                    <a:pt x="6147" y="2300"/>
                  </a:lnTo>
                  <a:lnTo>
                    <a:pt x="6147" y="2180"/>
                  </a:lnTo>
                  <a:lnTo>
                    <a:pt x="6147" y="2080"/>
                  </a:lnTo>
                  <a:lnTo>
                    <a:pt x="6147" y="2000"/>
                  </a:lnTo>
                  <a:lnTo>
                    <a:pt x="6147" y="1980"/>
                  </a:lnTo>
                  <a:lnTo>
                    <a:pt x="6147" y="1980"/>
                  </a:lnTo>
                  <a:lnTo>
                    <a:pt x="6147" y="2000"/>
                  </a:lnTo>
                  <a:lnTo>
                    <a:pt x="6147" y="2060"/>
                  </a:lnTo>
                  <a:lnTo>
                    <a:pt x="6147" y="2160"/>
                  </a:lnTo>
                  <a:lnTo>
                    <a:pt x="6147" y="2260"/>
                  </a:lnTo>
                  <a:lnTo>
                    <a:pt x="6147" y="2380"/>
                  </a:lnTo>
                  <a:lnTo>
                    <a:pt x="6147" y="2500"/>
                  </a:lnTo>
                  <a:lnTo>
                    <a:pt x="6147" y="2580"/>
                  </a:lnTo>
                  <a:lnTo>
                    <a:pt x="6147" y="2640"/>
                  </a:lnTo>
                  <a:lnTo>
                    <a:pt x="6147" y="2640"/>
                  </a:lnTo>
                  <a:lnTo>
                    <a:pt x="6147" y="2640"/>
                  </a:lnTo>
                  <a:lnTo>
                    <a:pt x="6167" y="2640"/>
                  </a:lnTo>
                  <a:lnTo>
                    <a:pt x="6167" y="2640"/>
                  </a:lnTo>
                  <a:lnTo>
                    <a:pt x="6167" y="2580"/>
                  </a:lnTo>
                  <a:lnTo>
                    <a:pt x="6167" y="2500"/>
                  </a:lnTo>
                  <a:lnTo>
                    <a:pt x="6167" y="2380"/>
                  </a:lnTo>
                  <a:lnTo>
                    <a:pt x="6167" y="2260"/>
                  </a:lnTo>
                  <a:lnTo>
                    <a:pt x="6167" y="2160"/>
                  </a:lnTo>
                  <a:lnTo>
                    <a:pt x="6167" y="2060"/>
                  </a:lnTo>
                  <a:lnTo>
                    <a:pt x="6167" y="2000"/>
                  </a:lnTo>
                  <a:lnTo>
                    <a:pt x="6167" y="1980"/>
                  </a:lnTo>
                  <a:lnTo>
                    <a:pt x="6167" y="2000"/>
                  </a:lnTo>
                  <a:lnTo>
                    <a:pt x="6167" y="2080"/>
                  </a:lnTo>
                  <a:lnTo>
                    <a:pt x="6167" y="2180"/>
                  </a:lnTo>
                  <a:lnTo>
                    <a:pt x="6167" y="2280"/>
                  </a:lnTo>
                  <a:lnTo>
                    <a:pt x="6167" y="2400"/>
                  </a:lnTo>
                  <a:lnTo>
                    <a:pt x="6167" y="2520"/>
                  </a:lnTo>
                  <a:lnTo>
                    <a:pt x="6167" y="2600"/>
                  </a:lnTo>
                  <a:lnTo>
                    <a:pt x="6167" y="2640"/>
                  </a:lnTo>
                  <a:lnTo>
                    <a:pt x="6167" y="2640"/>
                  </a:lnTo>
                  <a:lnTo>
                    <a:pt x="6167" y="2620"/>
                  </a:lnTo>
                  <a:lnTo>
                    <a:pt x="6167" y="2600"/>
                  </a:lnTo>
                  <a:lnTo>
                    <a:pt x="6167" y="2540"/>
                  </a:lnTo>
                  <a:lnTo>
                    <a:pt x="6187" y="2420"/>
                  </a:lnTo>
                  <a:lnTo>
                    <a:pt x="6187" y="2320"/>
                  </a:lnTo>
                  <a:lnTo>
                    <a:pt x="6187" y="2220"/>
                  </a:lnTo>
                  <a:lnTo>
                    <a:pt x="6187" y="2100"/>
                  </a:lnTo>
                  <a:lnTo>
                    <a:pt x="6187" y="2020"/>
                  </a:lnTo>
                  <a:lnTo>
                    <a:pt x="6187" y="2000"/>
                  </a:lnTo>
                  <a:lnTo>
                    <a:pt x="6187" y="1980"/>
                  </a:lnTo>
                  <a:lnTo>
                    <a:pt x="6187" y="2000"/>
                  </a:lnTo>
                  <a:lnTo>
                    <a:pt x="6187" y="2020"/>
                  </a:lnTo>
                  <a:lnTo>
                    <a:pt x="6187" y="2100"/>
                  </a:lnTo>
                  <a:lnTo>
                    <a:pt x="6187" y="2220"/>
                  </a:lnTo>
                  <a:lnTo>
                    <a:pt x="6187" y="2320"/>
                  </a:lnTo>
                  <a:lnTo>
                    <a:pt x="6187" y="2400"/>
                  </a:lnTo>
                  <a:lnTo>
                    <a:pt x="6187" y="2500"/>
                  </a:lnTo>
                  <a:lnTo>
                    <a:pt x="6187" y="2580"/>
                  </a:lnTo>
                  <a:lnTo>
                    <a:pt x="6187" y="2640"/>
                  </a:lnTo>
                  <a:lnTo>
                    <a:pt x="6187" y="2640"/>
                  </a:lnTo>
                  <a:lnTo>
                    <a:pt x="6187" y="2640"/>
                  </a:lnTo>
                  <a:lnTo>
                    <a:pt x="6206" y="2640"/>
                  </a:lnTo>
                  <a:lnTo>
                    <a:pt x="6206" y="2640"/>
                  </a:lnTo>
                  <a:lnTo>
                    <a:pt x="6206" y="2640"/>
                  </a:lnTo>
                  <a:lnTo>
                    <a:pt x="6206" y="2640"/>
                  </a:lnTo>
                  <a:lnTo>
                    <a:pt x="6206" y="2640"/>
                  </a:lnTo>
                  <a:lnTo>
                    <a:pt x="6226" y="2640"/>
                  </a:lnTo>
                  <a:lnTo>
                    <a:pt x="6226" y="2620"/>
                  </a:lnTo>
                  <a:lnTo>
                    <a:pt x="6226" y="2560"/>
                  </a:lnTo>
                  <a:lnTo>
                    <a:pt x="6226" y="2460"/>
                  </a:lnTo>
                  <a:lnTo>
                    <a:pt x="6226" y="2360"/>
                  </a:lnTo>
                  <a:lnTo>
                    <a:pt x="6226" y="2340"/>
                  </a:lnTo>
                  <a:lnTo>
                    <a:pt x="6226" y="2320"/>
                  </a:lnTo>
                  <a:lnTo>
                    <a:pt x="6226" y="2340"/>
                  </a:lnTo>
                  <a:lnTo>
                    <a:pt x="6226" y="2360"/>
                  </a:lnTo>
                  <a:lnTo>
                    <a:pt x="6226" y="2420"/>
                  </a:lnTo>
                  <a:lnTo>
                    <a:pt x="6226" y="2480"/>
                  </a:lnTo>
                  <a:lnTo>
                    <a:pt x="6226" y="2580"/>
                  </a:lnTo>
                  <a:lnTo>
                    <a:pt x="6226" y="2620"/>
                  </a:lnTo>
                  <a:lnTo>
                    <a:pt x="6226" y="2640"/>
                  </a:lnTo>
                  <a:lnTo>
                    <a:pt x="6226" y="2620"/>
                  </a:lnTo>
                  <a:lnTo>
                    <a:pt x="6226" y="2600"/>
                  </a:lnTo>
                  <a:lnTo>
                    <a:pt x="6226" y="2500"/>
                  </a:lnTo>
                  <a:lnTo>
                    <a:pt x="6226" y="2400"/>
                  </a:lnTo>
                  <a:lnTo>
                    <a:pt x="6226" y="2340"/>
                  </a:lnTo>
                  <a:lnTo>
                    <a:pt x="6226" y="2320"/>
                  </a:lnTo>
                  <a:lnTo>
                    <a:pt x="6226" y="2320"/>
                  </a:lnTo>
                  <a:lnTo>
                    <a:pt x="6246" y="2320"/>
                  </a:lnTo>
                  <a:lnTo>
                    <a:pt x="6246" y="2340"/>
                  </a:lnTo>
                  <a:lnTo>
                    <a:pt x="6246" y="2400"/>
                  </a:lnTo>
                  <a:lnTo>
                    <a:pt x="6246" y="2500"/>
                  </a:lnTo>
                  <a:lnTo>
                    <a:pt x="6246" y="2600"/>
                  </a:lnTo>
                  <a:lnTo>
                    <a:pt x="6246" y="2620"/>
                  </a:lnTo>
                  <a:lnTo>
                    <a:pt x="6246" y="2640"/>
                  </a:lnTo>
                  <a:lnTo>
                    <a:pt x="6246" y="2620"/>
                  </a:lnTo>
                  <a:lnTo>
                    <a:pt x="6246" y="2580"/>
                  </a:lnTo>
                  <a:lnTo>
                    <a:pt x="6246" y="2540"/>
                  </a:lnTo>
                  <a:lnTo>
                    <a:pt x="6246" y="2480"/>
                  </a:lnTo>
                  <a:lnTo>
                    <a:pt x="6246" y="2360"/>
                  </a:lnTo>
                  <a:lnTo>
                    <a:pt x="6246" y="2340"/>
                  </a:lnTo>
                  <a:lnTo>
                    <a:pt x="6246" y="2320"/>
                  </a:lnTo>
                  <a:lnTo>
                    <a:pt x="6246" y="2340"/>
                  </a:lnTo>
                  <a:lnTo>
                    <a:pt x="6246" y="2360"/>
                  </a:lnTo>
                  <a:lnTo>
                    <a:pt x="6246" y="2460"/>
                  </a:lnTo>
                  <a:lnTo>
                    <a:pt x="6246" y="2560"/>
                  </a:lnTo>
                  <a:lnTo>
                    <a:pt x="6246" y="2620"/>
                  </a:lnTo>
                  <a:lnTo>
                    <a:pt x="6246" y="2640"/>
                  </a:lnTo>
                  <a:lnTo>
                    <a:pt x="6246" y="2640"/>
                  </a:lnTo>
                  <a:lnTo>
                    <a:pt x="6246" y="2620"/>
                  </a:lnTo>
                  <a:lnTo>
                    <a:pt x="6246" y="2560"/>
                  </a:lnTo>
                  <a:lnTo>
                    <a:pt x="6246" y="2460"/>
                  </a:lnTo>
                  <a:lnTo>
                    <a:pt x="6266" y="2360"/>
                  </a:lnTo>
                  <a:lnTo>
                    <a:pt x="6266" y="2340"/>
                  </a:lnTo>
                  <a:lnTo>
                    <a:pt x="6266" y="2320"/>
                  </a:lnTo>
                  <a:lnTo>
                    <a:pt x="6266" y="2340"/>
                  </a:lnTo>
                  <a:lnTo>
                    <a:pt x="6266" y="2360"/>
                  </a:lnTo>
                  <a:lnTo>
                    <a:pt x="6266" y="2460"/>
                  </a:lnTo>
                  <a:lnTo>
                    <a:pt x="6266" y="2560"/>
                  </a:lnTo>
                  <a:lnTo>
                    <a:pt x="6266" y="2620"/>
                  </a:lnTo>
                  <a:lnTo>
                    <a:pt x="6266" y="2640"/>
                  </a:lnTo>
                  <a:lnTo>
                    <a:pt x="6266" y="2640"/>
                  </a:lnTo>
                  <a:lnTo>
                    <a:pt x="6266" y="2640"/>
                  </a:lnTo>
                  <a:lnTo>
                    <a:pt x="6266" y="2640"/>
                  </a:lnTo>
                  <a:lnTo>
                    <a:pt x="6286" y="2640"/>
                  </a:lnTo>
                  <a:lnTo>
                    <a:pt x="6286" y="2640"/>
                  </a:lnTo>
                  <a:lnTo>
                    <a:pt x="6286" y="2580"/>
                  </a:lnTo>
                  <a:lnTo>
                    <a:pt x="6286" y="2500"/>
                  </a:lnTo>
                  <a:lnTo>
                    <a:pt x="6286" y="2380"/>
                  </a:lnTo>
                  <a:lnTo>
                    <a:pt x="6286" y="2260"/>
                  </a:lnTo>
                  <a:lnTo>
                    <a:pt x="6286" y="2160"/>
                  </a:lnTo>
                  <a:lnTo>
                    <a:pt x="6286" y="2060"/>
                  </a:lnTo>
                  <a:lnTo>
                    <a:pt x="6286" y="2000"/>
                  </a:lnTo>
                  <a:lnTo>
                    <a:pt x="6286" y="1980"/>
                  </a:lnTo>
                  <a:lnTo>
                    <a:pt x="6286" y="1980"/>
                  </a:lnTo>
                  <a:lnTo>
                    <a:pt x="6286" y="2020"/>
                  </a:lnTo>
                  <a:lnTo>
                    <a:pt x="6286" y="2100"/>
                  </a:lnTo>
                  <a:lnTo>
                    <a:pt x="6286" y="2220"/>
                  </a:lnTo>
                  <a:lnTo>
                    <a:pt x="6286" y="2360"/>
                  </a:lnTo>
                  <a:lnTo>
                    <a:pt x="6286" y="2480"/>
                  </a:lnTo>
                  <a:lnTo>
                    <a:pt x="6286" y="2580"/>
                  </a:lnTo>
                  <a:lnTo>
                    <a:pt x="6286" y="2620"/>
                  </a:lnTo>
                  <a:lnTo>
                    <a:pt x="6286" y="2640"/>
                  </a:lnTo>
                  <a:lnTo>
                    <a:pt x="6286" y="2660"/>
                  </a:lnTo>
                  <a:lnTo>
                    <a:pt x="6286" y="2640"/>
                  </a:lnTo>
                  <a:lnTo>
                    <a:pt x="6286" y="2600"/>
                  </a:lnTo>
                  <a:lnTo>
                    <a:pt x="6286" y="2560"/>
                  </a:lnTo>
                  <a:lnTo>
                    <a:pt x="6286" y="2480"/>
                  </a:lnTo>
                  <a:lnTo>
                    <a:pt x="6286" y="2400"/>
                  </a:lnTo>
                  <a:lnTo>
                    <a:pt x="6286" y="2180"/>
                  </a:lnTo>
                  <a:lnTo>
                    <a:pt x="6286" y="1960"/>
                  </a:lnTo>
                  <a:lnTo>
                    <a:pt x="6286" y="1740"/>
                  </a:lnTo>
                  <a:lnTo>
                    <a:pt x="6286" y="1540"/>
                  </a:lnTo>
                  <a:lnTo>
                    <a:pt x="6286" y="1460"/>
                  </a:lnTo>
                  <a:lnTo>
                    <a:pt x="6286" y="1380"/>
                  </a:lnTo>
                  <a:lnTo>
                    <a:pt x="6286" y="1340"/>
                  </a:lnTo>
                  <a:lnTo>
                    <a:pt x="6286" y="1320"/>
                  </a:lnTo>
                  <a:lnTo>
                    <a:pt x="6286" y="1320"/>
                  </a:lnTo>
                  <a:lnTo>
                    <a:pt x="6286" y="1340"/>
                  </a:lnTo>
                  <a:lnTo>
                    <a:pt x="6286" y="1380"/>
                  </a:lnTo>
                  <a:lnTo>
                    <a:pt x="6286" y="1440"/>
                  </a:lnTo>
                  <a:lnTo>
                    <a:pt x="6286" y="1560"/>
                  </a:lnTo>
                  <a:lnTo>
                    <a:pt x="6286" y="1740"/>
                  </a:lnTo>
                  <a:lnTo>
                    <a:pt x="6306" y="1920"/>
                  </a:lnTo>
                  <a:lnTo>
                    <a:pt x="6306" y="2080"/>
                  </a:lnTo>
                  <a:lnTo>
                    <a:pt x="6306" y="2220"/>
                  </a:lnTo>
                  <a:lnTo>
                    <a:pt x="6306" y="2280"/>
                  </a:lnTo>
                  <a:lnTo>
                    <a:pt x="6306" y="2320"/>
                  </a:lnTo>
                  <a:lnTo>
                    <a:pt x="6306" y="2320"/>
                  </a:lnTo>
                  <a:lnTo>
                    <a:pt x="6306" y="2260"/>
                  </a:lnTo>
                  <a:lnTo>
                    <a:pt x="6306" y="2180"/>
                  </a:lnTo>
                  <a:lnTo>
                    <a:pt x="6306" y="2060"/>
                  </a:lnTo>
                  <a:lnTo>
                    <a:pt x="6306" y="1940"/>
                  </a:lnTo>
                  <a:lnTo>
                    <a:pt x="6306" y="1840"/>
                  </a:lnTo>
                  <a:lnTo>
                    <a:pt x="6306" y="1740"/>
                  </a:lnTo>
                  <a:lnTo>
                    <a:pt x="6306" y="1680"/>
                  </a:lnTo>
                  <a:lnTo>
                    <a:pt x="6306" y="1660"/>
                  </a:lnTo>
                  <a:lnTo>
                    <a:pt x="6306" y="1680"/>
                  </a:lnTo>
                  <a:lnTo>
                    <a:pt x="6306" y="1740"/>
                  </a:lnTo>
                  <a:lnTo>
                    <a:pt x="6306" y="1840"/>
                  </a:lnTo>
                  <a:lnTo>
                    <a:pt x="6306" y="1940"/>
                  </a:lnTo>
                  <a:lnTo>
                    <a:pt x="6306" y="2060"/>
                  </a:lnTo>
                  <a:lnTo>
                    <a:pt x="6306" y="2180"/>
                  </a:lnTo>
                  <a:lnTo>
                    <a:pt x="6306" y="2260"/>
                  </a:lnTo>
                  <a:lnTo>
                    <a:pt x="6306" y="2320"/>
                  </a:lnTo>
                  <a:lnTo>
                    <a:pt x="6306" y="2320"/>
                  </a:lnTo>
                  <a:lnTo>
                    <a:pt x="6326" y="2320"/>
                  </a:lnTo>
                  <a:lnTo>
                    <a:pt x="6326" y="2340"/>
                  </a:lnTo>
                  <a:lnTo>
                    <a:pt x="6326" y="2400"/>
                  </a:lnTo>
                  <a:lnTo>
                    <a:pt x="6326" y="2500"/>
                  </a:lnTo>
                  <a:lnTo>
                    <a:pt x="6326" y="2600"/>
                  </a:lnTo>
                  <a:lnTo>
                    <a:pt x="6326" y="2620"/>
                  </a:lnTo>
                  <a:lnTo>
                    <a:pt x="6326" y="2640"/>
                  </a:lnTo>
                  <a:lnTo>
                    <a:pt x="6326" y="2640"/>
                  </a:lnTo>
                  <a:lnTo>
                    <a:pt x="6326" y="2600"/>
                  </a:lnTo>
                  <a:lnTo>
                    <a:pt x="6326" y="2520"/>
                  </a:lnTo>
                  <a:lnTo>
                    <a:pt x="6326" y="2420"/>
                  </a:lnTo>
                  <a:lnTo>
                    <a:pt x="6326" y="2320"/>
                  </a:lnTo>
                  <a:lnTo>
                    <a:pt x="6326" y="2280"/>
                  </a:lnTo>
                  <a:lnTo>
                    <a:pt x="6326" y="2220"/>
                  </a:lnTo>
                  <a:lnTo>
                    <a:pt x="6326" y="2080"/>
                  </a:lnTo>
                  <a:lnTo>
                    <a:pt x="6326" y="2040"/>
                  </a:lnTo>
                  <a:lnTo>
                    <a:pt x="6326" y="2000"/>
                  </a:lnTo>
                  <a:lnTo>
                    <a:pt x="6326" y="1980"/>
                  </a:lnTo>
                  <a:lnTo>
                    <a:pt x="6326" y="1980"/>
                  </a:lnTo>
                  <a:lnTo>
                    <a:pt x="6326" y="2020"/>
                  </a:lnTo>
                  <a:lnTo>
                    <a:pt x="6326" y="2100"/>
                  </a:lnTo>
                  <a:lnTo>
                    <a:pt x="6326" y="2200"/>
                  </a:lnTo>
                  <a:lnTo>
                    <a:pt x="6326" y="2300"/>
                  </a:lnTo>
                  <a:lnTo>
                    <a:pt x="6326" y="2420"/>
                  </a:lnTo>
                  <a:lnTo>
                    <a:pt x="6326" y="2520"/>
                  </a:lnTo>
                  <a:lnTo>
                    <a:pt x="6326" y="2600"/>
                  </a:lnTo>
                  <a:lnTo>
                    <a:pt x="6326" y="2640"/>
                  </a:lnTo>
                  <a:lnTo>
                    <a:pt x="6326" y="2640"/>
                  </a:lnTo>
                  <a:lnTo>
                    <a:pt x="6326" y="2620"/>
                  </a:lnTo>
                  <a:lnTo>
                    <a:pt x="6326" y="2600"/>
                  </a:lnTo>
                  <a:lnTo>
                    <a:pt x="6326" y="2540"/>
                  </a:lnTo>
                  <a:lnTo>
                    <a:pt x="6346" y="2420"/>
                  </a:lnTo>
                  <a:lnTo>
                    <a:pt x="6346" y="2320"/>
                  </a:lnTo>
                  <a:lnTo>
                    <a:pt x="6346" y="2220"/>
                  </a:lnTo>
                  <a:lnTo>
                    <a:pt x="6346" y="2100"/>
                  </a:lnTo>
                  <a:lnTo>
                    <a:pt x="6346" y="2020"/>
                  </a:lnTo>
                  <a:lnTo>
                    <a:pt x="6346" y="2000"/>
                  </a:lnTo>
                  <a:lnTo>
                    <a:pt x="6346" y="1980"/>
                  </a:lnTo>
                  <a:lnTo>
                    <a:pt x="6346" y="2000"/>
                  </a:lnTo>
                  <a:lnTo>
                    <a:pt x="6346" y="2020"/>
                  </a:lnTo>
                  <a:lnTo>
                    <a:pt x="6346" y="2100"/>
                  </a:lnTo>
                  <a:lnTo>
                    <a:pt x="6346" y="2220"/>
                  </a:lnTo>
                  <a:lnTo>
                    <a:pt x="6346" y="2320"/>
                  </a:lnTo>
                  <a:lnTo>
                    <a:pt x="6346" y="2420"/>
                  </a:lnTo>
                  <a:lnTo>
                    <a:pt x="6346" y="2520"/>
                  </a:lnTo>
                  <a:lnTo>
                    <a:pt x="6346" y="2600"/>
                  </a:lnTo>
                  <a:lnTo>
                    <a:pt x="6346" y="2640"/>
                  </a:lnTo>
                  <a:lnTo>
                    <a:pt x="6346" y="2640"/>
                  </a:lnTo>
                  <a:lnTo>
                    <a:pt x="6346" y="2620"/>
                  </a:lnTo>
                  <a:lnTo>
                    <a:pt x="6346" y="2580"/>
                  </a:lnTo>
                  <a:lnTo>
                    <a:pt x="6346" y="2540"/>
                  </a:lnTo>
                  <a:lnTo>
                    <a:pt x="6346" y="2480"/>
                  </a:lnTo>
                  <a:lnTo>
                    <a:pt x="6366" y="2360"/>
                  </a:lnTo>
                  <a:lnTo>
                    <a:pt x="6366" y="2340"/>
                  </a:lnTo>
                  <a:lnTo>
                    <a:pt x="6366" y="2320"/>
                  </a:lnTo>
                  <a:lnTo>
                    <a:pt x="6366" y="2340"/>
                  </a:lnTo>
                  <a:lnTo>
                    <a:pt x="6366" y="2360"/>
                  </a:lnTo>
                  <a:lnTo>
                    <a:pt x="6366" y="2460"/>
                  </a:lnTo>
                  <a:lnTo>
                    <a:pt x="6366" y="2560"/>
                  </a:lnTo>
                  <a:lnTo>
                    <a:pt x="6366" y="2620"/>
                  </a:lnTo>
                  <a:lnTo>
                    <a:pt x="6366" y="2640"/>
                  </a:lnTo>
                  <a:lnTo>
                    <a:pt x="6366" y="2640"/>
                  </a:lnTo>
                  <a:lnTo>
                    <a:pt x="6366" y="2640"/>
                  </a:lnTo>
                  <a:lnTo>
                    <a:pt x="6366" y="2640"/>
                  </a:lnTo>
                  <a:lnTo>
                    <a:pt x="6366" y="2620"/>
                  </a:lnTo>
                  <a:lnTo>
                    <a:pt x="6366" y="2580"/>
                  </a:lnTo>
                  <a:lnTo>
                    <a:pt x="6366" y="2480"/>
                  </a:lnTo>
                  <a:lnTo>
                    <a:pt x="6386" y="2380"/>
                  </a:lnTo>
                  <a:lnTo>
                    <a:pt x="6386" y="2340"/>
                  </a:lnTo>
                  <a:lnTo>
                    <a:pt x="6386" y="2320"/>
                  </a:lnTo>
                  <a:lnTo>
                    <a:pt x="6386" y="2320"/>
                  </a:lnTo>
                  <a:lnTo>
                    <a:pt x="6386" y="2340"/>
                  </a:lnTo>
                  <a:lnTo>
                    <a:pt x="6386" y="2380"/>
                  </a:lnTo>
                  <a:lnTo>
                    <a:pt x="6386" y="2480"/>
                  </a:lnTo>
                  <a:lnTo>
                    <a:pt x="6386" y="2580"/>
                  </a:lnTo>
                  <a:lnTo>
                    <a:pt x="6386" y="2620"/>
                  </a:lnTo>
                  <a:lnTo>
                    <a:pt x="6386" y="2640"/>
                  </a:lnTo>
                  <a:lnTo>
                    <a:pt x="6386" y="2640"/>
                  </a:lnTo>
                  <a:lnTo>
                    <a:pt x="6386" y="2640"/>
                  </a:lnTo>
                  <a:lnTo>
                    <a:pt x="6406" y="2640"/>
                  </a:lnTo>
                  <a:lnTo>
                    <a:pt x="6406" y="2640"/>
                  </a:lnTo>
                  <a:lnTo>
                    <a:pt x="6406" y="2640"/>
                  </a:lnTo>
                  <a:lnTo>
                    <a:pt x="6406" y="2640"/>
                  </a:lnTo>
                  <a:lnTo>
                    <a:pt x="6406" y="2640"/>
                  </a:lnTo>
                  <a:lnTo>
                    <a:pt x="6406" y="2640"/>
                  </a:lnTo>
                  <a:lnTo>
                    <a:pt x="6426" y="2640"/>
                  </a:lnTo>
                  <a:lnTo>
                    <a:pt x="6426" y="2640"/>
                  </a:lnTo>
                  <a:lnTo>
                    <a:pt x="6426" y="2620"/>
                  </a:lnTo>
                  <a:lnTo>
                    <a:pt x="6426" y="2580"/>
                  </a:lnTo>
                  <a:lnTo>
                    <a:pt x="6426" y="2480"/>
                  </a:lnTo>
                  <a:lnTo>
                    <a:pt x="6426" y="2380"/>
                  </a:lnTo>
                  <a:lnTo>
                    <a:pt x="6426" y="2340"/>
                  </a:lnTo>
                  <a:lnTo>
                    <a:pt x="6426" y="2320"/>
                  </a:lnTo>
                  <a:lnTo>
                    <a:pt x="6426" y="2320"/>
                  </a:lnTo>
                  <a:lnTo>
                    <a:pt x="6426" y="2320"/>
                  </a:lnTo>
                  <a:lnTo>
                    <a:pt x="6446" y="2320"/>
                  </a:lnTo>
                  <a:lnTo>
                    <a:pt x="6446" y="2320"/>
                  </a:lnTo>
                  <a:lnTo>
                    <a:pt x="6446" y="2340"/>
                  </a:lnTo>
                  <a:lnTo>
                    <a:pt x="6446" y="2400"/>
                  </a:lnTo>
                  <a:lnTo>
                    <a:pt x="6446" y="2500"/>
                  </a:lnTo>
                  <a:lnTo>
                    <a:pt x="6446" y="2600"/>
                  </a:lnTo>
                  <a:lnTo>
                    <a:pt x="6446" y="2620"/>
                  </a:lnTo>
                  <a:lnTo>
                    <a:pt x="6446" y="2640"/>
                  </a:lnTo>
                  <a:lnTo>
                    <a:pt x="6446" y="2620"/>
                  </a:lnTo>
                  <a:lnTo>
                    <a:pt x="6446" y="2580"/>
                  </a:lnTo>
                  <a:lnTo>
                    <a:pt x="6446" y="2540"/>
                  </a:lnTo>
                  <a:lnTo>
                    <a:pt x="6446" y="2480"/>
                  </a:lnTo>
                  <a:lnTo>
                    <a:pt x="6446" y="2360"/>
                  </a:lnTo>
                  <a:lnTo>
                    <a:pt x="6446" y="2340"/>
                  </a:lnTo>
                  <a:lnTo>
                    <a:pt x="6446" y="2320"/>
                  </a:lnTo>
                  <a:lnTo>
                    <a:pt x="6446" y="2340"/>
                  </a:lnTo>
                  <a:lnTo>
                    <a:pt x="6446" y="2360"/>
                  </a:lnTo>
                  <a:lnTo>
                    <a:pt x="6446" y="2460"/>
                  </a:lnTo>
                  <a:lnTo>
                    <a:pt x="6446" y="2560"/>
                  </a:lnTo>
                  <a:lnTo>
                    <a:pt x="6446" y="2620"/>
                  </a:lnTo>
                  <a:lnTo>
                    <a:pt x="6446" y="2640"/>
                  </a:lnTo>
                  <a:lnTo>
                    <a:pt x="6446" y="2640"/>
                  </a:lnTo>
                  <a:lnTo>
                    <a:pt x="6466" y="2640"/>
                  </a:lnTo>
                  <a:lnTo>
                    <a:pt x="6466" y="2640"/>
                  </a:lnTo>
                  <a:lnTo>
                    <a:pt x="6466" y="2640"/>
                  </a:lnTo>
                  <a:lnTo>
                    <a:pt x="6466" y="2580"/>
                  </a:lnTo>
                  <a:lnTo>
                    <a:pt x="6466" y="2500"/>
                  </a:lnTo>
                  <a:lnTo>
                    <a:pt x="6466" y="2400"/>
                  </a:lnTo>
                  <a:lnTo>
                    <a:pt x="6466" y="2320"/>
                  </a:lnTo>
                  <a:lnTo>
                    <a:pt x="6466" y="2280"/>
                  </a:lnTo>
                  <a:lnTo>
                    <a:pt x="6466" y="2220"/>
                  </a:lnTo>
                  <a:lnTo>
                    <a:pt x="6466" y="2080"/>
                  </a:lnTo>
                  <a:lnTo>
                    <a:pt x="6486" y="2040"/>
                  </a:lnTo>
                  <a:lnTo>
                    <a:pt x="6486" y="2000"/>
                  </a:lnTo>
                  <a:lnTo>
                    <a:pt x="6486" y="1980"/>
                  </a:lnTo>
                  <a:lnTo>
                    <a:pt x="6486" y="1980"/>
                  </a:lnTo>
                  <a:lnTo>
                    <a:pt x="6486" y="2020"/>
                  </a:lnTo>
                  <a:lnTo>
                    <a:pt x="6486" y="2100"/>
                  </a:lnTo>
                  <a:lnTo>
                    <a:pt x="6486" y="2200"/>
                  </a:lnTo>
                  <a:lnTo>
                    <a:pt x="6486" y="2300"/>
                  </a:lnTo>
                  <a:lnTo>
                    <a:pt x="6486" y="2420"/>
                  </a:lnTo>
                  <a:lnTo>
                    <a:pt x="6486" y="2520"/>
                  </a:lnTo>
                  <a:lnTo>
                    <a:pt x="6486" y="2600"/>
                  </a:lnTo>
                  <a:lnTo>
                    <a:pt x="6486" y="2640"/>
                  </a:lnTo>
                  <a:lnTo>
                    <a:pt x="6486" y="2640"/>
                  </a:lnTo>
                  <a:lnTo>
                    <a:pt x="6486" y="2620"/>
                  </a:lnTo>
                  <a:lnTo>
                    <a:pt x="6486" y="2580"/>
                  </a:lnTo>
                  <a:lnTo>
                    <a:pt x="6486" y="2520"/>
                  </a:lnTo>
                  <a:lnTo>
                    <a:pt x="6486" y="2400"/>
                  </a:lnTo>
                  <a:lnTo>
                    <a:pt x="6486" y="2360"/>
                  </a:lnTo>
                  <a:lnTo>
                    <a:pt x="6486" y="2320"/>
                  </a:lnTo>
                  <a:lnTo>
                    <a:pt x="6486" y="2320"/>
                  </a:lnTo>
                  <a:lnTo>
                    <a:pt x="6486" y="2320"/>
                  </a:lnTo>
                  <a:lnTo>
                    <a:pt x="6486" y="2320"/>
                  </a:lnTo>
                  <a:lnTo>
                    <a:pt x="6506" y="2320"/>
                  </a:lnTo>
                  <a:lnTo>
                    <a:pt x="6506" y="2340"/>
                  </a:lnTo>
                  <a:lnTo>
                    <a:pt x="6506" y="2400"/>
                  </a:lnTo>
                  <a:lnTo>
                    <a:pt x="6506" y="2500"/>
                  </a:lnTo>
                  <a:lnTo>
                    <a:pt x="6506" y="2600"/>
                  </a:lnTo>
                  <a:lnTo>
                    <a:pt x="6506" y="2620"/>
                  </a:lnTo>
                  <a:lnTo>
                    <a:pt x="6506" y="2640"/>
                  </a:lnTo>
                  <a:lnTo>
                    <a:pt x="6506" y="2620"/>
                  </a:lnTo>
                  <a:lnTo>
                    <a:pt x="6506" y="2600"/>
                  </a:lnTo>
                  <a:lnTo>
                    <a:pt x="6506" y="2500"/>
                  </a:lnTo>
                  <a:lnTo>
                    <a:pt x="6506" y="2400"/>
                  </a:lnTo>
                  <a:lnTo>
                    <a:pt x="6506" y="2340"/>
                  </a:lnTo>
                  <a:lnTo>
                    <a:pt x="6506" y="2320"/>
                  </a:lnTo>
                  <a:lnTo>
                    <a:pt x="6506" y="2320"/>
                  </a:lnTo>
                  <a:lnTo>
                    <a:pt x="6506" y="2360"/>
                  </a:lnTo>
                  <a:lnTo>
                    <a:pt x="6506" y="2400"/>
                  </a:lnTo>
                  <a:lnTo>
                    <a:pt x="6506" y="2520"/>
                  </a:lnTo>
                  <a:lnTo>
                    <a:pt x="6526" y="2580"/>
                  </a:lnTo>
                  <a:lnTo>
                    <a:pt x="6526" y="2620"/>
                  </a:lnTo>
                  <a:lnTo>
                    <a:pt x="6526" y="2640"/>
                  </a:lnTo>
                  <a:lnTo>
                    <a:pt x="6526" y="2640"/>
                  </a:lnTo>
                  <a:lnTo>
                    <a:pt x="6526" y="2600"/>
                  </a:lnTo>
                  <a:lnTo>
                    <a:pt x="6526" y="2520"/>
                  </a:lnTo>
                  <a:lnTo>
                    <a:pt x="6526" y="2400"/>
                  </a:lnTo>
                  <a:lnTo>
                    <a:pt x="6526" y="2280"/>
                  </a:lnTo>
                  <a:lnTo>
                    <a:pt x="6526" y="2180"/>
                  </a:lnTo>
                  <a:lnTo>
                    <a:pt x="6526" y="2080"/>
                  </a:lnTo>
                  <a:lnTo>
                    <a:pt x="6526" y="2000"/>
                  </a:lnTo>
                  <a:lnTo>
                    <a:pt x="6526" y="1980"/>
                  </a:lnTo>
                  <a:lnTo>
                    <a:pt x="6526" y="1980"/>
                  </a:lnTo>
                  <a:lnTo>
                    <a:pt x="6526" y="2000"/>
                  </a:lnTo>
                  <a:lnTo>
                    <a:pt x="6526" y="2080"/>
                  </a:lnTo>
                  <a:lnTo>
                    <a:pt x="6526" y="2180"/>
                  </a:lnTo>
                  <a:lnTo>
                    <a:pt x="6526" y="2300"/>
                  </a:lnTo>
                  <a:lnTo>
                    <a:pt x="6526" y="2440"/>
                  </a:lnTo>
                  <a:lnTo>
                    <a:pt x="6526" y="2540"/>
                  </a:lnTo>
                  <a:lnTo>
                    <a:pt x="6526" y="2620"/>
                  </a:lnTo>
                  <a:lnTo>
                    <a:pt x="6526" y="2640"/>
                  </a:lnTo>
                  <a:lnTo>
                    <a:pt x="6526" y="2640"/>
                  </a:lnTo>
                  <a:lnTo>
                    <a:pt x="6526" y="2620"/>
                  </a:lnTo>
                  <a:lnTo>
                    <a:pt x="6526" y="2560"/>
                  </a:lnTo>
                  <a:lnTo>
                    <a:pt x="6526" y="2460"/>
                  </a:lnTo>
                  <a:lnTo>
                    <a:pt x="6526" y="2360"/>
                  </a:lnTo>
                  <a:lnTo>
                    <a:pt x="6526" y="2240"/>
                  </a:lnTo>
                  <a:lnTo>
                    <a:pt x="6526" y="2120"/>
                  </a:lnTo>
                  <a:lnTo>
                    <a:pt x="6526" y="2040"/>
                  </a:lnTo>
                  <a:lnTo>
                    <a:pt x="6526" y="1980"/>
                  </a:lnTo>
                  <a:lnTo>
                    <a:pt x="6526" y="1980"/>
                  </a:lnTo>
                  <a:lnTo>
                    <a:pt x="6526" y="1980"/>
                  </a:lnTo>
                  <a:lnTo>
                    <a:pt x="6546" y="1980"/>
                  </a:lnTo>
                  <a:lnTo>
                    <a:pt x="6546" y="1920"/>
                  </a:lnTo>
                  <a:lnTo>
                    <a:pt x="6546" y="1820"/>
                  </a:lnTo>
                  <a:lnTo>
                    <a:pt x="6546" y="1700"/>
                  </a:lnTo>
                  <a:lnTo>
                    <a:pt x="6546" y="1580"/>
                  </a:lnTo>
                  <a:lnTo>
                    <a:pt x="6546" y="1480"/>
                  </a:lnTo>
                  <a:lnTo>
                    <a:pt x="6546" y="1380"/>
                  </a:lnTo>
                  <a:lnTo>
                    <a:pt x="6546" y="1320"/>
                  </a:lnTo>
                  <a:lnTo>
                    <a:pt x="6546" y="1320"/>
                  </a:lnTo>
                  <a:lnTo>
                    <a:pt x="6546" y="1320"/>
                  </a:lnTo>
                  <a:lnTo>
                    <a:pt x="6546" y="1340"/>
                  </a:lnTo>
                  <a:lnTo>
                    <a:pt x="6546" y="1380"/>
                  </a:lnTo>
                  <a:lnTo>
                    <a:pt x="6546" y="1460"/>
                  </a:lnTo>
                  <a:lnTo>
                    <a:pt x="6546" y="1600"/>
                  </a:lnTo>
                  <a:lnTo>
                    <a:pt x="6546" y="1760"/>
                  </a:lnTo>
                  <a:lnTo>
                    <a:pt x="6546" y="1920"/>
                  </a:lnTo>
                  <a:lnTo>
                    <a:pt x="6546" y="2080"/>
                  </a:lnTo>
                  <a:lnTo>
                    <a:pt x="6546" y="2220"/>
                  </a:lnTo>
                  <a:lnTo>
                    <a:pt x="6546" y="2320"/>
                  </a:lnTo>
                  <a:lnTo>
                    <a:pt x="6546" y="2440"/>
                  </a:lnTo>
                  <a:lnTo>
                    <a:pt x="6546" y="2540"/>
                  </a:lnTo>
                  <a:lnTo>
                    <a:pt x="6546" y="2620"/>
                  </a:lnTo>
                  <a:lnTo>
                    <a:pt x="6546" y="2640"/>
                  </a:lnTo>
                  <a:lnTo>
                    <a:pt x="6546" y="2640"/>
                  </a:lnTo>
                  <a:lnTo>
                    <a:pt x="6546" y="2600"/>
                  </a:lnTo>
                  <a:lnTo>
                    <a:pt x="6546" y="2520"/>
                  </a:lnTo>
                  <a:lnTo>
                    <a:pt x="6566" y="2420"/>
                  </a:lnTo>
                  <a:lnTo>
                    <a:pt x="6566" y="2320"/>
                  </a:lnTo>
                  <a:lnTo>
                    <a:pt x="6566" y="1980"/>
                  </a:lnTo>
                  <a:lnTo>
                    <a:pt x="6566" y="1880"/>
                  </a:lnTo>
                  <a:lnTo>
                    <a:pt x="6566" y="1780"/>
                  </a:lnTo>
                  <a:lnTo>
                    <a:pt x="6566" y="1700"/>
                  </a:lnTo>
                  <a:lnTo>
                    <a:pt x="6566" y="1660"/>
                  </a:lnTo>
                  <a:lnTo>
                    <a:pt x="6566" y="1660"/>
                  </a:lnTo>
                  <a:lnTo>
                    <a:pt x="6566" y="1680"/>
                  </a:lnTo>
                  <a:lnTo>
                    <a:pt x="6566" y="1760"/>
                  </a:lnTo>
                  <a:lnTo>
                    <a:pt x="6566" y="1860"/>
                  </a:lnTo>
                  <a:lnTo>
                    <a:pt x="6566" y="1980"/>
                  </a:lnTo>
                  <a:lnTo>
                    <a:pt x="6566" y="2060"/>
                  </a:lnTo>
                  <a:lnTo>
                    <a:pt x="6566" y="2160"/>
                  </a:lnTo>
                  <a:lnTo>
                    <a:pt x="6566" y="2420"/>
                  </a:lnTo>
                  <a:lnTo>
                    <a:pt x="6566" y="2520"/>
                  </a:lnTo>
                  <a:lnTo>
                    <a:pt x="6566" y="2600"/>
                  </a:lnTo>
                  <a:lnTo>
                    <a:pt x="6566" y="2640"/>
                  </a:lnTo>
                  <a:lnTo>
                    <a:pt x="6566" y="2660"/>
                  </a:lnTo>
                  <a:lnTo>
                    <a:pt x="6566" y="2640"/>
                  </a:lnTo>
                  <a:lnTo>
                    <a:pt x="6566" y="2600"/>
                  </a:lnTo>
                  <a:lnTo>
                    <a:pt x="6566" y="2560"/>
                  </a:lnTo>
                  <a:lnTo>
                    <a:pt x="6566" y="2480"/>
                  </a:lnTo>
                  <a:lnTo>
                    <a:pt x="6566" y="2400"/>
                  </a:lnTo>
                  <a:lnTo>
                    <a:pt x="6566" y="2180"/>
                  </a:lnTo>
                  <a:lnTo>
                    <a:pt x="6566" y="1960"/>
                  </a:lnTo>
                  <a:lnTo>
                    <a:pt x="6586" y="1740"/>
                  </a:lnTo>
                  <a:lnTo>
                    <a:pt x="6586" y="1540"/>
                  </a:lnTo>
                  <a:lnTo>
                    <a:pt x="6586" y="1460"/>
                  </a:lnTo>
                  <a:lnTo>
                    <a:pt x="6586" y="1380"/>
                  </a:lnTo>
                  <a:lnTo>
                    <a:pt x="6586" y="1340"/>
                  </a:lnTo>
                  <a:lnTo>
                    <a:pt x="6586" y="1320"/>
                  </a:lnTo>
                  <a:lnTo>
                    <a:pt x="6586" y="1320"/>
                  </a:lnTo>
                  <a:lnTo>
                    <a:pt x="6586" y="1340"/>
                  </a:lnTo>
                  <a:lnTo>
                    <a:pt x="6586" y="1400"/>
                  </a:lnTo>
                  <a:lnTo>
                    <a:pt x="6586" y="1460"/>
                  </a:lnTo>
                  <a:lnTo>
                    <a:pt x="6586" y="1620"/>
                  </a:lnTo>
                  <a:lnTo>
                    <a:pt x="6586" y="1800"/>
                  </a:lnTo>
                  <a:lnTo>
                    <a:pt x="6586" y="1980"/>
                  </a:lnTo>
                  <a:lnTo>
                    <a:pt x="6586" y="2160"/>
                  </a:lnTo>
                  <a:lnTo>
                    <a:pt x="6586" y="2220"/>
                  </a:lnTo>
                  <a:lnTo>
                    <a:pt x="6586" y="2280"/>
                  </a:lnTo>
                  <a:lnTo>
                    <a:pt x="6586" y="2300"/>
                  </a:lnTo>
                  <a:lnTo>
                    <a:pt x="6586" y="2320"/>
                  </a:lnTo>
                  <a:lnTo>
                    <a:pt x="6586" y="2300"/>
                  </a:lnTo>
                  <a:lnTo>
                    <a:pt x="6586" y="2280"/>
                  </a:lnTo>
                  <a:lnTo>
                    <a:pt x="6586" y="2220"/>
                  </a:lnTo>
                  <a:lnTo>
                    <a:pt x="6586" y="2160"/>
                  </a:lnTo>
                  <a:lnTo>
                    <a:pt x="6586" y="2000"/>
                  </a:lnTo>
                  <a:lnTo>
                    <a:pt x="6586" y="1820"/>
                  </a:lnTo>
                  <a:lnTo>
                    <a:pt x="6586" y="1640"/>
                  </a:lnTo>
                  <a:lnTo>
                    <a:pt x="6586" y="1480"/>
                  </a:lnTo>
                  <a:lnTo>
                    <a:pt x="6586" y="1420"/>
                  </a:lnTo>
                  <a:lnTo>
                    <a:pt x="6586" y="1360"/>
                  </a:lnTo>
                  <a:lnTo>
                    <a:pt x="6586" y="1340"/>
                  </a:lnTo>
                  <a:lnTo>
                    <a:pt x="6586" y="1320"/>
                  </a:lnTo>
                  <a:lnTo>
                    <a:pt x="6586" y="1320"/>
                  </a:lnTo>
                  <a:lnTo>
                    <a:pt x="6586" y="1360"/>
                  </a:lnTo>
                  <a:lnTo>
                    <a:pt x="6586" y="1440"/>
                  </a:lnTo>
                  <a:lnTo>
                    <a:pt x="6586" y="1580"/>
                  </a:lnTo>
                  <a:lnTo>
                    <a:pt x="6586" y="1740"/>
                  </a:lnTo>
                  <a:lnTo>
                    <a:pt x="6586" y="1900"/>
                  </a:lnTo>
                  <a:lnTo>
                    <a:pt x="6586" y="2080"/>
                  </a:lnTo>
                  <a:lnTo>
                    <a:pt x="6586" y="2220"/>
                  </a:lnTo>
                  <a:lnTo>
                    <a:pt x="6586" y="2320"/>
                  </a:lnTo>
                  <a:lnTo>
                    <a:pt x="6586" y="2440"/>
                  </a:lnTo>
                  <a:lnTo>
                    <a:pt x="6586" y="2560"/>
                  </a:lnTo>
                  <a:lnTo>
                    <a:pt x="6606" y="2620"/>
                  </a:lnTo>
                  <a:lnTo>
                    <a:pt x="6606" y="2640"/>
                  </a:lnTo>
                  <a:lnTo>
                    <a:pt x="6606" y="2660"/>
                  </a:lnTo>
                  <a:lnTo>
                    <a:pt x="6606" y="2640"/>
                  </a:lnTo>
                  <a:lnTo>
                    <a:pt x="6606" y="2620"/>
                  </a:lnTo>
                  <a:lnTo>
                    <a:pt x="6606" y="2560"/>
                  </a:lnTo>
                  <a:lnTo>
                    <a:pt x="6606" y="2440"/>
                  </a:lnTo>
                  <a:lnTo>
                    <a:pt x="6606" y="2300"/>
                  </a:lnTo>
                  <a:lnTo>
                    <a:pt x="6606" y="2120"/>
                  </a:lnTo>
                  <a:lnTo>
                    <a:pt x="6606" y="1960"/>
                  </a:lnTo>
                  <a:lnTo>
                    <a:pt x="6606" y="1820"/>
                  </a:lnTo>
                  <a:lnTo>
                    <a:pt x="6606" y="1720"/>
                  </a:lnTo>
                  <a:lnTo>
                    <a:pt x="6606" y="1680"/>
                  </a:lnTo>
                  <a:lnTo>
                    <a:pt x="6606" y="1660"/>
                  </a:lnTo>
                  <a:lnTo>
                    <a:pt x="6606" y="1660"/>
                  </a:lnTo>
                  <a:lnTo>
                    <a:pt x="6606" y="1660"/>
                  </a:lnTo>
                  <a:lnTo>
                    <a:pt x="6606" y="1720"/>
                  </a:lnTo>
                  <a:lnTo>
                    <a:pt x="6606" y="1820"/>
                  </a:lnTo>
                  <a:lnTo>
                    <a:pt x="6606" y="1920"/>
                  </a:lnTo>
                  <a:lnTo>
                    <a:pt x="6606" y="2040"/>
                  </a:lnTo>
                  <a:lnTo>
                    <a:pt x="6606" y="2160"/>
                  </a:lnTo>
                  <a:lnTo>
                    <a:pt x="6606" y="2260"/>
                  </a:lnTo>
                  <a:lnTo>
                    <a:pt x="6606" y="2320"/>
                  </a:lnTo>
                  <a:lnTo>
                    <a:pt x="6606" y="2320"/>
                  </a:lnTo>
                  <a:lnTo>
                    <a:pt x="6606" y="2320"/>
                  </a:lnTo>
                  <a:lnTo>
                    <a:pt x="6626" y="2320"/>
                  </a:lnTo>
                  <a:lnTo>
                    <a:pt x="6626" y="2280"/>
                  </a:lnTo>
                  <a:lnTo>
                    <a:pt x="6626" y="2240"/>
                  </a:lnTo>
                  <a:lnTo>
                    <a:pt x="6626" y="2120"/>
                  </a:lnTo>
                  <a:lnTo>
                    <a:pt x="6626" y="2020"/>
                  </a:lnTo>
                  <a:lnTo>
                    <a:pt x="6626" y="2000"/>
                  </a:lnTo>
                  <a:lnTo>
                    <a:pt x="6626" y="1980"/>
                  </a:lnTo>
                  <a:lnTo>
                    <a:pt x="6626" y="2000"/>
                  </a:lnTo>
                  <a:lnTo>
                    <a:pt x="6626" y="2060"/>
                  </a:lnTo>
                  <a:lnTo>
                    <a:pt x="6626" y="2140"/>
                  </a:lnTo>
                  <a:lnTo>
                    <a:pt x="6626" y="2220"/>
                  </a:lnTo>
                  <a:lnTo>
                    <a:pt x="6626" y="2280"/>
                  </a:lnTo>
                  <a:lnTo>
                    <a:pt x="6626" y="2340"/>
                  </a:lnTo>
                  <a:lnTo>
                    <a:pt x="6626" y="2360"/>
                  </a:lnTo>
                  <a:lnTo>
                    <a:pt x="6626" y="2340"/>
                  </a:lnTo>
                  <a:lnTo>
                    <a:pt x="6626" y="2320"/>
                  </a:lnTo>
                  <a:lnTo>
                    <a:pt x="6626" y="2280"/>
                  </a:lnTo>
                  <a:lnTo>
                    <a:pt x="6626" y="2220"/>
                  </a:lnTo>
                  <a:lnTo>
                    <a:pt x="6626" y="2080"/>
                  </a:lnTo>
                  <a:lnTo>
                    <a:pt x="6626" y="1920"/>
                  </a:lnTo>
                  <a:lnTo>
                    <a:pt x="6626" y="1720"/>
                  </a:lnTo>
                  <a:lnTo>
                    <a:pt x="6626" y="1500"/>
                  </a:lnTo>
                  <a:lnTo>
                    <a:pt x="6626" y="1300"/>
                  </a:lnTo>
                  <a:lnTo>
                    <a:pt x="6626" y="1120"/>
                  </a:lnTo>
                  <a:lnTo>
                    <a:pt x="6626" y="980"/>
                  </a:lnTo>
                  <a:lnTo>
                    <a:pt x="6626" y="720"/>
                  </a:lnTo>
                  <a:lnTo>
                    <a:pt x="6626" y="600"/>
                  </a:lnTo>
                  <a:lnTo>
                    <a:pt x="6626" y="480"/>
                  </a:lnTo>
                  <a:lnTo>
                    <a:pt x="6626" y="400"/>
                  </a:lnTo>
                  <a:lnTo>
                    <a:pt x="6626" y="320"/>
                  </a:lnTo>
                  <a:lnTo>
                    <a:pt x="6626" y="300"/>
                  </a:lnTo>
                  <a:lnTo>
                    <a:pt x="6626" y="320"/>
                  </a:lnTo>
                  <a:lnTo>
                    <a:pt x="6626" y="340"/>
                  </a:lnTo>
                  <a:lnTo>
                    <a:pt x="6626" y="400"/>
                  </a:lnTo>
                  <a:lnTo>
                    <a:pt x="6626" y="540"/>
                  </a:lnTo>
                  <a:lnTo>
                    <a:pt x="6626" y="700"/>
                  </a:lnTo>
                  <a:lnTo>
                    <a:pt x="6626" y="900"/>
                  </a:lnTo>
                  <a:lnTo>
                    <a:pt x="6645" y="1120"/>
                  </a:lnTo>
                  <a:lnTo>
                    <a:pt x="6645" y="1320"/>
                  </a:lnTo>
                  <a:lnTo>
                    <a:pt x="6645" y="1520"/>
                  </a:lnTo>
                  <a:lnTo>
                    <a:pt x="6645" y="1660"/>
                  </a:lnTo>
                  <a:lnTo>
                    <a:pt x="6645" y="1900"/>
                  </a:lnTo>
                  <a:lnTo>
                    <a:pt x="6645" y="2020"/>
                  </a:lnTo>
                  <a:lnTo>
                    <a:pt x="6645" y="2120"/>
                  </a:lnTo>
                  <a:lnTo>
                    <a:pt x="6645" y="2200"/>
                  </a:lnTo>
                  <a:lnTo>
                    <a:pt x="6645" y="2260"/>
                  </a:lnTo>
                  <a:lnTo>
                    <a:pt x="6645" y="2300"/>
                  </a:lnTo>
                  <a:lnTo>
                    <a:pt x="6645" y="2320"/>
                  </a:lnTo>
                  <a:lnTo>
                    <a:pt x="6645" y="2320"/>
                  </a:lnTo>
                  <a:lnTo>
                    <a:pt x="6645" y="2300"/>
                  </a:lnTo>
                  <a:lnTo>
                    <a:pt x="6645" y="2220"/>
                  </a:lnTo>
                  <a:lnTo>
                    <a:pt x="6645" y="2120"/>
                  </a:lnTo>
                  <a:lnTo>
                    <a:pt x="6645" y="1980"/>
                  </a:lnTo>
                  <a:lnTo>
                    <a:pt x="6645" y="1860"/>
                  </a:lnTo>
                  <a:lnTo>
                    <a:pt x="6645" y="1760"/>
                  </a:lnTo>
                  <a:lnTo>
                    <a:pt x="6645" y="1680"/>
                  </a:lnTo>
                  <a:lnTo>
                    <a:pt x="6645" y="1660"/>
                  </a:lnTo>
                  <a:lnTo>
                    <a:pt x="6645" y="1660"/>
                  </a:lnTo>
                  <a:lnTo>
                    <a:pt x="6645" y="1680"/>
                  </a:lnTo>
                  <a:lnTo>
                    <a:pt x="6645" y="1740"/>
                  </a:lnTo>
                  <a:lnTo>
                    <a:pt x="6645" y="1820"/>
                  </a:lnTo>
                  <a:lnTo>
                    <a:pt x="6645" y="1920"/>
                  </a:lnTo>
                  <a:lnTo>
                    <a:pt x="6645" y="2140"/>
                  </a:lnTo>
                  <a:lnTo>
                    <a:pt x="6645" y="2240"/>
                  </a:lnTo>
                  <a:lnTo>
                    <a:pt x="6645" y="2320"/>
                  </a:lnTo>
                  <a:lnTo>
                    <a:pt x="6645" y="2440"/>
                  </a:lnTo>
                  <a:lnTo>
                    <a:pt x="6645" y="2520"/>
                  </a:lnTo>
                  <a:lnTo>
                    <a:pt x="6665" y="2600"/>
                  </a:lnTo>
                  <a:lnTo>
                    <a:pt x="6665" y="2640"/>
                  </a:lnTo>
                  <a:lnTo>
                    <a:pt x="6665" y="2640"/>
                  </a:lnTo>
                  <a:lnTo>
                    <a:pt x="6665" y="2580"/>
                  </a:lnTo>
                  <a:lnTo>
                    <a:pt x="6665" y="2520"/>
                  </a:lnTo>
                  <a:lnTo>
                    <a:pt x="6665" y="2360"/>
                  </a:lnTo>
                  <a:lnTo>
                    <a:pt x="6665" y="2160"/>
                  </a:lnTo>
                  <a:lnTo>
                    <a:pt x="6665" y="1980"/>
                  </a:lnTo>
                  <a:lnTo>
                    <a:pt x="6665" y="1880"/>
                  </a:lnTo>
                  <a:lnTo>
                    <a:pt x="6665" y="1760"/>
                  </a:lnTo>
                  <a:lnTo>
                    <a:pt x="6665" y="1640"/>
                  </a:lnTo>
                  <a:lnTo>
                    <a:pt x="6665" y="1520"/>
                  </a:lnTo>
                  <a:lnTo>
                    <a:pt x="6665" y="1420"/>
                  </a:lnTo>
                  <a:lnTo>
                    <a:pt x="6665" y="1340"/>
                  </a:lnTo>
                  <a:lnTo>
                    <a:pt x="6665" y="1300"/>
                  </a:lnTo>
                  <a:lnTo>
                    <a:pt x="6665" y="1300"/>
                  </a:lnTo>
                  <a:lnTo>
                    <a:pt x="6665" y="1320"/>
                  </a:lnTo>
                  <a:lnTo>
                    <a:pt x="6665" y="1360"/>
                  </a:lnTo>
                  <a:lnTo>
                    <a:pt x="6665" y="1400"/>
                  </a:lnTo>
                  <a:lnTo>
                    <a:pt x="6665" y="1460"/>
                  </a:lnTo>
                  <a:lnTo>
                    <a:pt x="6665" y="1540"/>
                  </a:lnTo>
                  <a:lnTo>
                    <a:pt x="6665" y="1720"/>
                  </a:lnTo>
                  <a:lnTo>
                    <a:pt x="6665" y="1940"/>
                  </a:lnTo>
                  <a:lnTo>
                    <a:pt x="6665" y="2160"/>
                  </a:lnTo>
                  <a:lnTo>
                    <a:pt x="6665" y="2360"/>
                  </a:lnTo>
                  <a:lnTo>
                    <a:pt x="6665" y="2520"/>
                  </a:lnTo>
                  <a:lnTo>
                    <a:pt x="6665" y="2600"/>
                  </a:lnTo>
                  <a:lnTo>
                    <a:pt x="6665" y="2640"/>
                  </a:lnTo>
                  <a:lnTo>
                    <a:pt x="6665" y="2640"/>
                  </a:lnTo>
                  <a:lnTo>
                    <a:pt x="6685" y="2640"/>
                  </a:lnTo>
                  <a:lnTo>
                    <a:pt x="6685" y="2540"/>
                  </a:lnTo>
                  <a:lnTo>
                    <a:pt x="6685" y="2380"/>
                  </a:lnTo>
                  <a:lnTo>
                    <a:pt x="6685" y="2220"/>
                  </a:lnTo>
                  <a:lnTo>
                    <a:pt x="6685" y="2020"/>
                  </a:lnTo>
                  <a:lnTo>
                    <a:pt x="6685" y="1820"/>
                  </a:lnTo>
                  <a:lnTo>
                    <a:pt x="6685" y="1640"/>
                  </a:lnTo>
                  <a:lnTo>
                    <a:pt x="6685" y="1460"/>
                  </a:lnTo>
                  <a:lnTo>
                    <a:pt x="6685" y="1320"/>
                  </a:lnTo>
                  <a:lnTo>
                    <a:pt x="6685" y="1200"/>
                  </a:lnTo>
                  <a:lnTo>
                    <a:pt x="6685" y="1060"/>
                  </a:lnTo>
                  <a:lnTo>
                    <a:pt x="6685" y="920"/>
                  </a:lnTo>
                  <a:lnTo>
                    <a:pt x="6685" y="800"/>
                  </a:lnTo>
                  <a:lnTo>
                    <a:pt x="6685" y="700"/>
                  </a:lnTo>
                  <a:lnTo>
                    <a:pt x="6685" y="640"/>
                  </a:lnTo>
                  <a:lnTo>
                    <a:pt x="6685" y="620"/>
                  </a:lnTo>
                  <a:lnTo>
                    <a:pt x="6685" y="640"/>
                  </a:lnTo>
                  <a:lnTo>
                    <a:pt x="6685" y="660"/>
                  </a:lnTo>
                  <a:lnTo>
                    <a:pt x="6685" y="700"/>
                  </a:lnTo>
                  <a:lnTo>
                    <a:pt x="6685" y="760"/>
                  </a:lnTo>
                  <a:lnTo>
                    <a:pt x="6685" y="860"/>
                  </a:lnTo>
                  <a:lnTo>
                    <a:pt x="6685" y="960"/>
                  </a:lnTo>
                  <a:lnTo>
                    <a:pt x="6685" y="1180"/>
                  </a:lnTo>
                  <a:lnTo>
                    <a:pt x="6685" y="1440"/>
                  </a:lnTo>
                  <a:lnTo>
                    <a:pt x="6685" y="1720"/>
                  </a:lnTo>
                  <a:lnTo>
                    <a:pt x="6685" y="1960"/>
                  </a:lnTo>
                  <a:lnTo>
                    <a:pt x="6685" y="2080"/>
                  </a:lnTo>
                  <a:lnTo>
                    <a:pt x="6685" y="2180"/>
                  </a:lnTo>
                  <a:lnTo>
                    <a:pt x="6685" y="2260"/>
                  </a:lnTo>
                  <a:lnTo>
                    <a:pt x="6685" y="2320"/>
                  </a:lnTo>
                  <a:lnTo>
                    <a:pt x="6685" y="2320"/>
                  </a:lnTo>
                  <a:lnTo>
                    <a:pt x="6705" y="2320"/>
                  </a:lnTo>
                  <a:lnTo>
                    <a:pt x="6705" y="2340"/>
                  </a:lnTo>
                  <a:lnTo>
                    <a:pt x="6705" y="2380"/>
                  </a:lnTo>
                  <a:lnTo>
                    <a:pt x="6705" y="2480"/>
                  </a:lnTo>
                  <a:lnTo>
                    <a:pt x="6705" y="2580"/>
                  </a:lnTo>
                  <a:lnTo>
                    <a:pt x="6705" y="2620"/>
                  </a:lnTo>
                  <a:lnTo>
                    <a:pt x="6705" y="2640"/>
                  </a:lnTo>
                  <a:lnTo>
                    <a:pt x="6705" y="2640"/>
                  </a:lnTo>
                  <a:lnTo>
                    <a:pt x="6705" y="2640"/>
                  </a:lnTo>
                  <a:lnTo>
                    <a:pt x="6705" y="2640"/>
                  </a:lnTo>
                  <a:lnTo>
                    <a:pt x="6705" y="2580"/>
                  </a:lnTo>
                  <a:lnTo>
                    <a:pt x="6705" y="2500"/>
                  </a:lnTo>
                  <a:lnTo>
                    <a:pt x="6725" y="2400"/>
                  </a:lnTo>
                  <a:lnTo>
                    <a:pt x="6725" y="2320"/>
                  </a:lnTo>
                  <a:lnTo>
                    <a:pt x="6725" y="2220"/>
                  </a:lnTo>
                  <a:lnTo>
                    <a:pt x="6725" y="2120"/>
                  </a:lnTo>
                  <a:lnTo>
                    <a:pt x="6725" y="2040"/>
                  </a:lnTo>
                  <a:lnTo>
                    <a:pt x="6725" y="1980"/>
                  </a:lnTo>
                  <a:lnTo>
                    <a:pt x="6725" y="1980"/>
                  </a:lnTo>
                  <a:lnTo>
                    <a:pt x="6725" y="2020"/>
                  </a:lnTo>
                  <a:lnTo>
                    <a:pt x="6725" y="2080"/>
                  </a:lnTo>
                  <a:lnTo>
                    <a:pt x="6725" y="2220"/>
                  </a:lnTo>
                  <a:lnTo>
                    <a:pt x="6725" y="2280"/>
                  </a:lnTo>
                  <a:lnTo>
                    <a:pt x="6725" y="2320"/>
                  </a:lnTo>
                  <a:lnTo>
                    <a:pt x="6725" y="2340"/>
                  </a:lnTo>
                  <a:lnTo>
                    <a:pt x="6725" y="2320"/>
                  </a:lnTo>
                  <a:lnTo>
                    <a:pt x="6725" y="2300"/>
                  </a:lnTo>
                  <a:lnTo>
                    <a:pt x="6725" y="2240"/>
                  </a:lnTo>
                  <a:lnTo>
                    <a:pt x="6725" y="2140"/>
                  </a:lnTo>
                  <a:lnTo>
                    <a:pt x="6725" y="1980"/>
                  </a:lnTo>
                  <a:lnTo>
                    <a:pt x="6725" y="1820"/>
                  </a:lnTo>
                  <a:lnTo>
                    <a:pt x="6745" y="1660"/>
                  </a:lnTo>
                  <a:lnTo>
                    <a:pt x="6745" y="1500"/>
                  </a:lnTo>
                  <a:lnTo>
                    <a:pt x="6745" y="1400"/>
                  </a:lnTo>
                  <a:lnTo>
                    <a:pt x="6745" y="1340"/>
                  </a:lnTo>
                  <a:lnTo>
                    <a:pt x="6745" y="1320"/>
                  </a:lnTo>
                  <a:lnTo>
                    <a:pt x="6745" y="1300"/>
                  </a:lnTo>
                  <a:lnTo>
                    <a:pt x="6745" y="1300"/>
                  </a:lnTo>
                  <a:lnTo>
                    <a:pt x="6745" y="1340"/>
                  </a:lnTo>
                  <a:lnTo>
                    <a:pt x="6745" y="1380"/>
                  </a:lnTo>
                  <a:lnTo>
                    <a:pt x="6745" y="1520"/>
                  </a:lnTo>
                  <a:lnTo>
                    <a:pt x="6745" y="1660"/>
                  </a:lnTo>
                  <a:lnTo>
                    <a:pt x="6745" y="1720"/>
                  </a:lnTo>
                  <a:lnTo>
                    <a:pt x="6745" y="1820"/>
                  </a:lnTo>
                  <a:lnTo>
                    <a:pt x="6745" y="2000"/>
                  </a:lnTo>
                  <a:lnTo>
                    <a:pt x="6745" y="2180"/>
                  </a:lnTo>
                  <a:lnTo>
                    <a:pt x="6745" y="2260"/>
                  </a:lnTo>
                  <a:lnTo>
                    <a:pt x="6745" y="2320"/>
                  </a:lnTo>
                  <a:lnTo>
                    <a:pt x="6745" y="2440"/>
                  </a:lnTo>
                  <a:lnTo>
                    <a:pt x="6745" y="2540"/>
                  </a:lnTo>
                  <a:lnTo>
                    <a:pt x="6745" y="2620"/>
                  </a:lnTo>
                  <a:lnTo>
                    <a:pt x="6745" y="2640"/>
                  </a:lnTo>
                  <a:lnTo>
                    <a:pt x="6745" y="2620"/>
                  </a:lnTo>
                  <a:lnTo>
                    <a:pt x="6745" y="2580"/>
                  </a:lnTo>
                  <a:lnTo>
                    <a:pt x="6745" y="2540"/>
                  </a:lnTo>
                  <a:lnTo>
                    <a:pt x="6745" y="2480"/>
                  </a:lnTo>
                  <a:lnTo>
                    <a:pt x="6745" y="2360"/>
                  </a:lnTo>
                  <a:lnTo>
                    <a:pt x="6745" y="2340"/>
                  </a:lnTo>
                  <a:lnTo>
                    <a:pt x="6745" y="2320"/>
                  </a:lnTo>
                  <a:lnTo>
                    <a:pt x="6745" y="2340"/>
                  </a:lnTo>
                  <a:lnTo>
                    <a:pt x="6745" y="2360"/>
                  </a:lnTo>
                  <a:lnTo>
                    <a:pt x="6745" y="2420"/>
                  </a:lnTo>
                  <a:lnTo>
                    <a:pt x="6745" y="2480"/>
                  </a:lnTo>
                  <a:lnTo>
                    <a:pt x="6765" y="2580"/>
                  </a:lnTo>
                  <a:lnTo>
                    <a:pt x="6765" y="2620"/>
                  </a:lnTo>
                  <a:lnTo>
                    <a:pt x="6765" y="2640"/>
                  </a:lnTo>
                  <a:lnTo>
                    <a:pt x="6765" y="2640"/>
                  </a:lnTo>
                  <a:lnTo>
                    <a:pt x="6765" y="2600"/>
                  </a:lnTo>
                  <a:lnTo>
                    <a:pt x="6765" y="2520"/>
                  </a:lnTo>
                  <a:lnTo>
                    <a:pt x="6765" y="2420"/>
                  </a:lnTo>
                  <a:lnTo>
                    <a:pt x="6765" y="2320"/>
                  </a:lnTo>
                  <a:lnTo>
                    <a:pt x="6765" y="1980"/>
                  </a:lnTo>
                  <a:lnTo>
                    <a:pt x="6765" y="1880"/>
                  </a:lnTo>
                  <a:lnTo>
                    <a:pt x="6765" y="1760"/>
                  </a:lnTo>
                  <a:lnTo>
                    <a:pt x="6765" y="1700"/>
                  </a:lnTo>
                  <a:lnTo>
                    <a:pt x="6765" y="1680"/>
                  </a:lnTo>
                  <a:lnTo>
                    <a:pt x="6765" y="1660"/>
                  </a:lnTo>
                  <a:lnTo>
                    <a:pt x="6765" y="1660"/>
                  </a:lnTo>
                  <a:lnTo>
                    <a:pt x="6765" y="1700"/>
                  </a:lnTo>
                  <a:lnTo>
                    <a:pt x="6765" y="1780"/>
                  </a:lnTo>
                  <a:lnTo>
                    <a:pt x="6765" y="1860"/>
                  </a:lnTo>
                  <a:lnTo>
                    <a:pt x="6765" y="1960"/>
                  </a:lnTo>
                  <a:lnTo>
                    <a:pt x="6785" y="2080"/>
                  </a:lnTo>
                  <a:lnTo>
                    <a:pt x="6785" y="2180"/>
                  </a:lnTo>
                  <a:lnTo>
                    <a:pt x="6785" y="2260"/>
                  </a:lnTo>
                  <a:lnTo>
                    <a:pt x="6785" y="2320"/>
                  </a:lnTo>
                  <a:lnTo>
                    <a:pt x="6785" y="2320"/>
                  </a:lnTo>
                  <a:lnTo>
                    <a:pt x="6785" y="2340"/>
                  </a:lnTo>
                  <a:lnTo>
                    <a:pt x="6785" y="2400"/>
                  </a:lnTo>
                  <a:lnTo>
                    <a:pt x="6785" y="2500"/>
                  </a:lnTo>
                  <a:lnTo>
                    <a:pt x="6785" y="2600"/>
                  </a:lnTo>
                  <a:lnTo>
                    <a:pt x="6785" y="2620"/>
                  </a:lnTo>
                  <a:lnTo>
                    <a:pt x="6785" y="2640"/>
                  </a:lnTo>
                  <a:lnTo>
                    <a:pt x="6785" y="2620"/>
                  </a:lnTo>
                  <a:lnTo>
                    <a:pt x="6785" y="2580"/>
                  </a:lnTo>
                  <a:lnTo>
                    <a:pt x="6785" y="2540"/>
                  </a:lnTo>
                  <a:lnTo>
                    <a:pt x="6785" y="2480"/>
                  </a:lnTo>
                  <a:lnTo>
                    <a:pt x="6785" y="2360"/>
                  </a:lnTo>
                  <a:lnTo>
                    <a:pt x="6785" y="2340"/>
                  </a:lnTo>
                  <a:lnTo>
                    <a:pt x="6785" y="2320"/>
                  </a:lnTo>
                  <a:lnTo>
                    <a:pt x="6785" y="2340"/>
                  </a:lnTo>
                  <a:lnTo>
                    <a:pt x="6785" y="2360"/>
                  </a:lnTo>
                  <a:lnTo>
                    <a:pt x="6785" y="2460"/>
                  </a:lnTo>
                  <a:lnTo>
                    <a:pt x="6785" y="2560"/>
                  </a:lnTo>
                  <a:lnTo>
                    <a:pt x="6785" y="2620"/>
                  </a:lnTo>
                  <a:lnTo>
                    <a:pt x="6785" y="2640"/>
                  </a:lnTo>
                  <a:lnTo>
                    <a:pt x="6785" y="2640"/>
                  </a:lnTo>
                  <a:lnTo>
                    <a:pt x="6805" y="2640"/>
                  </a:lnTo>
                  <a:lnTo>
                    <a:pt x="6805" y="2640"/>
                  </a:lnTo>
                  <a:lnTo>
                    <a:pt x="6805" y="2640"/>
                  </a:lnTo>
                  <a:lnTo>
                    <a:pt x="6805" y="2620"/>
                  </a:lnTo>
                  <a:lnTo>
                    <a:pt x="6805" y="2560"/>
                  </a:lnTo>
                  <a:lnTo>
                    <a:pt x="6805" y="2460"/>
                  </a:lnTo>
                  <a:lnTo>
                    <a:pt x="6805" y="2360"/>
                  </a:lnTo>
                  <a:lnTo>
                    <a:pt x="6805" y="2340"/>
                  </a:lnTo>
                  <a:lnTo>
                    <a:pt x="6805" y="2320"/>
                  </a:lnTo>
                  <a:lnTo>
                    <a:pt x="6805" y="2340"/>
                  </a:lnTo>
                  <a:lnTo>
                    <a:pt x="6805" y="2360"/>
                  </a:lnTo>
                  <a:lnTo>
                    <a:pt x="6805" y="2420"/>
                  </a:lnTo>
                  <a:lnTo>
                    <a:pt x="6805" y="2480"/>
                  </a:lnTo>
                  <a:lnTo>
                    <a:pt x="6825" y="2580"/>
                  </a:lnTo>
                  <a:lnTo>
                    <a:pt x="6825" y="2620"/>
                  </a:lnTo>
                  <a:lnTo>
                    <a:pt x="6825" y="2640"/>
                  </a:lnTo>
                  <a:lnTo>
                    <a:pt x="6825" y="2620"/>
                  </a:lnTo>
                  <a:lnTo>
                    <a:pt x="6825" y="2580"/>
                  </a:lnTo>
                  <a:lnTo>
                    <a:pt x="6825" y="2540"/>
                  </a:lnTo>
                  <a:lnTo>
                    <a:pt x="6825" y="2480"/>
                  </a:lnTo>
                  <a:lnTo>
                    <a:pt x="6825" y="2360"/>
                  </a:lnTo>
                  <a:lnTo>
                    <a:pt x="6825" y="2340"/>
                  </a:lnTo>
                  <a:lnTo>
                    <a:pt x="6825" y="2320"/>
                  </a:lnTo>
                  <a:lnTo>
                    <a:pt x="6825" y="2340"/>
                  </a:lnTo>
                  <a:lnTo>
                    <a:pt x="6825" y="2380"/>
                  </a:lnTo>
                  <a:lnTo>
                    <a:pt x="6825" y="2440"/>
                  </a:lnTo>
                  <a:lnTo>
                    <a:pt x="6825" y="2500"/>
                  </a:lnTo>
                  <a:lnTo>
                    <a:pt x="6825" y="2560"/>
                  </a:lnTo>
                  <a:lnTo>
                    <a:pt x="6825" y="2620"/>
                  </a:lnTo>
                  <a:lnTo>
                    <a:pt x="6825" y="2640"/>
                  </a:lnTo>
                  <a:lnTo>
                    <a:pt x="6825" y="2640"/>
                  </a:lnTo>
                  <a:lnTo>
                    <a:pt x="6825" y="2600"/>
                  </a:lnTo>
                  <a:lnTo>
                    <a:pt x="6825" y="2520"/>
                  </a:lnTo>
                  <a:lnTo>
                    <a:pt x="6825" y="2420"/>
                  </a:lnTo>
                  <a:lnTo>
                    <a:pt x="6825" y="2300"/>
                  </a:lnTo>
                  <a:lnTo>
                    <a:pt x="6825" y="2200"/>
                  </a:lnTo>
                  <a:lnTo>
                    <a:pt x="6825" y="2100"/>
                  </a:lnTo>
                  <a:lnTo>
                    <a:pt x="6825" y="2020"/>
                  </a:lnTo>
                  <a:lnTo>
                    <a:pt x="6825" y="1980"/>
                  </a:lnTo>
                  <a:lnTo>
                    <a:pt x="6825" y="1980"/>
                  </a:lnTo>
                  <a:lnTo>
                    <a:pt x="6825" y="2000"/>
                  </a:lnTo>
                  <a:lnTo>
                    <a:pt x="6825" y="2040"/>
                  </a:lnTo>
                  <a:lnTo>
                    <a:pt x="6825" y="2100"/>
                  </a:lnTo>
                  <a:lnTo>
                    <a:pt x="6825" y="2240"/>
                  </a:lnTo>
                  <a:lnTo>
                    <a:pt x="6825" y="2280"/>
                  </a:lnTo>
                  <a:lnTo>
                    <a:pt x="6825" y="2320"/>
                  </a:lnTo>
                  <a:lnTo>
                    <a:pt x="6825" y="2320"/>
                  </a:lnTo>
                  <a:lnTo>
                    <a:pt x="6845" y="2320"/>
                  </a:lnTo>
                  <a:lnTo>
                    <a:pt x="6845" y="2320"/>
                  </a:lnTo>
                  <a:lnTo>
                    <a:pt x="6845" y="2280"/>
                  </a:lnTo>
                  <a:lnTo>
                    <a:pt x="6845" y="2240"/>
                  </a:lnTo>
                  <a:lnTo>
                    <a:pt x="6845" y="2100"/>
                  </a:lnTo>
                  <a:lnTo>
                    <a:pt x="6845" y="2040"/>
                  </a:lnTo>
                  <a:lnTo>
                    <a:pt x="6845" y="2000"/>
                  </a:lnTo>
                  <a:lnTo>
                    <a:pt x="6845" y="1980"/>
                  </a:lnTo>
                  <a:lnTo>
                    <a:pt x="6845" y="1980"/>
                  </a:lnTo>
                  <a:lnTo>
                    <a:pt x="6845" y="2020"/>
                  </a:lnTo>
                  <a:lnTo>
                    <a:pt x="6845" y="2080"/>
                  </a:lnTo>
                  <a:lnTo>
                    <a:pt x="6845" y="2180"/>
                  </a:lnTo>
                  <a:lnTo>
                    <a:pt x="6845" y="2280"/>
                  </a:lnTo>
                  <a:lnTo>
                    <a:pt x="6845" y="2400"/>
                  </a:lnTo>
                  <a:lnTo>
                    <a:pt x="6845" y="2500"/>
                  </a:lnTo>
                  <a:lnTo>
                    <a:pt x="6845" y="2580"/>
                  </a:lnTo>
                  <a:lnTo>
                    <a:pt x="6845" y="2640"/>
                  </a:lnTo>
                  <a:lnTo>
                    <a:pt x="6845" y="2640"/>
                  </a:lnTo>
                  <a:lnTo>
                    <a:pt x="6865" y="2640"/>
                  </a:lnTo>
                  <a:lnTo>
                    <a:pt x="6865" y="2640"/>
                  </a:lnTo>
                  <a:lnTo>
                    <a:pt x="6865" y="2640"/>
                  </a:lnTo>
                  <a:lnTo>
                    <a:pt x="6865" y="2580"/>
                  </a:lnTo>
                  <a:lnTo>
                    <a:pt x="6865" y="2500"/>
                  </a:lnTo>
                  <a:lnTo>
                    <a:pt x="6865" y="2380"/>
                  </a:lnTo>
                  <a:lnTo>
                    <a:pt x="6865" y="2260"/>
                  </a:lnTo>
                  <a:lnTo>
                    <a:pt x="6865" y="2160"/>
                  </a:lnTo>
                  <a:lnTo>
                    <a:pt x="6865" y="2060"/>
                  </a:lnTo>
                  <a:lnTo>
                    <a:pt x="6865" y="2000"/>
                  </a:lnTo>
                  <a:lnTo>
                    <a:pt x="6865" y="1980"/>
                  </a:lnTo>
                  <a:lnTo>
                    <a:pt x="6865" y="1980"/>
                  </a:lnTo>
                  <a:lnTo>
                    <a:pt x="6865" y="2000"/>
                  </a:lnTo>
                  <a:lnTo>
                    <a:pt x="6865" y="2080"/>
                  </a:lnTo>
                  <a:lnTo>
                    <a:pt x="6865" y="2180"/>
                  </a:lnTo>
                  <a:lnTo>
                    <a:pt x="6865" y="2300"/>
                  </a:lnTo>
                  <a:lnTo>
                    <a:pt x="6865" y="2440"/>
                  </a:lnTo>
                  <a:lnTo>
                    <a:pt x="6865" y="2540"/>
                  </a:lnTo>
                  <a:lnTo>
                    <a:pt x="6865" y="2620"/>
                  </a:lnTo>
                  <a:lnTo>
                    <a:pt x="6865" y="2640"/>
                  </a:lnTo>
                  <a:lnTo>
                    <a:pt x="6865" y="2640"/>
                  </a:lnTo>
                  <a:lnTo>
                    <a:pt x="6865" y="2620"/>
                  </a:lnTo>
                  <a:lnTo>
                    <a:pt x="6865" y="2540"/>
                  </a:lnTo>
                  <a:lnTo>
                    <a:pt x="6865" y="2440"/>
                  </a:lnTo>
                  <a:lnTo>
                    <a:pt x="6865" y="2320"/>
                  </a:lnTo>
                  <a:lnTo>
                    <a:pt x="6885" y="2220"/>
                  </a:lnTo>
                  <a:lnTo>
                    <a:pt x="6885" y="2100"/>
                  </a:lnTo>
                  <a:lnTo>
                    <a:pt x="6885" y="2020"/>
                  </a:lnTo>
                  <a:lnTo>
                    <a:pt x="6885" y="1980"/>
                  </a:lnTo>
                  <a:lnTo>
                    <a:pt x="6885" y="1980"/>
                  </a:lnTo>
                  <a:lnTo>
                    <a:pt x="6885" y="2020"/>
                  </a:lnTo>
                  <a:lnTo>
                    <a:pt x="6885" y="2060"/>
                  </a:lnTo>
                  <a:lnTo>
                    <a:pt x="6885" y="2140"/>
                  </a:lnTo>
                  <a:lnTo>
                    <a:pt x="6885" y="2200"/>
                  </a:lnTo>
                  <a:lnTo>
                    <a:pt x="6885" y="2260"/>
                  </a:lnTo>
                  <a:lnTo>
                    <a:pt x="6885" y="2300"/>
                  </a:lnTo>
                  <a:lnTo>
                    <a:pt x="6885" y="2320"/>
                  </a:lnTo>
                  <a:lnTo>
                    <a:pt x="6885" y="2300"/>
                  </a:lnTo>
                  <a:lnTo>
                    <a:pt x="6885" y="2260"/>
                  </a:lnTo>
                  <a:lnTo>
                    <a:pt x="6885" y="2200"/>
                  </a:lnTo>
                  <a:lnTo>
                    <a:pt x="6885" y="2140"/>
                  </a:lnTo>
                  <a:lnTo>
                    <a:pt x="6885" y="2060"/>
                  </a:lnTo>
                  <a:lnTo>
                    <a:pt x="6885" y="2020"/>
                  </a:lnTo>
                  <a:lnTo>
                    <a:pt x="6885" y="1980"/>
                  </a:lnTo>
                  <a:lnTo>
                    <a:pt x="6885" y="1980"/>
                  </a:lnTo>
                  <a:lnTo>
                    <a:pt x="6885" y="2020"/>
                  </a:lnTo>
                  <a:lnTo>
                    <a:pt x="6885" y="2100"/>
                  </a:lnTo>
                  <a:lnTo>
                    <a:pt x="6885" y="2200"/>
                  </a:lnTo>
                  <a:lnTo>
                    <a:pt x="6885" y="2300"/>
                  </a:lnTo>
                  <a:lnTo>
                    <a:pt x="6885" y="2420"/>
                  </a:lnTo>
                  <a:lnTo>
                    <a:pt x="6885" y="2520"/>
                  </a:lnTo>
                  <a:lnTo>
                    <a:pt x="6885" y="2600"/>
                  </a:lnTo>
                  <a:lnTo>
                    <a:pt x="6885" y="2640"/>
                  </a:lnTo>
                  <a:lnTo>
                    <a:pt x="6885" y="2640"/>
                  </a:lnTo>
                  <a:lnTo>
                    <a:pt x="6885" y="2620"/>
                  </a:lnTo>
                  <a:lnTo>
                    <a:pt x="6885" y="2560"/>
                  </a:lnTo>
                  <a:lnTo>
                    <a:pt x="6885" y="2500"/>
                  </a:lnTo>
                  <a:lnTo>
                    <a:pt x="6905" y="2440"/>
                  </a:lnTo>
                  <a:lnTo>
                    <a:pt x="6905" y="2380"/>
                  </a:lnTo>
                  <a:lnTo>
                    <a:pt x="6905" y="2340"/>
                  </a:lnTo>
                  <a:lnTo>
                    <a:pt x="6905" y="2320"/>
                  </a:lnTo>
                  <a:lnTo>
                    <a:pt x="6905" y="2340"/>
                  </a:lnTo>
                  <a:lnTo>
                    <a:pt x="6905" y="2360"/>
                  </a:lnTo>
                  <a:lnTo>
                    <a:pt x="6905" y="2420"/>
                  </a:lnTo>
                  <a:lnTo>
                    <a:pt x="6905" y="2480"/>
                  </a:lnTo>
                  <a:lnTo>
                    <a:pt x="6905" y="2580"/>
                  </a:lnTo>
                  <a:lnTo>
                    <a:pt x="6905" y="2620"/>
                  </a:lnTo>
                  <a:lnTo>
                    <a:pt x="6905" y="2640"/>
                  </a:lnTo>
                  <a:lnTo>
                    <a:pt x="6905" y="2620"/>
                  </a:lnTo>
                  <a:lnTo>
                    <a:pt x="6905" y="2580"/>
                  </a:lnTo>
                  <a:lnTo>
                    <a:pt x="6905" y="2540"/>
                  </a:lnTo>
                  <a:lnTo>
                    <a:pt x="6905" y="2480"/>
                  </a:lnTo>
                  <a:lnTo>
                    <a:pt x="6905" y="2360"/>
                  </a:lnTo>
                  <a:lnTo>
                    <a:pt x="6905" y="2340"/>
                  </a:lnTo>
                  <a:lnTo>
                    <a:pt x="6905" y="2320"/>
                  </a:lnTo>
                  <a:lnTo>
                    <a:pt x="6905" y="2340"/>
                  </a:lnTo>
                  <a:lnTo>
                    <a:pt x="6905" y="2360"/>
                  </a:lnTo>
                  <a:lnTo>
                    <a:pt x="6905" y="2460"/>
                  </a:lnTo>
                  <a:lnTo>
                    <a:pt x="6905" y="2560"/>
                  </a:lnTo>
                  <a:lnTo>
                    <a:pt x="6905" y="2620"/>
                  </a:lnTo>
                  <a:lnTo>
                    <a:pt x="6905" y="2640"/>
                  </a:lnTo>
                  <a:lnTo>
                    <a:pt x="6905" y="2640"/>
                  </a:lnTo>
                  <a:lnTo>
                    <a:pt x="6905" y="2620"/>
                  </a:lnTo>
                  <a:lnTo>
                    <a:pt x="6905" y="2580"/>
                  </a:lnTo>
                  <a:lnTo>
                    <a:pt x="6905" y="2480"/>
                  </a:lnTo>
                  <a:lnTo>
                    <a:pt x="6925" y="2380"/>
                  </a:lnTo>
                  <a:lnTo>
                    <a:pt x="6925" y="2340"/>
                  </a:lnTo>
                  <a:lnTo>
                    <a:pt x="6925" y="2320"/>
                  </a:lnTo>
                  <a:lnTo>
                    <a:pt x="6925" y="2320"/>
                  </a:lnTo>
                  <a:lnTo>
                    <a:pt x="6925" y="2280"/>
                  </a:lnTo>
                  <a:lnTo>
                    <a:pt x="6925" y="2240"/>
                  </a:lnTo>
                  <a:lnTo>
                    <a:pt x="6925" y="2100"/>
                  </a:lnTo>
                  <a:lnTo>
                    <a:pt x="6925" y="2040"/>
                  </a:lnTo>
                  <a:lnTo>
                    <a:pt x="6925" y="2000"/>
                  </a:lnTo>
                  <a:lnTo>
                    <a:pt x="6925" y="1980"/>
                  </a:lnTo>
                  <a:lnTo>
                    <a:pt x="6925" y="1980"/>
                  </a:lnTo>
                  <a:lnTo>
                    <a:pt x="6925" y="2020"/>
                  </a:lnTo>
                  <a:lnTo>
                    <a:pt x="6925" y="2080"/>
                  </a:lnTo>
                  <a:lnTo>
                    <a:pt x="6925" y="2180"/>
                  </a:lnTo>
                  <a:lnTo>
                    <a:pt x="6925" y="2280"/>
                  </a:lnTo>
                  <a:lnTo>
                    <a:pt x="6925" y="2400"/>
                  </a:lnTo>
                  <a:lnTo>
                    <a:pt x="6925" y="2500"/>
                  </a:lnTo>
                  <a:lnTo>
                    <a:pt x="6925" y="2580"/>
                  </a:lnTo>
                  <a:lnTo>
                    <a:pt x="6925" y="2640"/>
                  </a:lnTo>
                  <a:lnTo>
                    <a:pt x="6925" y="2640"/>
                  </a:lnTo>
                  <a:lnTo>
                    <a:pt x="6945" y="2640"/>
                  </a:lnTo>
                  <a:lnTo>
                    <a:pt x="6945" y="2580"/>
                  </a:lnTo>
                  <a:lnTo>
                    <a:pt x="6945" y="2500"/>
                  </a:lnTo>
                  <a:lnTo>
                    <a:pt x="6945" y="2400"/>
                  </a:lnTo>
                  <a:lnTo>
                    <a:pt x="6945" y="2320"/>
                  </a:lnTo>
                  <a:lnTo>
                    <a:pt x="6945" y="2220"/>
                  </a:lnTo>
                  <a:lnTo>
                    <a:pt x="6945" y="2100"/>
                  </a:lnTo>
                  <a:lnTo>
                    <a:pt x="6945" y="2020"/>
                  </a:lnTo>
                  <a:lnTo>
                    <a:pt x="6945" y="2000"/>
                  </a:lnTo>
                  <a:lnTo>
                    <a:pt x="6945" y="1980"/>
                  </a:lnTo>
                  <a:lnTo>
                    <a:pt x="6945" y="2000"/>
                  </a:lnTo>
                  <a:lnTo>
                    <a:pt x="6945" y="2020"/>
                  </a:lnTo>
                  <a:lnTo>
                    <a:pt x="6945" y="2100"/>
                  </a:lnTo>
                  <a:lnTo>
                    <a:pt x="6945" y="2220"/>
                  </a:lnTo>
                  <a:lnTo>
                    <a:pt x="6945" y="2320"/>
                  </a:lnTo>
                  <a:lnTo>
                    <a:pt x="6945" y="2400"/>
                  </a:lnTo>
                  <a:lnTo>
                    <a:pt x="6945" y="2500"/>
                  </a:lnTo>
                  <a:lnTo>
                    <a:pt x="6965" y="2580"/>
                  </a:lnTo>
                  <a:lnTo>
                    <a:pt x="6965" y="2640"/>
                  </a:lnTo>
                  <a:lnTo>
                    <a:pt x="6965" y="2640"/>
                  </a:lnTo>
                  <a:lnTo>
                    <a:pt x="6965" y="2640"/>
                  </a:lnTo>
                  <a:lnTo>
                    <a:pt x="6965" y="2640"/>
                  </a:lnTo>
                  <a:lnTo>
                    <a:pt x="6965" y="2620"/>
                  </a:lnTo>
                  <a:lnTo>
                    <a:pt x="6965" y="2560"/>
                  </a:lnTo>
                  <a:lnTo>
                    <a:pt x="6965" y="2460"/>
                  </a:lnTo>
                  <a:lnTo>
                    <a:pt x="6965" y="2360"/>
                  </a:lnTo>
                  <a:lnTo>
                    <a:pt x="6965" y="2340"/>
                  </a:lnTo>
                  <a:lnTo>
                    <a:pt x="6965" y="2320"/>
                  </a:lnTo>
                  <a:lnTo>
                    <a:pt x="6965" y="2340"/>
                  </a:lnTo>
                  <a:lnTo>
                    <a:pt x="6965" y="2360"/>
                  </a:lnTo>
                  <a:lnTo>
                    <a:pt x="6965" y="2460"/>
                  </a:lnTo>
                  <a:lnTo>
                    <a:pt x="6985" y="2560"/>
                  </a:lnTo>
                  <a:lnTo>
                    <a:pt x="6985" y="2620"/>
                  </a:lnTo>
                  <a:lnTo>
                    <a:pt x="6985" y="2640"/>
                  </a:lnTo>
                  <a:lnTo>
                    <a:pt x="6985" y="2640"/>
                  </a:lnTo>
                  <a:lnTo>
                    <a:pt x="6985" y="2640"/>
                  </a:lnTo>
                  <a:lnTo>
                    <a:pt x="6985" y="2640"/>
                  </a:lnTo>
                  <a:lnTo>
                    <a:pt x="6985" y="2620"/>
                  </a:lnTo>
                  <a:lnTo>
                    <a:pt x="6985" y="2560"/>
                  </a:lnTo>
                  <a:lnTo>
                    <a:pt x="6985" y="2460"/>
                  </a:lnTo>
                  <a:lnTo>
                    <a:pt x="7005" y="2360"/>
                  </a:lnTo>
                  <a:lnTo>
                    <a:pt x="7005" y="2340"/>
                  </a:lnTo>
                  <a:lnTo>
                    <a:pt x="7005" y="2320"/>
                  </a:lnTo>
                  <a:lnTo>
                    <a:pt x="7005" y="2340"/>
                  </a:lnTo>
                  <a:lnTo>
                    <a:pt x="7005" y="2360"/>
                  </a:lnTo>
                  <a:lnTo>
                    <a:pt x="7005" y="2420"/>
                  </a:lnTo>
                  <a:lnTo>
                    <a:pt x="7005" y="2480"/>
                  </a:lnTo>
                  <a:lnTo>
                    <a:pt x="7005" y="2580"/>
                  </a:lnTo>
                  <a:lnTo>
                    <a:pt x="7005" y="2620"/>
                  </a:lnTo>
                  <a:lnTo>
                    <a:pt x="7005" y="2640"/>
                  </a:lnTo>
                  <a:lnTo>
                    <a:pt x="7005" y="2620"/>
                  </a:lnTo>
                  <a:lnTo>
                    <a:pt x="7005" y="2580"/>
                  </a:lnTo>
                  <a:lnTo>
                    <a:pt x="7005" y="2540"/>
                  </a:lnTo>
                  <a:lnTo>
                    <a:pt x="7005" y="2480"/>
                  </a:lnTo>
                  <a:lnTo>
                    <a:pt x="7005" y="2360"/>
                  </a:lnTo>
                  <a:lnTo>
                    <a:pt x="7005" y="2340"/>
                  </a:lnTo>
                  <a:lnTo>
                    <a:pt x="7005" y="2320"/>
                  </a:lnTo>
                  <a:lnTo>
                    <a:pt x="7005" y="2340"/>
                  </a:lnTo>
                  <a:lnTo>
                    <a:pt x="7005" y="2360"/>
                  </a:lnTo>
                  <a:lnTo>
                    <a:pt x="7005" y="2420"/>
                  </a:lnTo>
                  <a:lnTo>
                    <a:pt x="7005" y="2480"/>
                  </a:lnTo>
                  <a:lnTo>
                    <a:pt x="7005" y="2580"/>
                  </a:lnTo>
                  <a:lnTo>
                    <a:pt x="7005" y="2620"/>
                  </a:lnTo>
                  <a:lnTo>
                    <a:pt x="7005" y="2640"/>
                  </a:lnTo>
                  <a:lnTo>
                    <a:pt x="7005" y="2620"/>
                  </a:lnTo>
                  <a:lnTo>
                    <a:pt x="7005" y="2580"/>
                  </a:lnTo>
                  <a:lnTo>
                    <a:pt x="7005" y="2540"/>
                  </a:lnTo>
                  <a:lnTo>
                    <a:pt x="7005" y="2480"/>
                  </a:lnTo>
                  <a:lnTo>
                    <a:pt x="7005" y="2360"/>
                  </a:lnTo>
                  <a:lnTo>
                    <a:pt x="7005" y="2340"/>
                  </a:lnTo>
                  <a:lnTo>
                    <a:pt x="7005" y="2320"/>
                  </a:lnTo>
                  <a:lnTo>
                    <a:pt x="7005" y="2340"/>
                  </a:lnTo>
                  <a:lnTo>
                    <a:pt x="7005" y="2360"/>
                  </a:lnTo>
                  <a:lnTo>
                    <a:pt x="7005" y="2420"/>
                  </a:lnTo>
                  <a:lnTo>
                    <a:pt x="7005" y="2480"/>
                  </a:lnTo>
                  <a:lnTo>
                    <a:pt x="7025" y="2580"/>
                  </a:lnTo>
                  <a:lnTo>
                    <a:pt x="7025" y="2620"/>
                  </a:lnTo>
                  <a:lnTo>
                    <a:pt x="7025" y="2640"/>
                  </a:lnTo>
                  <a:lnTo>
                    <a:pt x="7025" y="2620"/>
                  </a:lnTo>
                  <a:lnTo>
                    <a:pt x="7025" y="2580"/>
                  </a:lnTo>
                  <a:lnTo>
                    <a:pt x="7025" y="2540"/>
                  </a:lnTo>
                  <a:lnTo>
                    <a:pt x="7025" y="2480"/>
                  </a:lnTo>
                  <a:lnTo>
                    <a:pt x="7025" y="2360"/>
                  </a:lnTo>
                  <a:lnTo>
                    <a:pt x="7025" y="2340"/>
                  </a:lnTo>
                  <a:lnTo>
                    <a:pt x="7025" y="2320"/>
                  </a:lnTo>
                  <a:lnTo>
                    <a:pt x="7025" y="2340"/>
                  </a:lnTo>
                  <a:lnTo>
                    <a:pt x="7025" y="2360"/>
                  </a:lnTo>
                  <a:lnTo>
                    <a:pt x="7025" y="2420"/>
                  </a:lnTo>
                  <a:lnTo>
                    <a:pt x="7025" y="2480"/>
                  </a:lnTo>
                  <a:lnTo>
                    <a:pt x="7025" y="2580"/>
                  </a:lnTo>
                  <a:lnTo>
                    <a:pt x="7025" y="2620"/>
                  </a:lnTo>
                  <a:lnTo>
                    <a:pt x="7025" y="2640"/>
                  </a:lnTo>
                  <a:lnTo>
                    <a:pt x="7025" y="2620"/>
                  </a:lnTo>
                  <a:lnTo>
                    <a:pt x="7025" y="2600"/>
                  </a:lnTo>
                  <a:lnTo>
                    <a:pt x="7025" y="2500"/>
                  </a:lnTo>
                  <a:lnTo>
                    <a:pt x="7025" y="2400"/>
                  </a:lnTo>
                  <a:lnTo>
                    <a:pt x="7025" y="2340"/>
                  </a:lnTo>
                  <a:lnTo>
                    <a:pt x="7025" y="2320"/>
                  </a:lnTo>
                  <a:lnTo>
                    <a:pt x="7025" y="2320"/>
                  </a:lnTo>
                  <a:lnTo>
                    <a:pt x="7045" y="2320"/>
                  </a:lnTo>
                  <a:lnTo>
                    <a:pt x="7045" y="2280"/>
                  </a:lnTo>
                  <a:lnTo>
                    <a:pt x="7045" y="2240"/>
                  </a:lnTo>
                  <a:lnTo>
                    <a:pt x="7045" y="2100"/>
                  </a:lnTo>
                  <a:lnTo>
                    <a:pt x="7045" y="2040"/>
                  </a:lnTo>
                  <a:lnTo>
                    <a:pt x="7045" y="2000"/>
                  </a:lnTo>
                  <a:lnTo>
                    <a:pt x="7045" y="1980"/>
                  </a:lnTo>
                  <a:lnTo>
                    <a:pt x="7045" y="1980"/>
                  </a:lnTo>
                  <a:lnTo>
                    <a:pt x="7045" y="2020"/>
                  </a:lnTo>
                  <a:lnTo>
                    <a:pt x="7045" y="2080"/>
                  </a:lnTo>
                  <a:lnTo>
                    <a:pt x="7045" y="2180"/>
                  </a:lnTo>
                  <a:lnTo>
                    <a:pt x="7045" y="2280"/>
                  </a:lnTo>
                  <a:lnTo>
                    <a:pt x="7045" y="2400"/>
                  </a:lnTo>
                  <a:lnTo>
                    <a:pt x="7045" y="2500"/>
                  </a:lnTo>
                  <a:lnTo>
                    <a:pt x="7045" y="2580"/>
                  </a:lnTo>
                  <a:lnTo>
                    <a:pt x="7045" y="2640"/>
                  </a:lnTo>
                  <a:lnTo>
                    <a:pt x="7045" y="2640"/>
                  </a:lnTo>
                  <a:lnTo>
                    <a:pt x="7045" y="2580"/>
                  </a:lnTo>
                  <a:lnTo>
                    <a:pt x="7045" y="2500"/>
                  </a:lnTo>
                  <a:lnTo>
                    <a:pt x="7045" y="2400"/>
                  </a:lnTo>
                  <a:lnTo>
                    <a:pt x="7045" y="2320"/>
                  </a:lnTo>
                  <a:lnTo>
                    <a:pt x="7045" y="2220"/>
                  </a:lnTo>
                  <a:lnTo>
                    <a:pt x="7045" y="2100"/>
                  </a:lnTo>
                  <a:lnTo>
                    <a:pt x="7065" y="2020"/>
                  </a:lnTo>
                  <a:lnTo>
                    <a:pt x="7065" y="2000"/>
                  </a:lnTo>
                  <a:lnTo>
                    <a:pt x="7065" y="1980"/>
                  </a:lnTo>
                  <a:lnTo>
                    <a:pt x="7065" y="2000"/>
                  </a:lnTo>
                  <a:lnTo>
                    <a:pt x="7065" y="2020"/>
                  </a:lnTo>
                  <a:lnTo>
                    <a:pt x="7065" y="2100"/>
                  </a:lnTo>
                  <a:lnTo>
                    <a:pt x="7065" y="2220"/>
                  </a:lnTo>
                  <a:lnTo>
                    <a:pt x="7065" y="2320"/>
                  </a:lnTo>
                  <a:lnTo>
                    <a:pt x="7065" y="2400"/>
                  </a:lnTo>
                  <a:lnTo>
                    <a:pt x="7065" y="2500"/>
                  </a:lnTo>
                  <a:lnTo>
                    <a:pt x="7065" y="2580"/>
                  </a:lnTo>
                  <a:lnTo>
                    <a:pt x="7065" y="2640"/>
                  </a:lnTo>
                  <a:lnTo>
                    <a:pt x="7065" y="2640"/>
                  </a:lnTo>
                  <a:lnTo>
                    <a:pt x="7065" y="2640"/>
                  </a:lnTo>
                  <a:lnTo>
                    <a:pt x="7085" y="2640"/>
                  </a:lnTo>
                  <a:lnTo>
                    <a:pt x="7085" y="2620"/>
                  </a:lnTo>
                  <a:lnTo>
                    <a:pt x="7085" y="2560"/>
                  </a:lnTo>
                  <a:lnTo>
                    <a:pt x="7085" y="2460"/>
                  </a:lnTo>
                  <a:lnTo>
                    <a:pt x="7085" y="2360"/>
                  </a:lnTo>
                  <a:lnTo>
                    <a:pt x="7085" y="2340"/>
                  </a:lnTo>
                  <a:lnTo>
                    <a:pt x="7085" y="2320"/>
                  </a:lnTo>
                  <a:lnTo>
                    <a:pt x="7085" y="2340"/>
                  </a:lnTo>
                  <a:lnTo>
                    <a:pt x="7085" y="2360"/>
                  </a:lnTo>
                  <a:lnTo>
                    <a:pt x="7085" y="2460"/>
                  </a:lnTo>
                  <a:lnTo>
                    <a:pt x="7085" y="2560"/>
                  </a:lnTo>
                  <a:lnTo>
                    <a:pt x="7085" y="2620"/>
                  </a:lnTo>
                  <a:lnTo>
                    <a:pt x="7085" y="2640"/>
                  </a:lnTo>
                  <a:lnTo>
                    <a:pt x="7085" y="2640"/>
                  </a:lnTo>
                  <a:lnTo>
                    <a:pt x="7085" y="2640"/>
                  </a:lnTo>
                  <a:lnTo>
                    <a:pt x="7085" y="2640"/>
                  </a:lnTo>
                  <a:lnTo>
                    <a:pt x="7104" y="2640"/>
                  </a:lnTo>
                  <a:lnTo>
                    <a:pt x="7104" y="2640"/>
                  </a:lnTo>
                  <a:lnTo>
                    <a:pt x="7104" y="2640"/>
                  </a:lnTo>
                  <a:lnTo>
                    <a:pt x="7104" y="2620"/>
                  </a:lnTo>
                  <a:lnTo>
                    <a:pt x="7104" y="2560"/>
                  </a:lnTo>
                  <a:lnTo>
                    <a:pt x="7104" y="2460"/>
                  </a:lnTo>
                  <a:lnTo>
                    <a:pt x="7104" y="2360"/>
                  </a:lnTo>
                  <a:lnTo>
                    <a:pt x="7104" y="2340"/>
                  </a:lnTo>
                  <a:lnTo>
                    <a:pt x="7104" y="2320"/>
                  </a:lnTo>
                  <a:lnTo>
                    <a:pt x="7104" y="2340"/>
                  </a:lnTo>
                  <a:lnTo>
                    <a:pt x="7104" y="2360"/>
                  </a:lnTo>
                  <a:lnTo>
                    <a:pt x="7104" y="2420"/>
                  </a:lnTo>
                  <a:lnTo>
                    <a:pt x="7104" y="2480"/>
                  </a:lnTo>
                  <a:lnTo>
                    <a:pt x="7124" y="2580"/>
                  </a:lnTo>
                  <a:lnTo>
                    <a:pt x="7124" y="2620"/>
                  </a:lnTo>
                  <a:lnTo>
                    <a:pt x="7124" y="2640"/>
                  </a:lnTo>
                  <a:lnTo>
                    <a:pt x="7124" y="2620"/>
                  </a:lnTo>
                  <a:lnTo>
                    <a:pt x="7124" y="2600"/>
                  </a:lnTo>
                  <a:lnTo>
                    <a:pt x="7124" y="2500"/>
                  </a:lnTo>
                  <a:lnTo>
                    <a:pt x="7124" y="2400"/>
                  </a:lnTo>
                  <a:lnTo>
                    <a:pt x="7124" y="2340"/>
                  </a:lnTo>
                  <a:lnTo>
                    <a:pt x="7124" y="2320"/>
                  </a:lnTo>
                  <a:lnTo>
                    <a:pt x="7124" y="2320"/>
                  </a:lnTo>
                  <a:lnTo>
                    <a:pt x="7124" y="2320"/>
                  </a:lnTo>
                  <a:lnTo>
                    <a:pt x="7124" y="2320"/>
                  </a:lnTo>
                  <a:lnTo>
                    <a:pt x="7124" y="2320"/>
                  </a:lnTo>
                  <a:lnTo>
                    <a:pt x="7144" y="2320"/>
                  </a:lnTo>
                  <a:lnTo>
                    <a:pt x="7144" y="2340"/>
                  </a:lnTo>
                  <a:lnTo>
                    <a:pt x="7144" y="2380"/>
                  </a:lnTo>
                  <a:lnTo>
                    <a:pt x="7144" y="2480"/>
                  </a:lnTo>
                  <a:lnTo>
                    <a:pt x="7144" y="2580"/>
                  </a:lnTo>
                  <a:lnTo>
                    <a:pt x="7144" y="2620"/>
                  </a:lnTo>
                  <a:lnTo>
                    <a:pt x="7144" y="2640"/>
                  </a:lnTo>
                  <a:lnTo>
                    <a:pt x="7144" y="2640"/>
                  </a:lnTo>
                  <a:lnTo>
                    <a:pt x="7144" y="2640"/>
                  </a:lnTo>
                  <a:lnTo>
                    <a:pt x="7144" y="2640"/>
                  </a:lnTo>
                  <a:lnTo>
                    <a:pt x="7164" y="2640"/>
                  </a:lnTo>
                  <a:lnTo>
                    <a:pt x="7164" y="2640"/>
                  </a:lnTo>
                  <a:lnTo>
                    <a:pt x="7164" y="2640"/>
                  </a:lnTo>
                  <a:lnTo>
                    <a:pt x="7164" y="2620"/>
                  </a:lnTo>
                  <a:lnTo>
                    <a:pt x="7164" y="2580"/>
                  </a:lnTo>
                  <a:lnTo>
                    <a:pt x="7164" y="2480"/>
                  </a:lnTo>
                  <a:lnTo>
                    <a:pt x="7164" y="2380"/>
                  </a:lnTo>
                  <a:lnTo>
                    <a:pt x="7164" y="2340"/>
                  </a:lnTo>
                  <a:lnTo>
                    <a:pt x="7164" y="2320"/>
                  </a:lnTo>
                  <a:lnTo>
                    <a:pt x="7164" y="2320"/>
                  </a:lnTo>
                  <a:lnTo>
                    <a:pt x="7164" y="2320"/>
                  </a:lnTo>
                  <a:lnTo>
                    <a:pt x="7184" y="2320"/>
                  </a:lnTo>
                  <a:lnTo>
                    <a:pt x="7184" y="2280"/>
                  </a:lnTo>
                  <a:lnTo>
                    <a:pt x="7184" y="2240"/>
                  </a:lnTo>
                  <a:lnTo>
                    <a:pt x="7184" y="2120"/>
                  </a:lnTo>
                  <a:lnTo>
                    <a:pt x="7184" y="2020"/>
                  </a:lnTo>
                  <a:lnTo>
                    <a:pt x="7184" y="2000"/>
                  </a:lnTo>
                  <a:lnTo>
                    <a:pt x="7184" y="1980"/>
                  </a:lnTo>
                  <a:lnTo>
                    <a:pt x="7184" y="2000"/>
                  </a:lnTo>
                  <a:lnTo>
                    <a:pt x="7184" y="2020"/>
                  </a:lnTo>
                  <a:lnTo>
                    <a:pt x="7184" y="2100"/>
                  </a:lnTo>
                  <a:lnTo>
                    <a:pt x="7184" y="2220"/>
                  </a:lnTo>
                  <a:lnTo>
                    <a:pt x="7184" y="2320"/>
                  </a:lnTo>
                  <a:lnTo>
                    <a:pt x="7184" y="2400"/>
                  </a:lnTo>
                  <a:lnTo>
                    <a:pt x="7184" y="2500"/>
                  </a:lnTo>
                  <a:lnTo>
                    <a:pt x="7184" y="2580"/>
                  </a:lnTo>
                  <a:lnTo>
                    <a:pt x="7184" y="2640"/>
                  </a:lnTo>
                  <a:lnTo>
                    <a:pt x="7184" y="2640"/>
                  </a:lnTo>
                  <a:lnTo>
                    <a:pt x="7204" y="2640"/>
                  </a:lnTo>
                  <a:lnTo>
                    <a:pt x="7204" y="2620"/>
                  </a:lnTo>
                  <a:lnTo>
                    <a:pt x="7204" y="2560"/>
                  </a:lnTo>
                  <a:lnTo>
                    <a:pt x="7204" y="2460"/>
                  </a:lnTo>
                  <a:lnTo>
                    <a:pt x="7204" y="2360"/>
                  </a:lnTo>
                  <a:lnTo>
                    <a:pt x="7204" y="2340"/>
                  </a:lnTo>
                  <a:lnTo>
                    <a:pt x="7204" y="2320"/>
                  </a:lnTo>
                  <a:lnTo>
                    <a:pt x="7204" y="2340"/>
                  </a:lnTo>
                  <a:lnTo>
                    <a:pt x="7204" y="2360"/>
                  </a:lnTo>
                  <a:lnTo>
                    <a:pt x="7204" y="2460"/>
                  </a:lnTo>
                  <a:lnTo>
                    <a:pt x="7204" y="2560"/>
                  </a:lnTo>
                  <a:lnTo>
                    <a:pt x="7204" y="2620"/>
                  </a:lnTo>
                  <a:lnTo>
                    <a:pt x="7204" y="2640"/>
                  </a:lnTo>
                  <a:lnTo>
                    <a:pt x="7204" y="2640"/>
                  </a:lnTo>
                  <a:lnTo>
                    <a:pt x="7204" y="2620"/>
                  </a:lnTo>
                  <a:lnTo>
                    <a:pt x="7204" y="2560"/>
                  </a:lnTo>
                  <a:lnTo>
                    <a:pt x="7204" y="2460"/>
                  </a:lnTo>
                  <a:lnTo>
                    <a:pt x="7204" y="2360"/>
                  </a:lnTo>
                  <a:lnTo>
                    <a:pt x="7204" y="2340"/>
                  </a:lnTo>
                  <a:lnTo>
                    <a:pt x="7204" y="2320"/>
                  </a:lnTo>
                  <a:lnTo>
                    <a:pt x="7204" y="2340"/>
                  </a:lnTo>
                  <a:lnTo>
                    <a:pt x="7204" y="2360"/>
                  </a:lnTo>
                  <a:lnTo>
                    <a:pt x="7204" y="2460"/>
                  </a:lnTo>
                  <a:lnTo>
                    <a:pt x="7224" y="2560"/>
                  </a:lnTo>
                  <a:lnTo>
                    <a:pt x="7224" y="2620"/>
                  </a:lnTo>
                  <a:lnTo>
                    <a:pt x="7224" y="2640"/>
                  </a:lnTo>
                  <a:lnTo>
                    <a:pt x="7224" y="2640"/>
                  </a:lnTo>
                  <a:lnTo>
                    <a:pt x="7224" y="2600"/>
                  </a:lnTo>
                  <a:lnTo>
                    <a:pt x="7224" y="2560"/>
                  </a:lnTo>
                  <a:lnTo>
                    <a:pt x="7224" y="2420"/>
                  </a:lnTo>
                  <a:lnTo>
                    <a:pt x="7224" y="2260"/>
                  </a:lnTo>
                  <a:lnTo>
                    <a:pt x="7224" y="2080"/>
                  </a:lnTo>
                  <a:lnTo>
                    <a:pt x="7224" y="1920"/>
                  </a:lnTo>
                  <a:lnTo>
                    <a:pt x="7224" y="1800"/>
                  </a:lnTo>
                  <a:lnTo>
                    <a:pt x="7224" y="1700"/>
                  </a:lnTo>
                  <a:lnTo>
                    <a:pt x="7224" y="1660"/>
                  </a:lnTo>
                  <a:lnTo>
                    <a:pt x="7224" y="1660"/>
                  </a:lnTo>
                  <a:lnTo>
                    <a:pt x="7224" y="1660"/>
                  </a:lnTo>
                  <a:lnTo>
                    <a:pt x="7224" y="1700"/>
                  </a:lnTo>
                  <a:lnTo>
                    <a:pt x="7224" y="1800"/>
                  </a:lnTo>
                  <a:lnTo>
                    <a:pt x="7224" y="1920"/>
                  </a:lnTo>
                  <a:lnTo>
                    <a:pt x="7224" y="2080"/>
                  </a:lnTo>
                  <a:lnTo>
                    <a:pt x="7224" y="2260"/>
                  </a:lnTo>
                  <a:lnTo>
                    <a:pt x="7224" y="2420"/>
                  </a:lnTo>
                  <a:lnTo>
                    <a:pt x="7224" y="2560"/>
                  </a:lnTo>
                  <a:lnTo>
                    <a:pt x="7224" y="2600"/>
                  </a:lnTo>
                  <a:lnTo>
                    <a:pt x="7224" y="2640"/>
                  </a:lnTo>
                  <a:lnTo>
                    <a:pt x="7224" y="2640"/>
                  </a:lnTo>
                  <a:lnTo>
                    <a:pt x="7244" y="2640"/>
                  </a:lnTo>
                  <a:lnTo>
                    <a:pt x="7244" y="2640"/>
                  </a:lnTo>
                  <a:lnTo>
                    <a:pt x="7244" y="2620"/>
                  </a:lnTo>
                  <a:lnTo>
                    <a:pt x="7244" y="2560"/>
                  </a:lnTo>
                  <a:lnTo>
                    <a:pt x="7244" y="2460"/>
                  </a:lnTo>
                  <a:lnTo>
                    <a:pt x="7244" y="2360"/>
                  </a:lnTo>
                  <a:lnTo>
                    <a:pt x="7244" y="2340"/>
                  </a:lnTo>
                  <a:lnTo>
                    <a:pt x="7244" y="2320"/>
                  </a:lnTo>
                  <a:lnTo>
                    <a:pt x="7244" y="2340"/>
                  </a:lnTo>
                  <a:lnTo>
                    <a:pt x="7244" y="2360"/>
                  </a:lnTo>
                  <a:lnTo>
                    <a:pt x="7244" y="2420"/>
                  </a:lnTo>
                  <a:lnTo>
                    <a:pt x="7244" y="2480"/>
                  </a:lnTo>
                  <a:lnTo>
                    <a:pt x="7244" y="2580"/>
                  </a:lnTo>
                  <a:lnTo>
                    <a:pt x="7244" y="2620"/>
                  </a:lnTo>
                  <a:lnTo>
                    <a:pt x="7244" y="2640"/>
                  </a:lnTo>
                  <a:lnTo>
                    <a:pt x="7244" y="2620"/>
                  </a:lnTo>
                  <a:lnTo>
                    <a:pt x="7244" y="2600"/>
                  </a:lnTo>
                  <a:lnTo>
                    <a:pt x="7244" y="2500"/>
                  </a:lnTo>
                  <a:lnTo>
                    <a:pt x="7244" y="2400"/>
                  </a:lnTo>
                  <a:lnTo>
                    <a:pt x="7244" y="2340"/>
                  </a:lnTo>
                  <a:lnTo>
                    <a:pt x="7244" y="2320"/>
                  </a:lnTo>
                  <a:lnTo>
                    <a:pt x="7244" y="2320"/>
                  </a:lnTo>
                  <a:lnTo>
                    <a:pt x="7264" y="2320"/>
                  </a:lnTo>
                  <a:lnTo>
                    <a:pt x="7264" y="2300"/>
                  </a:lnTo>
                  <a:lnTo>
                    <a:pt x="7264" y="2260"/>
                  </a:lnTo>
                  <a:lnTo>
                    <a:pt x="7264" y="2140"/>
                  </a:lnTo>
                  <a:lnTo>
                    <a:pt x="7264" y="2040"/>
                  </a:lnTo>
                  <a:lnTo>
                    <a:pt x="7264" y="2000"/>
                  </a:lnTo>
                  <a:lnTo>
                    <a:pt x="7264" y="1980"/>
                  </a:lnTo>
                  <a:lnTo>
                    <a:pt x="7264" y="1980"/>
                  </a:lnTo>
                  <a:lnTo>
                    <a:pt x="7264" y="1960"/>
                  </a:lnTo>
                  <a:lnTo>
                    <a:pt x="7264" y="1900"/>
                  </a:lnTo>
                  <a:lnTo>
                    <a:pt x="7264" y="1800"/>
                  </a:lnTo>
                  <a:lnTo>
                    <a:pt x="7264" y="1700"/>
                  </a:lnTo>
                  <a:lnTo>
                    <a:pt x="7264" y="1680"/>
                  </a:lnTo>
                  <a:lnTo>
                    <a:pt x="7264" y="1660"/>
                  </a:lnTo>
                  <a:lnTo>
                    <a:pt x="7264" y="1680"/>
                  </a:lnTo>
                  <a:lnTo>
                    <a:pt x="7264" y="1760"/>
                  </a:lnTo>
                  <a:lnTo>
                    <a:pt x="7284" y="1860"/>
                  </a:lnTo>
                  <a:lnTo>
                    <a:pt x="7284" y="1980"/>
                  </a:lnTo>
                  <a:lnTo>
                    <a:pt x="7284" y="2060"/>
                  </a:lnTo>
                  <a:lnTo>
                    <a:pt x="7284" y="2140"/>
                  </a:lnTo>
                  <a:lnTo>
                    <a:pt x="7284" y="2320"/>
                  </a:lnTo>
                  <a:lnTo>
                    <a:pt x="7284" y="2520"/>
                  </a:lnTo>
                  <a:lnTo>
                    <a:pt x="7284" y="2580"/>
                  </a:lnTo>
                  <a:lnTo>
                    <a:pt x="7284" y="2640"/>
                  </a:lnTo>
                  <a:lnTo>
                    <a:pt x="7284" y="2640"/>
                  </a:lnTo>
                  <a:lnTo>
                    <a:pt x="7284" y="2620"/>
                  </a:lnTo>
                  <a:lnTo>
                    <a:pt x="7284" y="2580"/>
                  </a:lnTo>
                  <a:lnTo>
                    <a:pt x="7284" y="2480"/>
                  </a:lnTo>
                  <a:lnTo>
                    <a:pt x="7284" y="2380"/>
                  </a:lnTo>
                  <a:lnTo>
                    <a:pt x="7284" y="2340"/>
                  </a:lnTo>
                  <a:lnTo>
                    <a:pt x="7284" y="2320"/>
                  </a:lnTo>
                  <a:lnTo>
                    <a:pt x="7284" y="2320"/>
                  </a:lnTo>
                  <a:lnTo>
                    <a:pt x="7284" y="2280"/>
                  </a:lnTo>
                  <a:lnTo>
                    <a:pt x="7284" y="2240"/>
                  </a:lnTo>
                  <a:lnTo>
                    <a:pt x="7284" y="2100"/>
                  </a:lnTo>
                  <a:lnTo>
                    <a:pt x="7304" y="2040"/>
                  </a:lnTo>
                  <a:lnTo>
                    <a:pt x="7304" y="2000"/>
                  </a:lnTo>
                  <a:lnTo>
                    <a:pt x="7304" y="1980"/>
                  </a:lnTo>
                  <a:lnTo>
                    <a:pt x="7304" y="1980"/>
                  </a:lnTo>
                  <a:lnTo>
                    <a:pt x="7304" y="2020"/>
                  </a:lnTo>
                  <a:lnTo>
                    <a:pt x="7304" y="2100"/>
                  </a:lnTo>
                  <a:lnTo>
                    <a:pt x="7304" y="2220"/>
                  </a:lnTo>
                  <a:lnTo>
                    <a:pt x="7304" y="2320"/>
                  </a:lnTo>
                  <a:lnTo>
                    <a:pt x="7304" y="2440"/>
                  </a:lnTo>
                  <a:lnTo>
                    <a:pt x="7304" y="2540"/>
                  </a:lnTo>
                  <a:lnTo>
                    <a:pt x="7304" y="2620"/>
                  </a:lnTo>
                  <a:lnTo>
                    <a:pt x="7304" y="2640"/>
                  </a:lnTo>
                  <a:lnTo>
                    <a:pt x="7304" y="2620"/>
                  </a:lnTo>
                  <a:lnTo>
                    <a:pt x="7304" y="2560"/>
                  </a:lnTo>
                  <a:lnTo>
                    <a:pt x="7304" y="2460"/>
                  </a:lnTo>
                  <a:lnTo>
                    <a:pt x="7304" y="2360"/>
                  </a:lnTo>
                  <a:lnTo>
                    <a:pt x="7304" y="2240"/>
                  </a:lnTo>
                  <a:lnTo>
                    <a:pt x="7304" y="2120"/>
                  </a:lnTo>
                  <a:lnTo>
                    <a:pt x="7304" y="2040"/>
                  </a:lnTo>
                  <a:lnTo>
                    <a:pt x="7304" y="1980"/>
                  </a:lnTo>
                  <a:lnTo>
                    <a:pt x="7304" y="1980"/>
                  </a:lnTo>
                  <a:lnTo>
                    <a:pt x="7304" y="1980"/>
                  </a:lnTo>
                  <a:lnTo>
                    <a:pt x="7324" y="1980"/>
                  </a:lnTo>
                  <a:lnTo>
                    <a:pt x="7324" y="1980"/>
                  </a:lnTo>
                  <a:lnTo>
                    <a:pt x="7324" y="1980"/>
                  </a:lnTo>
                  <a:lnTo>
                    <a:pt x="7324" y="2000"/>
                  </a:lnTo>
                  <a:lnTo>
                    <a:pt x="7324" y="2040"/>
                  </a:lnTo>
                  <a:lnTo>
                    <a:pt x="7324" y="2140"/>
                  </a:lnTo>
                  <a:lnTo>
                    <a:pt x="7324" y="2260"/>
                  </a:lnTo>
                  <a:lnTo>
                    <a:pt x="7324" y="2300"/>
                  </a:lnTo>
                  <a:lnTo>
                    <a:pt x="7324" y="2320"/>
                  </a:lnTo>
                  <a:lnTo>
                    <a:pt x="7324" y="2320"/>
                  </a:lnTo>
                  <a:lnTo>
                    <a:pt x="7344" y="2320"/>
                  </a:lnTo>
                  <a:lnTo>
                    <a:pt x="7344" y="2260"/>
                  </a:lnTo>
                  <a:lnTo>
                    <a:pt x="7344" y="2160"/>
                  </a:lnTo>
                  <a:lnTo>
                    <a:pt x="7344" y="2040"/>
                  </a:lnTo>
                  <a:lnTo>
                    <a:pt x="7344" y="1920"/>
                  </a:lnTo>
                  <a:lnTo>
                    <a:pt x="7344" y="1820"/>
                  </a:lnTo>
                  <a:lnTo>
                    <a:pt x="7344" y="1720"/>
                  </a:lnTo>
                  <a:lnTo>
                    <a:pt x="7344" y="1660"/>
                  </a:lnTo>
                  <a:lnTo>
                    <a:pt x="7344" y="1660"/>
                  </a:lnTo>
                  <a:lnTo>
                    <a:pt x="7344" y="1660"/>
                  </a:lnTo>
                  <a:lnTo>
                    <a:pt x="7344" y="1680"/>
                  </a:lnTo>
                  <a:lnTo>
                    <a:pt x="7344" y="1720"/>
                  </a:lnTo>
                  <a:lnTo>
                    <a:pt x="7344" y="1820"/>
                  </a:lnTo>
                  <a:lnTo>
                    <a:pt x="7344" y="1980"/>
                  </a:lnTo>
                  <a:lnTo>
                    <a:pt x="7344" y="2140"/>
                  </a:lnTo>
                  <a:lnTo>
                    <a:pt x="7344" y="2320"/>
                  </a:lnTo>
                  <a:lnTo>
                    <a:pt x="7344" y="2480"/>
                  </a:lnTo>
                  <a:lnTo>
                    <a:pt x="7344" y="2580"/>
                  </a:lnTo>
                  <a:lnTo>
                    <a:pt x="7344" y="2620"/>
                  </a:lnTo>
                  <a:lnTo>
                    <a:pt x="7344" y="2640"/>
                  </a:lnTo>
                  <a:lnTo>
                    <a:pt x="7344" y="2640"/>
                  </a:lnTo>
                  <a:lnTo>
                    <a:pt x="7344" y="2620"/>
                  </a:lnTo>
                  <a:lnTo>
                    <a:pt x="7344" y="2560"/>
                  </a:lnTo>
                  <a:lnTo>
                    <a:pt x="7344" y="2460"/>
                  </a:lnTo>
                  <a:lnTo>
                    <a:pt x="7344" y="2320"/>
                  </a:lnTo>
                  <a:lnTo>
                    <a:pt x="7344" y="2200"/>
                  </a:lnTo>
                  <a:lnTo>
                    <a:pt x="7344" y="2100"/>
                  </a:lnTo>
                  <a:lnTo>
                    <a:pt x="7344" y="2020"/>
                  </a:lnTo>
                  <a:lnTo>
                    <a:pt x="7344" y="1980"/>
                  </a:lnTo>
                  <a:lnTo>
                    <a:pt x="7344" y="1980"/>
                  </a:lnTo>
                  <a:lnTo>
                    <a:pt x="7344" y="2000"/>
                  </a:lnTo>
                  <a:lnTo>
                    <a:pt x="7344" y="2060"/>
                  </a:lnTo>
                  <a:lnTo>
                    <a:pt x="7344" y="2160"/>
                  </a:lnTo>
                  <a:lnTo>
                    <a:pt x="7344" y="2260"/>
                  </a:lnTo>
                  <a:lnTo>
                    <a:pt x="7344" y="2380"/>
                  </a:lnTo>
                  <a:lnTo>
                    <a:pt x="7344" y="2500"/>
                  </a:lnTo>
                  <a:lnTo>
                    <a:pt x="7344" y="2580"/>
                  </a:lnTo>
                  <a:lnTo>
                    <a:pt x="7344" y="2640"/>
                  </a:lnTo>
                  <a:lnTo>
                    <a:pt x="7344" y="2640"/>
                  </a:lnTo>
                  <a:lnTo>
                    <a:pt x="7364" y="2640"/>
                  </a:lnTo>
                  <a:lnTo>
                    <a:pt x="7364" y="2600"/>
                  </a:lnTo>
                  <a:lnTo>
                    <a:pt x="7364" y="2540"/>
                  </a:lnTo>
                  <a:lnTo>
                    <a:pt x="7364" y="2440"/>
                  </a:lnTo>
                  <a:lnTo>
                    <a:pt x="7364" y="2320"/>
                  </a:lnTo>
                  <a:lnTo>
                    <a:pt x="7364" y="2240"/>
                  </a:lnTo>
                  <a:lnTo>
                    <a:pt x="7364" y="2120"/>
                  </a:lnTo>
                  <a:lnTo>
                    <a:pt x="7364" y="2000"/>
                  </a:lnTo>
                  <a:lnTo>
                    <a:pt x="7364" y="1860"/>
                  </a:lnTo>
                  <a:lnTo>
                    <a:pt x="7364" y="1540"/>
                  </a:lnTo>
                  <a:lnTo>
                    <a:pt x="7364" y="1220"/>
                  </a:lnTo>
                  <a:lnTo>
                    <a:pt x="7364" y="900"/>
                  </a:lnTo>
                  <a:lnTo>
                    <a:pt x="7364" y="760"/>
                  </a:lnTo>
                  <a:lnTo>
                    <a:pt x="7364" y="620"/>
                  </a:lnTo>
                  <a:lnTo>
                    <a:pt x="7364" y="520"/>
                  </a:lnTo>
                  <a:lnTo>
                    <a:pt x="7364" y="420"/>
                  </a:lnTo>
                  <a:lnTo>
                    <a:pt x="7364" y="360"/>
                  </a:lnTo>
                  <a:lnTo>
                    <a:pt x="7364" y="320"/>
                  </a:lnTo>
                  <a:lnTo>
                    <a:pt x="7364" y="320"/>
                  </a:lnTo>
                  <a:lnTo>
                    <a:pt x="7364" y="340"/>
                  </a:lnTo>
                  <a:lnTo>
                    <a:pt x="7364" y="380"/>
                  </a:lnTo>
                  <a:lnTo>
                    <a:pt x="7364" y="460"/>
                  </a:lnTo>
                  <a:lnTo>
                    <a:pt x="7364" y="540"/>
                  </a:lnTo>
                  <a:lnTo>
                    <a:pt x="7364" y="660"/>
                  </a:lnTo>
                  <a:lnTo>
                    <a:pt x="7364" y="880"/>
                  </a:lnTo>
                  <a:lnTo>
                    <a:pt x="7364" y="1140"/>
                  </a:lnTo>
                  <a:lnTo>
                    <a:pt x="7364" y="1360"/>
                  </a:lnTo>
                  <a:lnTo>
                    <a:pt x="7364" y="1460"/>
                  </a:lnTo>
                  <a:lnTo>
                    <a:pt x="7364" y="1560"/>
                  </a:lnTo>
                  <a:lnTo>
                    <a:pt x="7364" y="1620"/>
                  </a:lnTo>
                  <a:lnTo>
                    <a:pt x="7364" y="1660"/>
                  </a:lnTo>
                  <a:lnTo>
                    <a:pt x="7364" y="1680"/>
                  </a:lnTo>
                  <a:lnTo>
                    <a:pt x="7364" y="1680"/>
                  </a:lnTo>
                  <a:lnTo>
                    <a:pt x="7364" y="1660"/>
                  </a:lnTo>
                  <a:lnTo>
                    <a:pt x="7364" y="1600"/>
                  </a:lnTo>
                  <a:lnTo>
                    <a:pt x="7364" y="1520"/>
                  </a:lnTo>
                  <a:lnTo>
                    <a:pt x="7384" y="1420"/>
                  </a:lnTo>
                  <a:lnTo>
                    <a:pt x="7384" y="1360"/>
                  </a:lnTo>
                  <a:lnTo>
                    <a:pt x="7384" y="1300"/>
                  </a:lnTo>
                  <a:lnTo>
                    <a:pt x="7384" y="1300"/>
                  </a:lnTo>
                  <a:lnTo>
                    <a:pt x="7384" y="1320"/>
                  </a:lnTo>
                  <a:lnTo>
                    <a:pt x="7384" y="1380"/>
                  </a:lnTo>
                  <a:lnTo>
                    <a:pt x="7384" y="1500"/>
                  </a:lnTo>
                  <a:lnTo>
                    <a:pt x="7384" y="1620"/>
                  </a:lnTo>
                  <a:lnTo>
                    <a:pt x="7384" y="1780"/>
                  </a:lnTo>
                  <a:lnTo>
                    <a:pt x="7384" y="1940"/>
                  </a:lnTo>
                  <a:lnTo>
                    <a:pt x="7384" y="2080"/>
                  </a:lnTo>
                  <a:lnTo>
                    <a:pt x="7384" y="2220"/>
                  </a:lnTo>
                  <a:lnTo>
                    <a:pt x="7384" y="2320"/>
                  </a:lnTo>
                  <a:lnTo>
                    <a:pt x="7384" y="2440"/>
                  </a:lnTo>
                  <a:lnTo>
                    <a:pt x="7384" y="2560"/>
                  </a:lnTo>
                  <a:lnTo>
                    <a:pt x="7384" y="2600"/>
                  </a:lnTo>
                  <a:lnTo>
                    <a:pt x="7384" y="2620"/>
                  </a:lnTo>
                  <a:lnTo>
                    <a:pt x="7384" y="2640"/>
                  </a:lnTo>
                  <a:lnTo>
                    <a:pt x="7384" y="2640"/>
                  </a:lnTo>
                  <a:lnTo>
                    <a:pt x="7384" y="2600"/>
                  </a:lnTo>
                  <a:lnTo>
                    <a:pt x="7384" y="2520"/>
                  </a:lnTo>
                  <a:lnTo>
                    <a:pt x="7384" y="2400"/>
                  </a:lnTo>
                  <a:lnTo>
                    <a:pt x="7384" y="2280"/>
                  </a:lnTo>
                  <a:lnTo>
                    <a:pt x="7384" y="2180"/>
                  </a:lnTo>
                  <a:lnTo>
                    <a:pt x="7384" y="2080"/>
                  </a:lnTo>
                  <a:lnTo>
                    <a:pt x="7384" y="2000"/>
                  </a:lnTo>
                  <a:lnTo>
                    <a:pt x="7384" y="1980"/>
                  </a:lnTo>
                  <a:lnTo>
                    <a:pt x="7384" y="1980"/>
                  </a:lnTo>
                  <a:lnTo>
                    <a:pt x="7384" y="2020"/>
                  </a:lnTo>
                  <a:lnTo>
                    <a:pt x="7384" y="2100"/>
                  </a:lnTo>
                  <a:lnTo>
                    <a:pt x="7384" y="2200"/>
                  </a:lnTo>
                  <a:lnTo>
                    <a:pt x="7384" y="2320"/>
                  </a:lnTo>
                  <a:lnTo>
                    <a:pt x="7384" y="2460"/>
                  </a:lnTo>
                  <a:lnTo>
                    <a:pt x="7384" y="2560"/>
                  </a:lnTo>
                  <a:lnTo>
                    <a:pt x="7384" y="2620"/>
                  </a:lnTo>
                  <a:lnTo>
                    <a:pt x="7384" y="2640"/>
                  </a:lnTo>
                  <a:lnTo>
                    <a:pt x="7384" y="2640"/>
                  </a:lnTo>
                  <a:lnTo>
                    <a:pt x="7384" y="2620"/>
                  </a:lnTo>
                  <a:lnTo>
                    <a:pt x="7384" y="2580"/>
                  </a:lnTo>
                  <a:lnTo>
                    <a:pt x="7384" y="2480"/>
                  </a:lnTo>
                  <a:lnTo>
                    <a:pt x="7384" y="2340"/>
                  </a:lnTo>
                  <a:lnTo>
                    <a:pt x="7384" y="2180"/>
                  </a:lnTo>
                  <a:lnTo>
                    <a:pt x="7404" y="2000"/>
                  </a:lnTo>
                  <a:lnTo>
                    <a:pt x="7404" y="1860"/>
                  </a:lnTo>
                  <a:lnTo>
                    <a:pt x="7404" y="1740"/>
                  </a:lnTo>
                  <a:lnTo>
                    <a:pt x="7404" y="1680"/>
                  </a:lnTo>
                  <a:lnTo>
                    <a:pt x="7404" y="1660"/>
                  </a:lnTo>
                  <a:lnTo>
                    <a:pt x="7404" y="1640"/>
                  </a:lnTo>
                  <a:lnTo>
                    <a:pt x="7404" y="1640"/>
                  </a:lnTo>
                  <a:lnTo>
                    <a:pt x="7404" y="1680"/>
                  </a:lnTo>
                  <a:lnTo>
                    <a:pt x="7404" y="1740"/>
                  </a:lnTo>
                  <a:lnTo>
                    <a:pt x="7404" y="1860"/>
                  </a:lnTo>
                  <a:lnTo>
                    <a:pt x="7404" y="1940"/>
                  </a:lnTo>
                  <a:lnTo>
                    <a:pt x="7404" y="1980"/>
                  </a:lnTo>
                  <a:lnTo>
                    <a:pt x="7404" y="2020"/>
                  </a:lnTo>
                  <a:lnTo>
                    <a:pt x="7404" y="2080"/>
                  </a:lnTo>
                  <a:lnTo>
                    <a:pt x="7404" y="2220"/>
                  </a:lnTo>
                  <a:lnTo>
                    <a:pt x="7404" y="2260"/>
                  </a:lnTo>
                  <a:lnTo>
                    <a:pt x="7404" y="2300"/>
                  </a:lnTo>
                  <a:lnTo>
                    <a:pt x="7404" y="2320"/>
                  </a:lnTo>
                  <a:lnTo>
                    <a:pt x="7404" y="2320"/>
                  </a:lnTo>
                  <a:lnTo>
                    <a:pt x="7404" y="2280"/>
                  </a:lnTo>
                  <a:lnTo>
                    <a:pt x="7404" y="2220"/>
                  </a:lnTo>
                  <a:lnTo>
                    <a:pt x="7404" y="2140"/>
                  </a:lnTo>
                  <a:lnTo>
                    <a:pt x="7404" y="2060"/>
                  </a:lnTo>
                  <a:lnTo>
                    <a:pt x="7404" y="1840"/>
                  </a:lnTo>
                  <a:lnTo>
                    <a:pt x="7404" y="1760"/>
                  </a:lnTo>
                  <a:lnTo>
                    <a:pt x="7404" y="1660"/>
                  </a:lnTo>
                  <a:lnTo>
                    <a:pt x="7404" y="1560"/>
                  </a:lnTo>
                  <a:lnTo>
                    <a:pt x="7404" y="1460"/>
                  </a:lnTo>
                  <a:lnTo>
                    <a:pt x="7404" y="1240"/>
                  </a:lnTo>
                  <a:lnTo>
                    <a:pt x="7424" y="1140"/>
                  </a:lnTo>
                  <a:lnTo>
                    <a:pt x="7424" y="1060"/>
                  </a:lnTo>
                  <a:lnTo>
                    <a:pt x="7424" y="1000"/>
                  </a:lnTo>
                  <a:lnTo>
                    <a:pt x="7424" y="980"/>
                  </a:lnTo>
                  <a:lnTo>
                    <a:pt x="7424" y="980"/>
                  </a:lnTo>
                  <a:lnTo>
                    <a:pt x="7424" y="1020"/>
                  </a:lnTo>
                  <a:lnTo>
                    <a:pt x="7424" y="1100"/>
                  </a:lnTo>
                  <a:lnTo>
                    <a:pt x="7424" y="1200"/>
                  </a:lnTo>
                  <a:lnTo>
                    <a:pt x="7424" y="1340"/>
                  </a:lnTo>
                  <a:lnTo>
                    <a:pt x="7424" y="1460"/>
                  </a:lnTo>
                  <a:lnTo>
                    <a:pt x="7424" y="1580"/>
                  </a:lnTo>
                  <a:lnTo>
                    <a:pt x="7424" y="1640"/>
                  </a:lnTo>
                  <a:lnTo>
                    <a:pt x="7424" y="1660"/>
                  </a:lnTo>
                  <a:lnTo>
                    <a:pt x="7424" y="1660"/>
                  </a:lnTo>
                  <a:lnTo>
                    <a:pt x="7424" y="1640"/>
                  </a:lnTo>
                  <a:lnTo>
                    <a:pt x="7424" y="1600"/>
                  </a:lnTo>
                  <a:lnTo>
                    <a:pt x="7424" y="1540"/>
                  </a:lnTo>
                  <a:lnTo>
                    <a:pt x="7424" y="1480"/>
                  </a:lnTo>
                  <a:lnTo>
                    <a:pt x="7424" y="1320"/>
                  </a:lnTo>
                  <a:lnTo>
                    <a:pt x="7424" y="1140"/>
                  </a:lnTo>
                  <a:lnTo>
                    <a:pt x="7424" y="960"/>
                  </a:lnTo>
                  <a:lnTo>
                    <a:pt x="7424" y="800"/>
                  </a:lnTo>
                  <a:lnTo>
                    <a:pt x="7424" y="740"/>
                  </a:lnTo>
                  <a:lnTo>
                    <a:pt x="7424" y="700"/>
                  </a:lnTo>
                  <a:lnTo>
                    <a:pt x="7424" y="680"/>
                  </a:lnTo>
                  <a:lnTo>
                    <a:pt x="7424" y="660"/>
                  </a:lnTo>
                  <a:lnTo>
                    <a:pt x="7424" y="660"/>
                  </a:lnTo>
                  <a:lnTo>
                    <a:pt x="7424" y="700"/>
                  </a:lnTo>
                  <a:lnTo>
                    <a:pt x="7424" y="780"/>
                  </a:lnTo>
                  <a:lnTo>
                    <a:pt x="7424" y="920"/>
                  </a:lnTo>
                  <a:lnTo>
                    <a:pt x="7424" y="1080"/>
                  </a:lnTo>
                  <a:lnTo>
                    <a:pt x="7424" y="1240"/>
                  </a:lnTo>
                  <a:lnTo>
                    <a:pt x="7424" y="1420"/>
                  </a:lnTo>
                  <a:lnTo>
                    <a:pt x="7424" y="1560"/>
                  </a:lnTo>
                  <a:lnTo>
                    <a:pt x="7424" y="1660"/>
                  </a:lnTo>
                  <a:lnTo>
                    <a:pt x="7424" y="1780"/>
                  </a:lnTo>
                  <a:lnTo>
                    <a:pt x="7424" y="1860"/>
                  </a:lnTo>
                  <a:lnTo>
                    <a:pt x="7424" y="1940"/>
                  </a:lnTo>
                  <a:lnTo>
                    <a:pt x="7424" y="1980"/>
                  </a:lnTo>
                  <a:lnTo>
                    <a:pt x="7424" y="1980"/>
                  </a:lnTo>
                  <a:lnTo>
                    <a:pt x="7444" y="1980"/>
                  </a:lnTo>
                  <a:lnTo>
                    <a:pt x="7444" y="1980"/>
                  </a:lnTo>
                  <a:lnTo>
                    <a:pt x="7444" y="2040"/>
                  </a:lnTo>
                  <a:lnTo>
                    <a:pt x="7444" y="2120"/>
                  </a:lnTo>
                  <a:lnTo>
                    <a:pt x="7444" y="2220"/>
                  </a:lnTo>
                  <a:lnTo>
                    <a:pt x="7444" y="2340"/>
                  </a:lnTo>
                  <a:lnTo>
                    <a:pt x="7444" y="2440"/>
                  </a:lnTo>
                  <a:lnTo>
                    <a:pt x="7444" y="2520"/>
                  </a:lnTo>
                  <a:lnTo>
                    <a:pt x="7444" y="2600"/>
                  </a:lnTo>
                  <a:lnTo>
                    <a:pt x="7444" y="2640"/>
                  </a:lnTo>
                  <a:lnTo>
                    <a:pt x="7444" y="2640"/>
                  </a:lnTo>
                  <a:lnTo>
                    <a:pt x="7444" y="2640"/>
                  </a:lnTo>
                  <a:lnTo>
                    <a:pt x="7444" y="2600"/>
                  </a:lnTo>
                  <a:lnTo>
                    <a:pt x="7444" y="2560"/>
                  </a:lnTo>
                  <a:lnTo>
                    <a:pt x="7444" y="2440"/>
                  </a:lnTo>
                  <a:lnTo>
                    <a:pt x="7444" y="2320"/>
                  </a:lnTo>
                  <a:lnTo>
                    <a:pt x="7444" y="2240"/>
                  </a:lnTo>
                  <a:lnTo>
                    <a:pt x="7444" y="2140"/>
                  </a:lnTo>
                  <a:lnTo>
                    <a:pt x="7444" y="1920"/>
                  </a:lnTo>
                  <a:lnTo>
                    <a:pt x="7464" y="1820"/>
                  </a:lnTo>
                  <a:lnTo>
                    <a:pt x="7464" y="1740"/>
                  </a:lnTo>
                  <a:lnTo>
                    <a:pt x="7464" y="1680"/>
                  </a:lnTo>
                  <a:lnTo>
                    <a:pt x="7464" y="1660"/>
                  </a:lnTo>
                  <a:lnTo>
                    <a:pt x="7464" y="1680"/>
                  </a:lnTo>
                  <a:lnTo>
                    <a:pt x="7464" y="1760"/>
                  </a:lnTo>
                  <a:lnTo>
                    <a:pt x="7464" y="1860"/>
                  </a:lnTo>
                  <a:lnTo>
                    <a:pt x="7464" y="1980"/>
                  </a:lnTo>
                  <a:lnTo>
                    <a:pt x="7464" y="2080"/>
                  </a:lnTo>
                  <a:lnTo>
                    <a:pt x="7464" y="2200"/>
                  </a:lnTo>
                  <a:lnTo>
                    <a:pt x="7464" y="2280"/>
                  </a:lnTo>
                  <a:lnTo>
                    <a:pt x="7464" y="2320"/>
                  </a:lnTo>
                  <a:lnTo>
                    <a:pt x="7464" y="2320"/>
                  </a:lnTo>
                  <a:lnTo>
                    <a:pt x="7464" y="2320"/>
                  </a:lnTo>
                  <a:lnTo>
                    <a:pt x="7464" y="2280"/>
                  </a:lnTo>
                  <a:lnTo>
                    <a:pt x="7464" y="2240"/>
                  </a:lnTo>
                  <a:lnTo>
                    <a:pt x="7464" y="2120"/>
                  </a:lnTo>
                  <a:lnTo>
                    <a:pt x="7464" y="1980"/>
                  </a:lnTo>
                  <a:lnTo>
                    <a:pt x="7464" y="1900"/>
                  </a:lnTo>
                  <a:lnTo>
                    <a:pt x="7464" y="1800"/>
                  </a:lnTo>
                  <a:lnTo>
                    <a:pt x="7464" y="1580"/>
                  </a:lnTo>
                  <a:lnTo>
                    <a:pt x="7464" y="1480"/>
                  </a:lnTo>
                  <a:lnTo>
                    <a:pt x="7464" y="1400"/>
                  </a:lnTo>
                  <a:lnTo>
                    <a:pt x="7464" y="1340"/>
                  </a:lnTo>
                  <a:lnTo>
                    <a:pt x="7464" y="1320"/>
                  </a:lnTo>
                  <a:lnTo>
                    <a:pt x="7464" y="1340"/>
                  </a:lnTo>
                  <a:lnTo>
                    <a:pt x="7464" y="1400"/>
                  </a:lnTo>
                  <a:lnTo>
                    <a:pt x="7464" y="1480"/>
                  </a:lnTo>
                  <a:lnTo>
                    <a:pt x="7464" y="1580"/>
                  </a:lnTo>
                  <a:lnTo>
                    <a:pt x="7464" y="1800"/>
                  </a:lnTo>
                  <a:lnTo>
                    <a:pt x="7464" y="1900"/>
                  </a:lnTo>
                  <a:lnTo>
                    <a:pt x="7464" y="1980"/>
                  </a:lnTo>
                  <a:lnTo>
                    <a:pt x="7464" y="2100"/>
                  </a:lnTo>
                  <a:lnTo>
                    <a:pt x="7464" y="2200"/>
                  </a:lnTo>
                  <a:lnTo>
                    <a:pt x="7484" y="2260"/>
                  </a:lnTo>
                  <a:lnTo>
                    <a:pt x="7484" y="2320"/>
                  </a:lnTo>
                  <a:lnTo>
                    <a:pt x="7484" y="2320"/>
                  </a:lnTo>
                  <a:lnTo>
                    <a:pt x="7484" y="2320"/>
                  </a:lnTo>
                  <a:lnTo>
                    <a:pt x="7484" y="2300"/>
                  </a:lnTo>
                  <a:lnTo>
                    <a:pt x="7484" y="2260"/>
                  </a:lnTo>
                  <a:lnTo>
                    <a:pt x="7484" y="2140"/>
                  </a:lnTo>
                  <a:lnTo>
                    <a:pt x="7484" y="2040"/>
                  </a:lnTo>
                  <a:lnTo>
                    <a:pt x="7484" y="2000"/>
                  </a:lnTo>
                  <a:lnTo>
                    <a:pt x="7484" y="1980"/>
                  </a:lnTo>
                  <a:lnTo>
                    <a:pt x="7484" y="1980"/>
                  </a:lnTo>
                  <a:lnTo>
                    <a:pt x="7504" y="1980"/>
                  </a:lnTo>
                  <a:lnTo>
                    <a:pt x="7504" y="2040"/>
                  </a:lnTo>
                  <a:lnTo>
                    <a:pt x="7504" y="2120"/>
                  </a:lnTo>
                  <a:lnTo>
                    <a:pt x="7504" y="2220"/>
                  </a:lnTo>
                  <a:lnTo>
                    <a:pt x="7504" y="2320"/>
                  </a:lnTo>
                  <a:lnTo>
                    <a:pt x="7504" y="2420"/>
                  </a:lnTo>
                  <a:lnTo>
                    <a:pt x="7504" y="2540"/>
                  </a:lnTo>
                  <a:lnTo>
                    <a:pt x="7504" y="2600"/>
                  </a:lnTo>
                  <a:lnTo>
                    <a:pt x="7504" y="2620"/>
                  </a:lnTo>
                  <a:lnTo>
                    <a:pt x="7504" y="2640"/>
                  </a:lnTo>
                  <a:lnTo>
                    <a:pt x="7504" y="2640"/>
                  </a:lnTo>
                  <a:lnTo>
                    <a:pt x="7504" y="2600"/>
                  </a:lnTo>
                  <a:lnTo>
                    <a:pt x="7504" y="2520"/>
                  </a:lnTo>
                  <a:lnTo>
                    <a:pt x="7504" y="2440"/>
                  </a:lnTo>
                  <a:lnTo>
                    <a:pt x="7504" y="2340"/>
                  </a:lnTo>
                  <a:lnTo>
                    <a:pt x="7504" y="2220"/>
                  </a:lnTo>
                  <a:lnTo>
                    <a:pt x="7504" y="2120"/>
                  </a:lnTo>
                  <a:lnTo>
                    <a:pt x="7504" y="2040"/>
                  </a:lnTo>
                  <a:lnTo>
                    <a:pt x="7504" y="1980"/>
                  </a:lnTo>
                  <a:lnTo>
                    <a:pt x="7504" y="1980"/>
                  </a:lnTo>
                  <a:lnTo>
                    <a:pt x="7504" y="1920"/>
                  </a:lnTo>
                  <a:lnTo>
                    <a:pt x="7504" y="1840"/>
                  </a:lnTo>
                  <a:lnTo>
                    <a:pt x="7504" y="1740"/>
                  </a:lnTo>
                  <a:lnTo>
                    <a:pt x="7504" y="1620"/>
                  </a:lnTo>
                  <a:lnTo>
                    <a:pt x="7524" y="1520"/>
                  </a:lnTo>
                  <a:lnTo>
                    <a:pt x="7524" y="1420"/>
                  </a:lnTo>
                  <a:lnTo>
                    <a:pt x="7524" y="1360"/>
                  </a:lnTo>
                  <a:lnTo>
                    <a:pt x="7524" y="1320"/>
                  </a:lnTo>
                  <a:lnTo>
                    <a:pt x="7524" y="1320"/>
                  </a:lnTo>
                  <a:lnTo>
                    <a:pt x="7524" y="1340"/>
                  </a:lnTo>
                  <a:lnTo>
                    <a:pt x="7524" y="1360"/>
                  </a:lnTo>
                  <a:lnTo>
                    <a:pt x="7524" y="1420"/>
                  </a:lnTo>
                  <a:lnTo>
                    <a:pt x="7524" y="1520"/>
                  </a:lnTo>
                  <a:lnTo>
                    <a:pt x="7524" y="1660"/>
                  </a:lnTo>
                  <a:lnTo>
                    <a:pt x="7524" y="1760"/>
                  </a:lnTo>
                  <a:lnTo>
                    <a:pt x="7524" y="1880"/>
                  </a:lnTo>
                  <a:lnTo>
                    <a:pt x="7524" y="2020"/>
                  </a:lnTo>
                  <a:lnTo>
                    <a:pt x="7524" y="2180"/>
                  </a:lnTo>
                  <a:lnTo>
                    <a:pt x="7524" y="2320"/>
                  </a:lnTo>
                  <a:lnTo>
                    <a:pt x="7524" y="2440"/>
                  </a:lnTo>
                  <a:lnTo>
                    <a:pt x="7524" y="2560"/>
                  </a:lnTo>
                  <a:lnTo>
                    <a:pt x="7524" y="2640"/>
                  </a:lnTo>
                  <a:lnTo>
                    <a:pt x="7524" y="2640"/>
                  </a:lnTo>
                  <a:lnTo>
                    <a:pt x="7524" y="2620"/>
                  </a:lnTo>
                  <a:lnTo>
                    <a:pt x="7524" y="2560"/>
                  </a:lnTo>
                  <a:lnTo>
                    <a:pt x="7524" y="2460"/>
                  </a:lnTo>
                  <a:lnTo>
                    <a:pt x="7543" y="2360"/>
                  </a:lnTo>
                  <a:lnTo>
                    <a:pt x="7543" y="2340"/>
                  </a:lnTo>
                  <a:lnTo>
                    <a:pt x="7543" y="2320"/>
                  </a:lnTo>
                  <a:lnTo>
                    <a:pt x="7543" y="2340"/>
                  </a:lnTo>
                  <a:lnTo>
                    <a:pt x="7543" y="2360"/>
                  </a:lnTo>
                  <a:lnTo>
                    <a:pt x="7543" y="2460"/>
                  </a:lnTo>
                  <a:lnTo>
                    <a:pt x="7543" y="2560"/>
                  </a:lnTo>
                  <a:lnTo>
                    <a:pt x="7543" y="2620"/>
                  </a:lnTo>
                  <a:lnTo>
                    <a:pt x="7543" y="2640"/>
                  </a:lnTo>
                  <a:lnTo>
                    <a:pt x="7543" y="2640"/>
                  </a:lnTo>
                  <a:lnTo>
                    <a:pt x="7543" y="2640"/>
                  </a:lnTo>
                  <a:lnTo>
                    <a:pt x="7543" y="2600"/>
                  </a:lnTo>
                  <a:lnTo>
                    <a:pt x="7543" y="2520"/>
                  </a:lnTo>
                  <a:lnTo>
                    <a:pt x="7543" y="2420"/>
                  </a:lnTo>
                  <a:lnTo>
                    <a:pt x="7543" y="2320"/>
                  </a:lnTo>
                  <a:lnTo>
                    <a:pt x="7543" y="2240"/>
                  </a:lnTo>
                  <a:lnTo>
                    <a:pt x="7543" y="2160"/>
                  </a:lnTo>
                  <a:lnTo>
                    <a:pt x="7543" y="1980"/>
                  </a:lnTo>
                  <a:lnTo>
                    <a:pt x="7563" y="1780"/>
                  </a:lnTo>
                  <a:lnTo>
                    <a:pt x="7563" y="1720"/>
                  </a:lnTo>
                  <a:lnTo>
                    <a:pt x="7563" y="1660"/>
                  </a:lnTo>
                  <a:lnTo>
                    <a:pt x="7563" y="1660"/>
                  </a:lnTo>
                  <a:lnTo>
                    <a:pt x="7563" y="1680"/>
                  </a:lnTo>
                  <a:lnTo>
                    <a:pt x="7563" y="1720"/>
                  </a:lnTo>
                  <a:lnTo>
                    <a:pt x="7563" y="1820"/>
                  </a:lnTo>
                  <a:lnTo>
                    <a:pt x="7563" y="1920"/>
                  </a:lnTo>
                  <a:lnTo>
                    <a:pt x="7563" y="1960"/>
                  </a:lnTo>
                  <a:lnTo>
                    <a:pt x="7563" y="1980"/>
                  </a:lnTo>
                  <a:lnTo>
                    <a:pt x="7563" y="1980"/>
                  </a:lnTo>
                  <a:lnTo>
                    <a:pt x="7563" y="1980"/>
                  </a:lnTo>
                  <a:lnTo>
                    <a:pt x="7583" y="1980"/>
                  </a:lnTo>
                  <a:lnTo>
                    <a:pt x="7583" y="1980"/>
                  </a:lnTo>
                  <a:lnTo>
                    <a:pt x="7583" y="1980"/>
                  </a:lnTo>
                  <a:lnTo>
                    <a:pt x="7583" y="2040"/>
                  </a:lnTo>
                  <a:lnTo>
                    <a:pt x="7583" y="2120"/>
                  </a:lnTo>
                  <a:lnTo>
                    <a:pt x="7583" y="2220"/>
                  </a:lnTo>
                  <a:lnTo>
                    <a:pt x="7583" y="2320"/>
                  </a:lnTo>
                  <a:lnTo>
                    <a:pt x="7583" y="2360"/>
                  </a:lnTo>
                  <a:lnTo>
                    <a:pt x="7583" y="2440"/>
                  </a:lnTo>
                  <a:lnTo>
                    <a:pt x="7583" y="2560"/>
                  </a:lnTo>
                  <a:lnTo>
                    <a:pt x="7583" y="2620"/>
                  </a:lnTo>
                  <a:lnTo>
                    <a:pt x="7583" y="2660"/>
                  </a:lnTo>
                  <a:lnTo>
                    <a:pt x="7583" y="2660"/>
                  </a:lnTo>
                  <a:lnTo>
                    <a:pt x="7583" y="2640"/>
                  </a:lnTo>
                  <a:lnTo>
                    <a:pt x="7583" y="2620"/>
                  </a:lnTo>
                  <a:lnTo>
                    <a:pt x="7583" y="2560"/>
                  </a:lnTo>
                  <a:lnTo>
                    <a:pt x="7583" y="2440"/>
                  </a:lnTo>
                  <a:lnTo>
                    <a:pt x="7583" y="2280"/>
                  </a:lnTo>
                  <a:lnTo>
                    <a:pt x="7583" y="2100"/>
                  </a:lnTo>
                  <a:lnTo>
                    <a:pt x="7603" y="1940"/>
                  </a:lnTo>
                  <a:lnTo>
                    <a:pt x="7603" y="1800"/>
                  </a:lnTo>
                  <a:lnTo>
                    <a:pt x="7603" y="1740"/>
                  </a:lnTo>
                  <a:lnTo>
                    <a:pt x="7603" y="1700"/>
                  </a:lnTo>
                  <a:lnTo>
                    <a:pt x="7603" y="1660"/>
                  </a:lnTo>
                  <a:lnTo>
                    <a:pt x="7603" y="1660"/>
                  </a:lnTo>
                  <a:lnTo>
                    <a:pt x="7603" y="1680"/>
                  </a:lnTo>
                  <a:lnTo>
                    <a:pt x="7603" y="1700"/>
                  </a:lnTo>
                  <a:lnTo>
                    <a:pt x="7603" y="1760"/>
                  </a:lnTo>
                  <a:lnTo>
                    <a:pt x="7603" y="1820"/>
                  </a:lnTo>
                  <a:lnTo>
                    <a:pt x="7603" y="2000"/>
                  </a:lnTo>
                  <a:lnTo>
                    <a:pt x="7603" y="2200"/>
                  </a:lnTo>
                  <a:lnTo>
                    <a:pt x="7603" y="2380"/>
                  </a:lnTo>
                  <a:lnTo>
                    <a:pt x="7603" y="2540"/>
                  </a:lnTo>
                  <a:lnTo>
                    <a:pt x="7603" y="2600"/>
                  </a:lnTo>
                  <a:lnTo>
                    <a:pt x="7603" y="2640"/>
                  </a:lnTo>
                  <a:lnTo>
                    <a:pt x="7603" y="2640"/>
                  </a:lnTo>
                  <a:lnTo>
                    <a:pt x="7603" y="2640"/>
                  </a:lnTo>
                  <a:lnTo>
                    <a:pt x="7603" y="2600"/>
                  </a:lnTo>
                  <a:lnTo>
                    <a:pt x="7603" y="2540"/>
                  </a:lnTo>
                  <a:lnTo>
                    <a:pt x="7603" y="2440"/>
                  </a:lnTo>
                  <a:lnTo>
                    <a:pt x="7603" y="2340"/>
                  </a:lnTo>
                  <a:lnTo>
                    <a:pt x="7603" y="2220"/>
                  </a:lnTo>
                  <a:lnTo>
                    <a:pt x="7603" y="2080"/>
                  </a:lnTo>
                  <a:lnTo>
                    <a:pt x="7603" y="1780"/>
                  </a:lnTo>
                  <a:lnTo>
                    <a:pt x="7603" y="1500"/>
                  </a:lnTo>
                  <a:lnTo>
                    <a:pt x="7603" y="1360"/>
                  </a:lnTo>
                  <a:lnTo>
                    <a:pt x="7603" y="1240"/>
                  </a:lnTo>
                  <a:lnTo>
                    <a:pt x="7603" y="1140"/>
                  </a:lnTo>
                  <a:lnTo>
                    <a:pt x="7603" y="1060"/>
                  </a:lnTo>
                  <a:lnTo>
                    <a:pt x="7603" y="1000"/>
                  </a:lnTo>
                  <a:lnTo>
                    <a:pt x="7603" y="980"/>
                  </a:lnTo>
                  <a:lnTo>
                    <a:pt x="7603" y="980"/>
                  </a:lnTo>
                  <a:lnTo>
                    <a:pt x="7603" y="1020"/>
                  </a:lnTo>
                  <a:lnTo>
                    <a:pt x="7603" y="1060"/>
                  </a:lnTo>
                  <a:lnTo>
                    <a:pt x="7603" y="1140"/>
                  </a:lnTo>
                  <a:lnTo>
                    <a:pt x="7603" y="1220"/>
                  </a:lnTo>
                  <a:lnTo>
                    <a:pt x="7603" y="1320"/>
                  </a:lnTo>
                  <a:lnTo>
                    <a:pt x="7603" y="1540"/>
                  </a:lnTo>
                  <a:lnTo>
                    <a:pt x="7603" y="1780"/>
                  </a:lnTo>
                  <a:lnTo>
                    <a:pt x="7603" y="2000"/>
                  </a:lnTo>
                  <a:lnTo>
                    <a:pt x="7603" y="2100"/>
                  </a:lnTo>
                  <a:lnTo>
                    <a:pt x="7603" y="2200"/>
                  </a:lnTo>
                  <a:lnTo>
                    <a:pt x="7603" y="2260"/>
                  </a:lnTo>
                  <a:lnTo>
                    <a:pt x="7603" y="2320"/>
                  </a:lnTo>
                  <a:lnTo>
                    <a:pt x="7603" y="2320"/>
                  </a:lnTo>
                  <a:lnTo>
                    <a:pt x="7623" y="2320"/>
                  </a:lnTo>
                  <a:lnTo>
                    <a:pt x="7623" y="2340"/>
                  </a:lnTo>
                  <a:lnTo>
                    <a:pt x="7623" y="2400"/>
                  </a:lnTo>
                  <a:lnTo>
                    <a:pt x="7623" y="2500"/>
                  </a:lnTo>
                  <a:lnTo>
                    <a:pt x="7623" y="2600"/>
                  </a:lnTo>
                  <a:lnTo>
                    <a:pt x="7623" y="2620"/>
                  </a:lnTo>
                  <a:lnTo>
                    <a:pt x="7623" y="2640"/>
                  </a:lnTo>
                  <a:lnTo>
                    <a:pt x="7623" y="2620"/>
                  </a:lnTo>
                  <a:lnTo>
                    <a:pt x="7623" y="2580"/>
                  </a:lnTo>
                  <a:lnTo>
                    <a:pt x="7623" y="2540"/>
                  </a:lnTo>
                  <a:lnTo>
                    <a:pt x="7623" y="2480"/>
                  </a:lnTo>
                  <a:lnTo>
                    <a:pt x="7623" y="2360"/>
                  </a:lnTo>
                  <a:lnTo>
                    <a:pt x="7623" y="2340"/>
                  </a:lnTo>
                  <a:lnTo>
                    <a:pt x="7623" y="2320"/>
                  </a:lnTo>
                  <a:lnTo>
                    <a:pt x="7623" y="2340"/>
                  </a:lnTo>
                  <a:lnTo>
                    <a:pt x="7623" y="2360"/>
                  </a:lnTo>
                  <a:lnTo>
                    <a:pt x="7623" y="2460"/>
                  </a:lnTo>
                  <a:lnTo>
                    <a:pt x="7623" y="2560"/>
                  </a:lnTo>
                  <a:lnTo>
                    <a:pt x="7623" y="2620"/>
                  </a:lnTo>
                  <a:lnTo>
                    <a:pt x="7623" y="2640"/>
                  </a:lnTo>
                  <a:lnTo>
                    <a:pt x="7623" y="2640"/>
                  </a:lnTo>
                  <a:lnTo>
                    <a:pt x="7623" y="2620"/>
                  </a:lnTo>
                  <a:lnTo>
                    <a:pt x="7623" y="2560"/>
                  </a:lnTo>
                  <a:lnTo>
                    <a:pt x="7623" y="2460"/>
                  </a:lnTo>
                  <a:lnTo>
                    <a:pt x="7643" y="2360"/>
                  </a:lnTo>
                  <a:lnTo>
                    <a:pt x="7643" y="2340"/>
                  </a:lnTo>
                  <a:lnTo>
                    <a:pt x="7643" y="2320"/>
                  </a:lnTo>
                  <a:lnTo>
                    <a:pt x="7643" y="2340"/>
                  </a:lnTo>
                  <a:lnTo>
                    <a:pt x="7643" y="2360"/>
                  </a:lnTo>
                  <a:lnTo>
                    <a:pt x="7643" y="2460"/>
                  </a:lnTo>
                  <a:lnTo>
                    <a:pt x="7643" y="2560"/>
                  </a:lnTo>
                  <a:lnTo>
                    <a:pt x="7643" y="2620"/>
                  </a:lnTo>
                  <a:lnTo>
                    <a:pt x="7643" y="2640"/>
                  </a:lnTo>
                  <a:lnTo>
                    <a:pt x="7643" y="2640"/>
                  </a:lnTo>
                  <a:lnTo>
                    <a:pt x="7643" y="2640"/>
                  </a:lnTo>
                  <a:lnTo>
                    <a:pt x="7643" y="2580"/>
                  </a:lnTo>
                  <a:lnTo>
                    <a:pt x="7643" y="2500"/>
                  </a:lnTo>
                  <a:lnTo>
                    <a:pt x="7663" y="2400"/>
                  </a:lnTo>
                  <a:lnTo>
                    <a:pt x="7663" y="2320"/>
                  </a:lnTo>
                  <a:lnTo>
                    <a:pt x="7663" y="2280"/>
                  </a:lnTo>
                  <a:lnTo>
                    <a:pt x="7663" y="2220"/>
                  </a:lnTo>
                  <a:lnTo>
                    <a:pt x="7663" y="2080"/>
                  </a:lnTo>
                  <a:lnTo>
                    <a:pt x="7663" y="2040"/>
                  </a:lnTo>
                  <a:lnTo>
                    <a:pt x="7663" y="2000"/>
                  </a:lnTo>
                  <a:lnTo>
                    <a:pt x="7663" y="1980"/>
                  </a:lnTo>
                  <a:lnTo>
                    <a:pt x="7663" y="1980"/>
                  </a:lnTo>
                  <a:lnTo>
                    <a:pt x="7663" y="2020"/>
                  </a:lnTo>
                  <a:lnTo>
                    <a:pt x="7663" y="2100"/>
                  </a:lnTo>
                  <a:lnTo>
                    <a:pt x="7663" y="2220"/>
                  </a:lnTo>
                  <a:lnTo>
                    <a:pt x="7663" y="2320"/>
                  </a:lnTo>
                  <a:lnTo>
                    <a:pt x="7663" y="2440"/>
                  </a:lnTo>
                  <a:lnTo>
                    <a:pt x="7663" y="2540"/>
                  </a:lnTo>
                  <a:lnTo>
                    <a:pt x="7663" y="2620"/>
                  </a:lnTo>
                  <a:lnTo>
                    <a:pt x="7663" y="2640"/>
                  </a:lnTo>
                  <a:lnTo>
                    <a:pt x="7663" y="2640"/>
                  </a:lnTo>
                  <a:lnTo>
                    <a:pt x="7663" y="2620"/>
                  </a:lnTo>
                  <a:lnTo>
                    <a:pt x="7663" y="2540"/>
                  </a:lnTo>
                  <a:lnTo>
                    <a:pt x="7663" y="2440"/>
                  </a:lnTo>
                  <a:lnTo>
                    <a:pt x="7663" y="2300"/>
                  </a:lnTo>
                  <a:lnTo>
                    <a:pt x="7663" y="2180"/>
                  </a:lnTo>
                  <a:lnTo>
                    <a:pt x="7663" y="2080"/>
                  </a:lnTo>
                  <a:lnTo>
                    <a:pt x="7663" y="2000"/>
                  </a:lnTo>
                  <a:lnTo>
                    <a:pt x="7663" y="1980"/>
                  </a:lnTo>
                  <a:lnTo>
                    <a:pt x="7663" y="1980"/>
                  </a:lnTo>
                  <a:lnTo>
                    <a:pt x="7663" y="1980"/>
                  </a:lnTo>
                  <a:lnTo>
                    <a:pt x="7663" y="2000"/>
                  </a:lnTo>
                  <a:lnTo>
                    <a:pt x="7663" y="2080"/>
                  </a:lnTo>
                  <a:lnTo>
                    <a:pt x="7663" y="2180"/>
                  </a:lnTo>
                  <a:lnTo>
                    <a:pt x="7663" y="2300"/>
                  </a:lnTo>
                  <a:lnTo>
                    <a:pt x="7663" y="2440"/>
                  </a:lnTo>
                  <a:lnTo>
                    <a:pt x="7663" y="2540"/>
                  </a:lnTo>
                  <a:lnTo>
                    <a:pt x="7663" y="2620"/>
                  </a:lnTo>
                  <a:lnTo>
                    <a:pt x="7663" y="2640"/>
                  </a:lnTo>
                  <a:lnTo>
                    <a:pt x="7663" y="2640"/>
                  </a:lnTo>
                  <a:lnTo>
                    <a:pt x="7663" y="2640"/>
                  </a:lnTo>
                  <a:lnTo>
                    <a:pt x="7663" y="2620"/>
                  </a:lnTo>
                  <a:lnTo>
                    <a:pt x="7663" y="2540"/>
                  </a:lnTo>
                  <a:lnTo>
                    <a:pt x="7663" y="2440"/>
                  </a:lnTo>
                  <a:lnTo>
                    <a:pt x="7663" y="2300"/>
                  </a:lnTo>
                  <a:lnTo>
                    <a:pt x="7683" y="2180"/>
                  </a:lnTo>
                  <a:lnTo>
                    <a:pt x="7683" y="2080"/>
                  </a:lnTo>
                  <a:lnTo>
                    <a:pt x="7683" y="2000"/>
                  </a:lnTo>
                  <a:lnTo>
                    <a:pt x="7683" y="1980"/>
                  </a:lnTo>
                  <a:lnTo>
                    <a:pt x="7683" y="1980"/>
                  </a:lnTo>
                  <a:lnTo>
                    <a:pt x="7683" y="2000"/>
                  </a:lnTo>
                  <a:lnTo>
                    <a:pt x="7683" y="2060"/>
                  </a:lnTo>
                  <a:lnTo>
                    <a:pt x="7683" y="2160"/>
                  </a:lnTo>
                  <a:lnTo>
                    <a:pt x="7683" y="2260"/>
                  </a:lnTo>
                  <a:lnTo>
                    <a:pt x="7683" y="2380"/>
                  </a:lnTo>
                  <a:lnTo>
                    <a:pt x="7683" y="2500"/>
                  </a:lnTo>
                  <a:lnTo>
                    <a:pt x="7683" y="2580"/>
                  </a:lnTo>
                  <a:lnTo>
                    <a:pt x="7683" y="2640"/>
                  </a:lnTo>
                  <a:lnTo>
                    <a:pt x="7683" y="2640"/>
                  </a:lnTo>
                  <a:lnTo>
                    <a:pt x="7683" y="2620"/>
                  </a:lnTo>
                  <a:lnTo>
                    <a:pt x="7683" y="2580"/>
                  </a:lnTo>
                  <a:lnTo>
                    <a:pt x="7683" y="2480"/>
                  </a:lnTo>
                  <a:lnTo>
                    <a:pt x="7683" y="2380"/>
                  </a:lnTo>
                  <a:lnTo>
                    <a:pt x="7683" y="2340"/>
                  </a:lnTo>
                  <a:lnTo>
                    <a:pt x="7683" y="2320"/>
                  </a:lnTo>
                  <a:lnTo>
                    <a:pt x="7683" y="2320"/>
                  </a:lnTo>
                  <a:lnTo>
                    <a:pt x="7703" y="2320"/>
                  </a:lnTo>
                  <a:lnTo>
                    <a:pt x="7703" y="2340"/>
                  </a:lnTo>
                  <a:lnTo>
                    <a:pt x="7703" y="2380"/>
                  </a:lnTo>
                  <a:lnTo>
                    <a:pt x="7703" y="2480"/>
                  </a:lnTo>
                  <a:lnTo>
                    <a:pt x="7703" y="2580"/>
                  </a:lnTo>
                  <a:lnTo>
                    <a:pt x="7703" y="2620"/>
                  </a:lnTo>
                  <a:lnTo>
                    <a:pt x="7703" y="2640"/>
                  </a:lnTo>
                  <a:lnTo>
                    <a:pt x="7703" y="2640"/>
                  </a:lnTo>
                  <a:lnTo>
                    <a:pt x="7703" y="2640"/>
                  </a:lnTo>
                  <a:lnTo>
                    <a:pt x="7703" y="2640"/>
                  </a:lnTo>
                  <a:lnTo>
                    <a:pt x="7723" y="2640"/>
                  </a:lnTo>
                  <a:lnTo>
                    <a:pt x="7723" y="2620"/>
                  </a:lnTo>
                  <a:lnTo>
                    <a:pt x="7723" y="2580"/>
                  </a:lnTo>
                  <a:lnTo>
                    <a:pt x="7723" y="2480"/>
                  </a:lnTo>
                  <a:lnTo>
                    <a:pt x="7723" y="2380"/>
                  </a:lnTo>
                  <a:lnTo>
                    <a:pt x="7723" y="2340"/>
                  </a:lnTo>
                  <a:lnTo>
                    <a:pt x="7723" y="2320"/>
                  </a:lnTo>
                  <a:lnTo>
                    <a:pt x="7723" y="2320"/>
                  </a:lnTo>
                  <a:lnTo>
                    <a:pt x="7723" y="2280"/>
                  </a:lnTo>
                  <a:lnTo>
                    <a:pt x="7723" y="2240"/>
                  </a:lnTo>
                  <a:lnTo>
                    <a:pt x="7723" y="2120"/>
                  </a:lnTo>
                  <a:lnTo>
                    <a:pt x="7723" y="2020"/>
                  </a:lnTo>
                  <a:lnTo>
                    <a:pt x="7723" y="2000"/>
                  </a:lnTo>
                  <a:lnTo>
                    <a:pt x="7723" y="1980"/>
                  </a:lnTo>
                  <a:lnTo>
                    <a:pt x="7723" y="2000"/>
                  </a:lnTo>
                  <a:lnTo>
                    <a:pt x="7723" y="2020"/>
                  </a:lnTo>
                  <a:lnTo>
                    <a:pt x="7723" y="2100"/>
                  </a:lnTo>
                  <a:lnTo>
                    <a:pt x="7723" y="2220"/>
                  </a:lnTo>
                  <a:lnTo>
                    <a:pt x="7723" y="2320"/>
                  </a:lnTo>
                  <a:lnTo>
                    <a:pt x="7723" y="2400"/>
                  </a:lnTo>
                  <a:lnTo>
                    <a:pt x="7723" y="2500"/>
                  </a:lnTo>
                  <a:lnTo>
                    <a:pt x="7743" y="2580"/>
                  </a:lnTo>
                  <a:lnTo>
                    <a:pt x="7743" y="2640"/>
                  </a:lnTo>
                  <a:lnTo>
                    <a:pt x="7743" y="2640"/>
                  </a:lnTo>
                  <a:lnTo>
                    <a:pt x="7743" y="2640"/>
                  </a:lnTo>
                  <a:lnTo>
                    <a:pt x="7743" y="2640"/>
                  </a:lnTo>
                  <a:lnTo>
                    <a:pt x="7743" y="2640"/>
                  </a:lnTo>
                  <a:lnTo>
                    <a:pt x="7763" y="2640"/>
                  </a:lnTo>
                  <a:lnTo>
                    <a:pt x="7763" y="2640"/>
                  </a:lnTo>
                  <a:lnTo>
                    <a:pt x="7763" y="2580"/>
                  </a:lnTo>
                  <a:lnTo>
                    <a:pt x="7763" y="2500"/>
                  </a:lnTo>
                  <a:lnTo>
                    <a:pt x="7763" y="2400"/>
                  </a:lnTo>
                  <a:lnTo>
                    <a:pt x="7763" y="2320"/>
                  </a:lnTo>
                  <a:lnTo>
                    <a:pt x="7763" y="2220"/>
                  </a:lnTo>
                  <a:lnTo>
                    <a:pt x="7763" y="2100"/>
                  </a:lnTo>
                  <a:lnTo>
                    <a:pt x="7763" y="2020"/>
                  </a:lnTo>
                  <a:lnTo>
                    <a:pt x="7763" y="2000"/>
                  </a:lnTo>
                  <a:lnTo>
                    <a:pt x="7763" y="1980"/>
                  </a:lnTo>
                  <a:lnTo>
                    <a:pt x="7763" y="2000"/>
                  </a:lnTo>
                  <a:lnTo>
                    <a:pt x="7763" y="2020"/>
                  </a:lnTo>
                  <a:lnTo>
                    <a:pt x="7763" y="2100"/>
                  </a:lnTo>
                  <a:lnTo>
                    <a:pt x="7763" y="2220"/>
                  </a:lnTo>
                  <a:lnTo>
                    <a:pt x="7763" y="2320"/>
                  </a:lnTo>
                  <a:lnTo>
                    <a:pt x="7763" y="2400"/>
                  </a:lnTo>
                  <a:lnTo>
                    <a:pt x="7763" y="2500"/>
                  </a:lnTo>
                  <a:lnTo>
                    <a:pt x="7783" y="2580"/>
                  </a:lnTo>
                  <a:lnTo>
                    <a:pt x="7783" y="2640"/>
                  </a:lnTo>
                  <a:lnTo>
                    <a:pt x="7783" y="2640"/>
                  </a:lnTo>
                  <a:lnTo>
                    <a:pt x="7783" y="2640"/>
                  </a:lnTo>
                  <a:lnTo>
                    <a:pt x="7783" y="2620"/>
                  </a:lnTo>
                  <a:lnTo>
                    <a:pt x="7783" y="2580"/>
                  </a:lnTo>
                  <a:lnTo>
                    <a:pt x="7783" y="2480"/>
                  </a:lnTo>
                  <a:lnTo>
                    <a:pt x="7783" y="2380"/>
                  </a:lnTo>
                  <a:lnTo>
                    <a:pt x="7783" y="2340"/>
                  </a:lnTo>
                  <a:lnTo>
                    <a:pt x="7783" y="2320"/>
                  </a:lnTo>
                  <a:lnTo>
                    <a:pt x="7783" y="2320"/>
                  </a:lnTo>
                  <a:lnTo>
                    <a:pt x="7803" y="2320"/>
                  </a:lnTo>
                  <a:lnTo>
                    <a:pt x="7803" y="2340"/>
                  </a:lnTo>
                  <a:lnTo>
                    <a:pt x="7803" y="2380"/>
                  </a:lnTo>
                  <a:lnTo>
                    <a:pt x="7803" y="2480"/>
                  </a:lnTo>
                  <a:lnTo>
                    <a:pt x="7803" y="2580"/>
                  </a:lnTo>
                  <a:lnTo>
                    <a:pt x="7803" y="2620"/>
                  </a:lnTo>
                  <a:lnTo>
                    <a:pt x="7803" y="2640"/>
                  </a:lnTo>
                  <a:lnTo>
                    <a:pt x="7803" y="2640"/>
                  </a:lnTo>
                  <a:lnTo>
                    <a:pt x="7803" y="2620"/>
                  </a:lnTo>
                  <a:lnTo>
                    <a:pt x="7803" y="2560"/>
                  </a:lnTo>
                  <a:lnTo>
                    <a:pt x="7803" y="2460"/>
                  </a:lnTo>
                  <a:lnTo>
                    <a:pt x="7803" y="2360"/>
                  </a:lnTo>
                  <a:lnTo>
                    <a:pt x="7803" y="2340"/>
                  </a:lnTo>
                  <a:lnTo>
                    <a:pt x="7803" y="2320"/>
                  </a:lnTo>
                  <a:lnTo>
                    <a:pt x="7803" y="2340"/>
                  </a:lnTo>
                  <a:lnTo>
                    <a:pt x="7803" y="2360"/>
                  </a:lnTo>
                  <a:lnTo>
                    <a:pt x="7803" y="2420"/>
                  </a:lnTo>
                  <a:lnTo>
                    <a:pt x="7803" y="2480"/>
                  </a:lnTo>
                  <a:lnTo>
                    <a:pt x="7803" y="2580"/>
                  </a:lnTo>
                  <a:lnTo>
                    <a:pt x="7803" y="2620"/>
                  </a:lnTo>
                  <a:lnTo>
                    <a:pt x="7803" y="2640"/>
                  </a:lnTo>
                  <a:lnTo>
                    <a:pt x="7803" y="2620"/>
                  </a:lnTo>
                  <a:lnTo>
                    <a:pt x="7803" y="2580"/>
                  </a:lnTo>
                  <a:lnTo>
                    <a:pt x="7803" y="2540"/>
                  </a:lnTo>
                  <a:lnTo>
                    <a:pt x="7803" y="2480"/>
                  </a:lnTo>
                  <a:lnTo>
                    <a:pt x="7823" y="2360"/>
                  </a:lnTo>
                  <a:lnTo>
                    <a:pt x="7823" y="2340"/>
                  </a:lnTo>
                  <a:lnTo>
                    <a:pt x="7823" y="2320"/>
                  </a:lnTo>
                  <a:lnTo>
                    <a:pt x="7823" y="2340"/>
                  </a:lnTo>
                  <a:lnTo>
                    <a:pt x="7823" y="2360"/>
                  </a:lnTo>
                  <a:lnTo>
                    <a:pt x="7823" y="2460"/>
                  </a:lnTo>
                  <a:lnTo>
                    <a:pt x="7823" y="2560"/>
                  </a:lnTo>
                  <a:lnTo>
                    <a:pt x="7823" y="2620"/>
                  </a:lnTo>
                  <a:lnTo>
                    <a:pt x="7823" y="2640"/>
                  </a:lnTo>
                  <a:lnTo>
                    <a:pt x="7823" y="2640"/>
                  </a:lnTo>
                  <a:lnTo>
                    <a:pt x="7823" y="2640"/>
                  </a:lnTo>
                  <a:lnTo>
                    <a:pt x="7823" y="2640"/>
                  </a:lnTo>
                  <a:lnTo>
                    <a:pt x="7843" y="2640"/>
                  </a:lnTo>
                  <a:lnTo>
                    <a:pt x="7843" y="2620"/>
                  </a:lnTo>
                  <a:lnTo>
                    <a:pt x="7843" y="2560"/>
                  </a:lnTo>
                  <a:lnTo>
                    <a:pt x="7843" y="2460"/>
                  </a:lnTo>
                  <a:lnTo>
                    <a:pt x="7843" y="2360"/>
                  </a:lnTo>
                  <a:lnTo>
                    <a:pt x="7843" y="2340"/>
                  </a:lnTo>
                  <a:lnTo>
                    <a:pt x="7843" y="2320"/>
                  </a:lnTo>
                  <a:lnTo>
                    <a:pt x="7843" y="2340"/>
                  </a:lnTo>
                  <a:lnTo>
                    <a:pt x="7843" y="2360"/>
                  </a:lnTo>
                  <a:lnTo>
                    <a:pt x="7843" y="2460"/>
                  </a:lnTo>
                  <a:lnTo>
                    <a:pt x="7843" y="2560"/>
                  </a:lnTo>
                  <a:lnTo>
                    <a:pt x="7843" y="2620"/>
                  </a:lnTo>
                  <a:lnTo>
                    <a:pt x="7843" y="2640"/>
                  </a:lnTo>
                  <a:lnTo>
                    <a:pt x="7843" y="2640"/>
                  </a:lnTo>
                  <a:lnTo>
                    <a:pt x="7843" y="2620"/>
                  </a:lnTo>
                  <a:lnTo>
                    <a:pt x="7843" y="2560"/>
                  </a:lnTo>
                  <a:lnTo>
                    <a:pt x="7843" y="2460"/>
                  </a:lnTo>
                  <a:lnTo>
                    <a:pt x="7843" y="2360"/>
                  </a:lnTo>
                  <a:lnTo>
                    <a:pt x="7843" y="2340"/>
                  </a:lnTo>
                  <a:lnTo>
                    <a:pt x="7843" y="2320"/>
                  </a:lnTo>
                  <a:lnTo>
                    <a:pt x="7843" y="2340"/>
                  </a:lnTo>
                  <a:lnTo>
                    <a:pt x="7843" y="2360"/>
                  </a:lnTo>
                  <a:lnTo>
                    <a:pt x="7843" y="2420"/>
                  </a:lnTo>
                  <a:lnTo>
                    <a:pt x="7843" y="2480"/>
                  </a:lnTo>
                  <a:lnTo>
                    <a:pt x="7863" y="2580"/>
                  </a:lnTo>
                  <a:lnTo>
                    <a:pt x="7863" y="2620"/>
                  </a:lnTo>
                  <a:lnTo>
                    <a:pt x="7863" y="2640"/>
                  </a:lnTo>
                  <a:lnTo>
                    <a:pt x="7863" y="2620"/>
                  </a:lnTo>
                  <a:lnTo>
                    <a:pt x="7863" y="2600"/>
                  </a:lnTo>
                  <a:lnTo>
                    <a:pt x="7863" y="2500"/>
                  </a:lnTo>
                  <a:lnTo>
                    <a:pt x="7863" y="2400"/>
                  </a:lnTo>
                  <a:lnTo>
                    <a:pt x="7863" y="2340"/>
                  </a:lnTo>
                  <a:lnTo>
                    <a:pt x="7863" y="2320"/>
                  </a:lnTo>
                  <a:lnTo>
                    <a:pt x="7863" y="2320"/>
                  </a:lnTo>
                  <a:lnTo>
                    <a:pt x="7863" y="2340"/>
                  </a:lnTo>
                  <a:lnTo>
                    <a:pt x="7863" y="2380"/>
                  </a:lnTo>
                  <a:lnTo>
                    <a:pt x="7863" y="2480"/>
                  </a:lnTo>
                  <a:lnTo>
                    <a:pt x="7863" y="2580"/>
                  </a:lnTo>
                  <a:lnTo>
                    <a:pt x="7863" y="2620"/>
                  </a:lnTo>
                  <a:lnTo>
                    <a:pt x="7863" y="2640"/>
                  </a:lnTo>
                  <a:lnTo>
                    <a:pt x="7863" y="2640"/>
                  </a:lnTo>
                  <a:lnTo>
                    <a:pt x="7883" y="2640"/>
                  </a:lnTo>
                  <a:lnTo>
                    <a:pt x="7883" y="2640"/>
                  </a:lnTo>
                  <a:lnTo>
                    <a:pt x="7883" y="2620"/>
                  </a:lnTo>
                  <a:lnTo>
                    <a:pt x="7883" y="2560"/>
                  </a:lnTo>
                  <a:lnTo>
                    <a:pt x="7883" y="2460"/>
                  </a:lnTo>
                  <a:lnTo>
                    <a:pt x="7883" y="2360"/>
                  </a:lnTo>
                  <a:lnTo>
                    <a:pt x="7883" y="2340"/>
                  </a:lnTo>
                  <a:lnTo>
                    <a:pt x="7883" y="2320"/>
                  </a:lnTo>
                  <a:lnTo>
                    <a:pt x="7883" y="2340"/>
                  </a:lnTo>
                  <a:lnTo>
                    <a:pt x="7883" y="2360"/>
                  </a:lnTo>
                  <a:lnTo>
                    <a:pt x="7883" y="2460"/>
                  </a:lnTo>
                  <a:lnTo>
                    <a:pt x="7883" y="2560"/>
                  </a:lnTo>
                  <a:lnTo>
                    <a:pt x="7883" y="2620"/>
                  </a:lnTo>
                  <a:lnTo>
                    <a:pt x="7883" y="2640"/>
                  </a:lnTo>
                  <a:lnTo>
                    <a:pt x="7883" y="2640"/>
                  </a:lnTo>
                  <a:lnTo>
                    <a:pt x="7883" y="2640"/>
                  </a:lnTo>
                  <a:lnTo>
                    <a:pt x="7903" y="2640"/>
                  </a:lnTo>
                  <a:lnTo>
                    <a:pt x="7903" y="2640"/>
                  </a:lnTo>
                  <a:lnTo>
                    <a:pt x="7903" y="2620"/>
                  </a:lnTo>
                  <a:lnTo>
                    <a:pt x="7903" y="2560"/>
                  </a:lnTo>
                  <a:lnTo>
                    <a:pt x="7903" y="2460"/>
                  </a:lnTo>
                  <a:lnTo>
                    <a:pt x="7903" y="2360"/>
                  </a:lnTo>
                  <a:lnTo>
                    <a:pt x="7903" y="2340"/>
                  </a:lnTo>
                  <a:lnTo>
                    <a:pt x="7903" y="2320"/>
                  </a:lnTo>
                  <a:lnTo>
                    <a:pt x="7903" y="2340"/>
                  </a:lnTo>
                  <a:lnTo>
                    <a:pt x="7903" y="2360"/>
                  </a:lnTo>
                  <a:lnTo>
                    <a:pt x="7903" y="2420"/>
                  </a:lnTo>
                  <a:lnTo>
                    <a:pt x="7903" y="2480"/>
                  </a:lnTo>
                  <a:lnTo>
                    <a:pt x="7903" y="2580"/>
                  </a:lnTo>
                  <a:lnTo>
                    <a:pt x="7903" y="2620"/>
                  </a:lnTo>
                  <a:lnTo>
                    <a:pt x="7903" y="2640"/>
                  </a:lnTo>
                  <a:lnTo>
                    <a:pt x="7903" y="2620"/>
                  </a:lnTo>
                  <a:lnTo>
                    <a:pt x="7903" y="2600"/>
                  </a:lnTo>
                  <a:lnTo>
                    <a:pt x="7903" y="2500"/>
                  </a:lnTo>
                  <a:lnTo>
                    <a:pt x="7923" y="2400"/>
                  </a:lnTo>
                  <a:lnTo>
                    <a:pt x="7923" y="2340"/>
                  </a:lnTo>
                  <a:lnTo>
                    <a:pt x="7923" y="2320"/>
                  </a:lnTo>
                  <a:lnTo>
                    <a:pt x="7923" y="2320"/>
                  </a:lnTo>
                  <a:lnTo>
                    <a:pt x="7923" y="2340"/>
                  </a:lnTo>
                  <a:lnTo>
                    <a:pt x="7923" y="2380"/>
                  </a:lnTo>
                  <a:lnTo>
                    <a:pt x="7923" y="2480"/>
                  </a:lnTo>
                  <a:lnTo>
                    <a:pt x="7923" y="2580"/>
                  </a:lnTo>
                  <a:lnTo>
                    <a:pt x="7923" y="2620"/>
                  </a:lnTo>
                  <a:lnTo>
                    <a:pt x="7923" y="2640"/>
                  </a:lnTo>
                  <a:lnTo>
                    <a:pt x="7923" y="2640"/>
                  </a:lnTo>
                  <a:lnTo>
                    <a:pt x="7923" y="2620"/>
                  </a:lnTo>
                  <a:lnTo>
                    <a:pt x="7923" y="2560"/>
                  </a:lnTo>
                  <a:lnTo>
                    <a:pt x="7923" y="2460"/>
                  </a:lnTo>
                  <a:lnTo>
                    <a:pt x="7923" y="2360"/>
                  </a:lnTo>
                  <a:lnTo>
                    <a:pt x="7923" y="2340"/>
                  </a:lnTo>
                  <a:lnTo>
                    <a:pt x="7923" y="2320"/>
                  </a:lnTo>
                  <a:lnTo>
                    <a:pt x="7923" y="2340"/>
                  </a:lnTo>
                  <a:lnTo>
                    <a:pt x="7923" y="2360"/>
                  </a:lnTo>
                  <a:lnTo>
                    <a:pt x="7923" y="2460"/>
                  </a:lnTo>
                  <a:lnTo>
                    <a:pt x="7943" y="2560"/>
                  </a:lnTo>
                  <a:lnTo>
                    <a:pt x="7943" y="2620"/>
                  </a:lnTo>
                  <a:lnTo>
                    <a:pt x="7943" y="2640"/>
                  </a:lnTo>
                  <a:lnTo>
                    <a:pt x="7943" y="2640"/>
                  </a:lnTo>
                  <a:lnTo>
                    <a:pt x="7943" y="2640"/>
                  </a:lnTo>
                  <a:lnTo>
                    <a:pt x="7943" y="2580"/>
                  </a:lnTo>
                  <a:lnTo>
                    <a:pt x="7943" y="2500"/>
                  </a:lnTo>
                  <a:lnTo>
                    <a:pt x="7943" y="2380"/>
                  </a:lnTo>
                  <a:lnTo>
                    <a:pt x="7943" y="2260"/>
                  </a:lnTo>
                  <a:lnTo>
                    <a:pt x="7943" y="2160"/>
                  </a:lnTo>
                  <a:lnTo>
                    <a:pt x="7943" y="2060"/>
                  </a:lnTo>
                  <a:lnTo>
                    <a:pt x="7943" y="2000"/>
                  </a:lnTo>
                  <a:lnTo>
                    <a:pt x="7943" y="1980"/>
                  </a:lnTo>
                  <a:lnTo>
                    <a:pt x="7943" y="2000"/>
                  </a:lnTo>
                  <a:lnTo>
                    <a:pt x="7943" y="2060"/>
                  </a:lnTo>
                  <a:lnTo>
                    <a:pt x="7943" y="2160"/>
                  </a:lnTo>
                  <a:lnTo>
                    <a:pt x="7943" y="2260"/>
                  </a:lnTo>
                  <a:lnTo>
                    <a:pt x="7963" y="2380"/>
                  </a:lnTo>
                  <a:lnTo>
                    <a:pt x="7963" y="2500"/>
                  </a:lnTo>
                  <a:lnTo>
                    <a:pt x="7963" y="2580"/>
                  </a:lnTo>
                  <a:lnTo>
                    <a:pt x="7963" y="2640"/>
                  </a:lnTo>
                  <a:lnTo>
                    <a:pt x="7963" y="2640"/>
                  </a:lnTo>
                  <a:lnTo>
                    <a:pt x="7963" y="2620"/>
                  </a:lnTo>
                  <a:lnTo>
                    <a:pt x="7963" y="2560"/>
                  </a:lnTo>
                  <a:lnTo>
                    <a:pt x="7963" y="2460"/>
                  </a:lnTo>
                  <a:lnTo>
                    <a:pt x="7963" y="2360"/>
                  </a:lnTo>
                  <a:lnTo>
                    <a:pt x="7963" y="2340"/>
                  </a:lnTo>
                  <a:lnTo>
                    <a:pt x="7963" y="2320"/>
                  </a:lnTo>
                  <a:lnTo>
                    <a:pt x="7963" y="2340"/>
                  </a:lnTo>
                  <a:lnTo>
                    <a:pt x="7963" y="2360"/>
                  </a:lnTo>
                  <a:lnTo>
                    <a:pt x="7963" y="2460"/>
                  </a:lnTo>
                  <a:lnTo>
                    <a:pt x="7963" y="2560"/>
                  </a:lnTo>
                  <a:lnTo>
                    <a:pt x="7963" y="2620"/>
                  </a:lnTo>
                  <a:lnTo>
                    <a:pt x="7963" y="2640"/>
                  </a:lnTo>
                  <a:lnTo>
                    <a:pt x="7963" y="2640"/>
                  </a:lnTo>
                  <a:lnTo>
                    <a:pt x="7963" y="2640"/>
                  </a:lnTo>
                  <a:lnTo>
                    <a:pt x="7983" y="2640"/>
                  </a:lnTo>
                  <a:lnTo>
                    <a:pt x="7983" y="2640"/>
                  </a:lnTo>
                  <a:lnTo>
                    <a:pt x="7983" y="2640"/>
                  </a:lnTo>
                  <a:lnTo>
                    <a:pt x="7983" y="2640"/>
                  </a:lnTo>
                  <a:lnTo>
                    <a:pt x="7983" y="2640"/>
                  </a:lnTo>
                  <a:lnTo>
                    <a:pt x="8002" y="2640"/>
                  </a:lnTo>
                  <a:lnTo>
                    <a:pt x="8002" y="2620"/>
                  </a:lnTo>
                  <a:lnTo>
                    <a:pt x="8002" y="2560"/>
                  </a:lnTo>
                  <a:lnTo>
                    <a:pt x="8002" y="2460"/>
                  </a:lnTo>
                  <a:lnTo>
                    <a:pt x="8002" y="2360"/>
                  </a:lnTo>
                  <a:lnTo>
                    <a:pt x="8002" y="2340"/>
                  </a:lnTo>
                  <a:lnTo>
                    <a:pt x="8002" y="2320"/>
                  </a:lnTo>
                  <a:lnTo>
                    <a:pt x="8002" y="2340"/>
                  </a:lnTo>
                  <a:lnTo>
                    <a:pt x="8002" y="2360"/>
                  </a:lnTo>
                  <a:lnTo>
                    <a:pt x="8002" y="2460"/>
                  </a:lnTo>
                  <a:lnTo>
                    <a:pt x="8002" y="2560"/>
                  </a:lnTo>
                  <a:lnTo>
                    <a:pt x="8002" y="2620"/>
                  </a:lnTo>
                  <a:lnTo>
                    <a:pt x="8002" y="2640"/>
                  </a:lnTo>
                  <a:lnTo>
                    <a:pt x="8002" y="2640"/>
                  </a:lnTo>
                  <a:lnTo>
                    <a:pt x="8002" y="2640"/>
                  </a:lnTo>
                  <a:lnTo>
                    <a:pt x="8002" y="2640"/>
                  </a:lnTo>
                  <a:lnTo>
                    <a:pt x="8022" y="2640"/>
                  </a:lnTo>
                  <a:lnTo>
                    <a:pt x="8022" y="2620"/>
                  </a:lnTo>
                  <a:lnTo>
                    <a:pt x="8022" y="2560"/>
                  </a:lnTo>
                  <a:lnTo>
                    <a:pt x="8022" y="2460"/>
                  </a:lnTo>
                  <a:lnTo>
                    <a:pt x="8022" y="2360"/>
                  </a:lnTo>
                  <a:lnTo>
                    <a:pt x="8022" y="2340"/>
                  </a:lnTo>
                  <a:lnTo>
                    <a:pt x="8022" y="2320"/>
                  </a:lnTo>
                  <a:lnTo>
                    <a:pt x="8022" y="2340"/>
                  </a:lnTo>
                  <a:lnTo>
                    <a:pt x="8022" y="2360"/>
                  </a:lnTo>
                  <a:lnTo>
                    <a:pt x="8022" y="2460"/>
                  </a:lnTo>
                  <a:lnTo>
                    <a:pt x="8022" y="2560"/>
                  </a:lnTo>
                  <a:lnTo>
                    <a:pt x="8022" y="2620"/>
                  </a:lnTo>
                  <a:lnTo>
                    <a:pt x="8022" y="2640"/>
                  </a:lnTo>
                  <a:lnTo>
                    <a:pt x="8022" y="2640"/>
                  </a:lnTo>
                  <a:lnTo>
                    <a:pt x="8042" y="264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9992" name="Rectangle 8"/>
            <p:cNvSpPr>
              <a:spLocks noChangeArrowheads="1"/>
            </p:cNvSpPr>
            <p:nvPr/>
          </p:nvSpPr>
          <p:spPr bwMode="auto">
            <a:xfrm>
              <a:off x="3120" y="3216"/>
              <a:ext cx="1632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09993" name="Freeform 9"/>
            <p:cNvSpPr>
              <a:spLocks/>
            </p:cNvSpPr>
            <p:nvPr/>
          </p:nvSpPr>
          <p:spPr bwMode="auto">
            <a:xfrm>
              <a:off x="3696" y="3264"/>
              <a:ext cx="1536" cy="633"/>
            </a:xfrm>
            <a:custGeom>
              <a:avLst/>
              <a:gdLst>
                <a:gd name="T0" fmla="*/ 140 w 8042"/>
                <a:gd name="T1" fmla="*/ 2100 h 2680"/>
                <a:gd name="T2" fmla="*/ 240 w 8042"/>
                <a:gd name="T3" fmla="*/ 2280 h 2680"/>
                <a:gd name="T4" fmla="*/ 340 w 8042"/>
                <a:gd name="T5" fmla="*/ 120 h 2680"/>
                <a:gd name="T6" fmla="*/ 439 w 8042"/>
                <a:gd name="T7" fmla="*/ 2160 h 2680"/>
                <a:gd name="T8" fmla="*/ 519 w 8042"/>
                <a:gd name="T9" fmla="*/ 2620 h 2680"/>
                <a:gd name="T10" fmla="*/ 659 w 8042"/>
                <a:gd name="T11" fmla="*/ 2360 h 2680"/>
                <a:gd name="T12" fmla="*/ 779 w 8042"/>
                <a:gd name="T13" fmla="*/ 2440 h 2680"/>
                <a:gd name="T14" fmla="*/ 978 w 8042"/>
                <a:gd name="T15" fmla="*/ 2620 h 2680"/>
                <a:gd name="T16" fmla="*/ 1078 w 8042"/>
                <a:gd name="T17" fmla="*/ 1240 h 2680"/>
                <a:gd name="T18" fmla="*/ 1178 w 8042"/>
                <a:gd name="T19" fmla="*/ 2520 h 2680"/>
                <a:gd name="T20" fmla="*/ 1258 w 8042"/>
                <a:gd name="T21" fmla="*/ 2300 h 2680"/>
                <a:gd name="T22" fmla="*/ 1377 w 8042"/>
                <a:gd name="T23" fmla="*/ 2360 h 2680"/>
                <a:gd name="T24" fmla="*/ 1517 w 8042"/>
                <a:gd name="T25" fmla="*/ 1720 h 2680"/>
                <a:gd name="T26" fmla="*/ 1637 w 8042"/>
                <a:gd name="T27" fmla="*/ 1980 h 2680"/>
                <a:gd name="T28" fmla="*/ 1776 w 8042"/>
                <a:gd name="T29" fmla="*/ 1660 h 2680"/>
                <a:gd name="T30" fmla="*/ 1876 w 8042"/>
                <a:gd name="T31" fmla="*/ 2320 h 2680"/>
                <a:gd name="T32" fmla="*/ 1976 w 8042"/>
                <a:gd name="T33" fmla="*/ 2460 h 2680"/>
                <a:gd name="T34" fmla="*/ 2096 w 8042"/>
                <a:gd name="T35" fmla="*/ 2340 h 2680"/>
                <a:gd name="T36" fmla="*/ 2195 w 8042"/>
                <a:gd name="T37" fmla="*/ 2560 h 2680"/>
                <a:gd name="T38" fmla="*/ 2375 w 8042"/>
                <a:gd name="T39" fmla="*/ 2620 h 2680"/>
                <a:gd name="T40" fmla="*/ 2515 w 8042"/>
                <a:gd name="T41" fmla="*/ 2460 h 2680"/>
                <a:gd name="T42" fmla="*/ 2614 w 8042"/>
                <a:gd name="T43" fmla="*/ 2620 h 2680"/>
                <a:gd name="T44" fmla="*/ 2714 w 8042"/>
                <a:gd name="T45" fmla="*/ 2040 h 2680"/>
                <a:gd name="T46" fmla="*/ 2834 w 8042"/>
                <a:gd name="T47" fmla="*/ 2340 h 2680"/>
                <a:gd name="T48" fmla="*/ 2954 w 8042"/>
                <a:gd name="T49" fmla="*/ 2580 h 2680"/>
                <a:gd name="T50" fmla="*/ 3073 w 8042"/>
                <a:gd name="T51" fmla="*/ 2560 h 2680"/>
                <a:gd name="T52" fmla="*/ 3213 w 8042"/>
                <a:gd name="T53" fmla="*/ 2000 h 2680"/>
                <a:gd name="T54" fmla="*/ 3373 w 8042"/>
                <a:gd name="T55" fmla="*/ 2320 h 2680"/>
                <a:gd name="T56" fmla="*/ 3473 w 8042"/>
                <a:gd name="T57" fmla="*/ 2320 h 2680"/>
                <a:gd name="T58" fmla="*/ 3572 w 8042"/>
                <a:gd name="T59" fmla="*/ 1940 h 2680"/>
                <a:gd name="T60" fmla="*/ 3632 w 8042"/>
                <a:gd name="T61" fmla="*/ 2200 h 2680"/>
                <a:gd name="T62" fmla="*/ 3752 w 8042"/>
                <a:gd name="T63" fmla="*/ 2420 h 2680"/>
                <a:gd name="T64" fmla="*/ 3952 w 8042"/>
                <a:gd name="T65" fmla="*/ 2640 h 2680"/>
                <a:gd name="T66" fmla="*/ 4131 w 8042"/>
                <a:gd name="T67" fmla="*/ 2380 h 2680"/>
                <a:gd name="T68" fmla="*/ 4231 w 8042"/>
                <a:gd name="T69" fmla="*/ 1700 h 2680"/>
                <a:gd name="T70" fmla="*/ 4371 w 8042"/>
                <a:gd name="T71" fmla="*/ 1980 h 2680"/>
                <a:gd name="T72" fmla="*/ 4490 w 8042"/>
                <a:gd name="T73" fmla="*/ 2340 h 2680"/>
                <a:gd name="T74" fmla="*/ 4630 w 8042"/>
                <a:gd name="T75" fmla="*/ 2520 h 2680"/>
                <a:gd name="T76" fmla="*/ 4810 w 8042"/>
                <a:gd name="T77" fmla="*/ 2020 h 2680"/>
                <a:gd name="T78" fmla="*/ 4929 w 8042"/>
                <a:gd name="T79" fmla="*/ 2400 h 2680"/>
                <a:gd name="T80" fmla="*/ 5049 w 8042"/>
                <a:gd name="T81" fmla="*/ 1840 h 2680"/>
                <a:gd name="T82" fmla="*/ 5129 w 8042"/>
                <a:gd name="T83" fmla="*/ 2280 h 2680"/>
                <a:gd name="T84" fmla="*/ 5229 w 8042"/>
                <a:gd name="T85" fmla="*/ 2620 h 2680"/>
                <a:gd name="T86" fmla="*/ 5368 w 8042"/>
                <a:gd name="T87" fmla="*/ 2560 h 2680"/>
                <a:gd name="T88" fmla="*/ 5568 w 8042"/>
                <a:gd name="T89" fmla="*/ 2260 h 2680"/>
                <a:gd name="T90" fmla="*/ 5747 w 8042"/>
                <a:gd name="T91" fmla="*/ 1100 h 2680"/>
                <a:gd name="T92" fmla="*/ 5847 w 8042"/>
                <a:gd name="T93" fmla="*/ 2400 h 2680"/>
                <a:gd name="T94" fmla="*/ 5947 w 8042"/>
                <a:gd name="T95" fmla="*/ 1680 h 2680"/>
                <a:gd name="T96" fmla="*/ 6067 w 8042"/>
                <a:gd name="T97" fmla="*/ 2060 h 2680"/>
                <a:gd name="T98" fmla="*/ 6187 w 8042"/>
                <a:gd name="T99" fmla="*/ 2320 h 2680"/>
                <a:gd name="T100" fmla="*/ 6326 w 8042"/>
                <a:gd name="T101" fmla="*/ 2600 h 2680"/>
                <a:gd name="T102" fmla="*/ 6506 w 8042"/>
                <a:gd name="T103" fmla="*/ 2320 h 2680"/>
                <a:gd name="T104" fmla="*/ 6606 w 8042"/>
                <a:gd name="T105" fmla="*/ 2640 h 2680"/>
                <a:gd name="T106" fmla="*/ 6685 w 8042"/>
                <a:gd name="T107" fmla="*/ 2180 h 2680"/>
                <a:gd name="T108" fmla="*/ 6825 w 8042"/>
                <a:gd name="T109" fmla="*/ 2300 h 2680"/>
                <a:gd name="T110" fmla="*/ 6945 w 8042"/>
                <a:gd name="T111" fmla="*/ 1980 h 2680"/>
                <a:gd name="T112" fmla="*/ 7104 w 8042"/>
                <a:gd name="T113" fmla="*/ 2640 h 2680"/>
                <a:gd name="T114" fmla="*/ 7264 w 8042"/>
                <a:gd name="T115" fmla="*/ 1660 h 2680"/>
                <a:gd name="T116" fmla="*/ 7384 w 8042"/>
                <a:gd name="T117" fmla="*/ 2620 h 2680"/>
                <a:gd name="T118" fmla="*/ 7464 w 8042"/>
                <a:gd name="T119" fmla="*/ 1980 h 2680"/>
                <a:gd name="T120" fmla="*/ 7603 w 8042"/>
                <a:gd name="T121" fmla="*/ 1220 h 2680"/>
                <a:gd name="T122" fmla="*/ 7743 w 8042"/>
                <a:gd name="T123" fmla="*/ 2640 h 2680"/>
                <a:gd name="T124" fmla="*/ 7923 w 8042"/>
                <a:gd name="T125" fmla="*/ 2320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42" h="2680">
                  <a:moveTo>
                    <a:pt x="0" y="1980"/>
                  </a:moveTo>
                  <a:lnTo>
                    <a:pt x="0" y="2060"/>
                  </a:lnTo>
                  <a:lnTo>
                    <a:pt x="0" y="2160"/>
                  </a:lnTo>
                  <a:lnTo>
                    <a:pt x="0" y="2380"/>
                  </a:lnTo>
                  <a:lnTo>
                    <a:pt x="0" y="2460"/>
                  </a:lnTo>
                  <a:lnTo>
                    <a:pt x="0" y="2540"/>
                  </a:lnTo>
                  <a:lnTo>
                    <a:pt x="0" y="2600"/>
                  </a:lnTo>
                  <a:lnTo>
                    <a:pt x="0" y="2640"/>
                  </a:lnTo>
                  <a:lnTo>
                    <a:pt x="0" y="2640"/>
                  </a:lnTo>
                  <a:lnTo>
                    <a:pt x="0" y="2620"/>
                  </a:lnTo>
                  <a:lnTo>
                    <a:pt x="0" y="2580"/>
                  </a:lnTo>
                  <a:lnTo>
                    <a:pt x="0" y="2520"/>
                  </a:lnTo>
                  <a:lnTo>
                    <a:pt x="20" y="2400"/>
                  </a:lnTo>
                  <a:lnTo>
                    <a:pt x="20" y="2360"/>
                  </a:lnTo>
                  <a:lnTo>
                    <a:pt x="20" y="2320"/>
                  </a:lnTo>
                  <a:lnTo>
                    <a:pt x="20" y="2320"/>
                  </a:lnTo>
                  <a:lnTo>
                    <a:pt x="20" y="2320"/>
                  </a:lnTo>
                  <a:lnTo>
                    <a:pt x="20" y="2340"/>
                  </a:lnTo>
                  <a:lnTo>
                    <a:pt x="20" y="2400"/>
                  </a:lnTo>
                  <a:lnTo>
                    <a:pt x="20" y="2500"/>
                  </a:lnTo>
                  <a:lnTo>
                    <a:pt x="20" y="2600"/>
                  </a:lnTo>
                  <a:lnTo>
                    <a:pt x="20" y="2620"/>
                  </a:lnTo>
                  <a:lnTo>
                    <a:pt x="20" y="2640"/>
                  </a:lnTo>
                  <a:lnTo>
                    <a:pt x="20" y="2620"/>
                  </a:lnTo>
                  <a:lnTo>
                    <a:pt x="20" y="2600"/>
                  </a:lnTo>
                  <a:lnTo>
                    <a:pt x="20" y="2500"/>
                  </a:lnTo>
                  <a:lnTo>
                    <a:pt x="40" y="2400"/>
                  </a:lnTo>
                  <a:lnTo>
                    <a:pt x="40" y="2340"/>
                  </a:lnTo>
                  <a:lnTo>
                    <a:pt x="40" y="2320"/>
                  </a:lnTo>
                  <a:lnTo>
                    <a:pt x="40" y="2320"/>
                  </a:lnTo>
                  <a:lnTo>
                    <a:pt x="40" y="2340"/>
                  </a:lnTo>
                  <a:lnTo>
                    <a:pt x="40" y="2400"/>
                  </a:lnTo>
                  <a:lnTo>
                    <a:pt x="40" y="2500"/>
                  </a:lnTo>
                  <a:lnTo>
                    <a:pt x="40" y="2600"/>
                  </a:lnTo>
                  <a:lnTo>
                    <a:pt x="40" y="2620"/>
                  </a:lnTo>
                  <a:lnTo>
                    <a:pt x="40" y="2640"/>
                  </a:lnTo>
                  <a:lnTo>
                    <a:pt x="40" y="2620"/>
                  </a:lnTo>
                  <a:lnTo>
                    <a:pt x="40" y="2600"/>
                  </a:lnTo>
                  <a:lnTo>
                    <a:pt x="40" y="2500"/>
                  </a:lnTo>
                  <a:lnTo>
                    <a:pt x="40" y="2400"/>
                  </a:lnTo>
                  <a:lnTo>
                    <a:pt x="40" y="2340"/>
                  </a:lnTo>
                  <a:lnTo>
                    <a:pt x="40" y="2320"/>
                  </a:lnTo>
                  <a:lnTo>
                    <a:pt x="40" y="2320"/>
                  </a:lnTo>
                  <a:lnTo>
                    <a:pt x="40" y="2340"/>
                  </a:lnTo>
                  <a:lnTo>
                    <a:pt x="40" y="2380"/>
                  </a:lnTo>
                  <a:lnTo>
                    <a:pt x="40" y="2480"/>
                  </a:lnTo>
                  <a:lnTo>
                    <a:pt x="60" y="2580"/>
                  </a:lnTo>
                  <a:lnTo>
                    <a:pt x="60" y="2620"/>
                  </a:lnTo>
                  <a:lnTo>
                    <a:pt x="60" y="2640"/>
                  </a:lnTo>
                  <a:lnTo>
                    <a:pt x="60" y="2640"/>
                  </a:lnTo>
                  <a:lnTo>
                    <a:pt x="60" y="2640"/>
                  </a:lnTo>
                  <a:lnTo>
                    <a:pt x="60" y="2640"/>
                  </a:lnTo>
                  <a:lnTo>
                    <a:pt x="60" y="2640"/>
                  </a:lnTo>
                  <a:lnTo>
                    <a:pt x="80" y="2640"/>
                  </a:lnTo>
                  <a:lnTo>
                    <a:pt x="80" y="2620"/>
                  </a:lnTo>
                  <a:lnTo>
                    <a:pt x="80" y="2560"/>
                  </a:lnTo>
                  <a:lnTo>
                    <a:pt x="80" y="2460"/>
                  </a:lnTo>
                  <a:lnTo>
                    <a:pt x="80" y="2360"/>
                  </a:lnTo>
                  <a:lnTo>
                    <a:pt x="80" y="2340"/>
                  </a:lnTo>
                  <a:lnTo>
                    <a:pt x="80" y="2320"/>
                  </a:lnTo>
                  <a:lnTo>
                    <a:pt x="80" y="2340"/>
                  </a:lnTo>
                  <a:lnTo>
                    <a:pt x="80" y="2360"/>
                  </a:lnTo>
                  <a:lnTo>
                    <a:pt x="80" y="2460"/>
                  </a:lnTo>
                  <a:lnTo>
                    <a:pt x="80" y="2560"/>
                  </a:lnTo>
                  <a:lnTo>
                    <a:pt x="80" y="2620"/>
                  </a:lnTo>
                  <a:lnTo>
                    <a:pt x="80" y="2640"/>
                  </a:lnTo>
                  <a:lnTo>
                    <a:pt x="80" y="2640"/>
                  </a:lnTo>
                  <a:lnTo>
                    <a:pt x="80" y="2580"/>
                  </a:lnTo>
                  <a:lnTo>
                    <a:pt x="80" y="2500"/>
                  </a:lnTo>
                  <a:lnTo>
                    <a:pt x="80" y="2380"/>
                  </a:lnTo>
                  <a:lnTo>
                    <a:pt x="80" y="2260"/>
                  </a:lnTo>
                  <a:lnTo>
                    <a:pt x="80" y="2160"/>
                  </a:lnTo>
                  <a:lnTo>
                    <a:pt x="80" y="2060"/>
                  </a:lnTo>
                  <a:lnTo>
                    <a:pt x="80" y="2000"/>
                  </a:lnTo>
                  <a:lnTo>
                    <a:pt x="80" y="1980"/>
                  </a:lnTo>
                  <a:lnTo>
                    <a:pt x="80" y="1980"/>
                  </a:lnTo>
                  <a:lnTo>
                    <a:pt x="80" y="2000"/>
                  </a:lnTo>
                  <a:lnTo>
                    <a:pt x="80" y="2080"/>
                  </a:lnTo>
                  <a:lnTo>
                    <a:pt x="80" y="2180"/>
                  </a:lnTo>
                  <a:lnTo>
                    <a:pt x="80" y="2300"/>
                  </a:lnTo>
                  <a:lnTo>
                    <a:pt x="100" y="2440"/>
                  </a:lnTo>
                  <a:lnTo>
                    <a:pt x="100" y="2540"/>
                  </a:lnTo>
                  <a:lnTo>
                    <a:pt x="100" y="2620"/>
                  </a:lnTo>
                  <a:lnTo>
                    <a:pt x="100" y="2640"/>
                  </a:lnTo>
                  <a:lnTo>
                    <a:pt x="100" y="2640"/>
                  </a:lnTo>
                  <a:lnTo>
                    <a:pt x="100" y="2620"/>
                  </a:lnTo>
                  <a:lnTo>
                    <a:pt x="100" y="2540"/>
                  </a:lnTo>
                  <a:lnTo>
                    <a:pt x="100" y="2440"/>
                  </a:lnTo>
                  <a:lnTo>
                    <a:pt x="100" y="2320"/>
                  </a:lnTo>
                  <a:lnTo>
                    <a:pt x="100" y="2220"/>
                  </a:lnTo>
                  <a:lnTo>
                    <a:pt x="100" y="2100"/>
                  </a:lnTo>
                  <a:lnTo>
                    <a:pt x="100" y="2020"/>
                  </a:lnTo>
                  <a:lnTo>
                    <a:pt x="100" y="1980"/>
                  </a:lnTo>
                  <a:lnTo>
                    <a:pt x="100" y="1980"/>
                  </a:lnTo>
                  <a:lnTo>
                    <a:pt x="100" y="2000"/>
                  </a:lnTo>
                  <a:lnTo>
                    <a:pt x="100" y="2040"/>
                  </a:lnTo>
                  <a:lnTo>
                    <a:pt x="100" y="2080"/>
                  </a:lnTo>
                  <a:lnTo>
                    <a:pt x="100" y="2220"/>
                  </a:lnTo>
                  <a:lnTo>
                    <a:pt x="100" y="2280"/>
                  </a:lnTo>
                  <a:lnTo>
                    <a:pt x="100" y="2320"/>
                  </a:lnTo>
                  <a:lnTo>
                    <a:pt x="100" y="2420"/>
                  </a:lnTo>
                  <a:lnTo>
                    <a:pt x="100" y="2520"/>
                  </a:lnTo>
                  <a:lnTo>
                    <a:pt x="100" y="2600"/>
                  </a:lnTo>
                  <a:lnTo>
                    <a:pt x="100" y="2640"/>
                  </a:lnTo>
                  <a:lnTo>
                    <a:pt x="100" y="2640"/>
                  </a:lnTo>
                  <a:lnTo>
                    <a:pt x="100" y="2620"/>
                  </a:lnTo>
                  <a:lnTo>
                    <a:pt x="100" y="2580"/>
                  </a:lnTo>
                  <a:lnTo>
                    <a:pt x="100" y="2540"/>
                  </a:lnTo>
                  <a:lnTo>
                    <a:pt x="100" y="2480"/>
                  </a:lnTo>
                  <a:lnTo>
                    <a:pt x="120" y="2360"/>
                  </a:lnTo>
                  <a:lnTo>
                    <a:pt x="120" y="2340"/>
                  </a:lnTo>
                  <a:lnTo>
                    <a:pt x="120" y="2320"/>
                  </a:lnTo>
                  <a:lnTo>
                    <a:pt x="120" y="2340"/>
                  </a:lnTo>
                  <a:lnTo>
                    <a:pt x="120" y="2360"/>
                  </a:lnTo>
                  <a:lnTo>
                    <a:pt x="120" y="2460"/>
                  </a:lnTo>
                  <a:lnTo>
                    <a:pt x="120" y="2560"/>
                  </a:lnTo>
                  <a:lnTo>
                    <a:pt x="120" y="2620"/>
                  </a:lnTo>
                  <a:lnTo>
                    <a:pt x="120" y="2640"/>
                  </a:lnTo>
                  <a:lnTo>
                    <a:pt x="120" y="2640"/>
                  </a:lnTo>
                  <a:lnTo>
                    <a:pt x="120" y="2620"/>
                  </a:lnTo>
                  <a:lnTo>
                    <a:pt x="120" y="2560"/>
                  </a:lnTo>
                  <a:lnTo>
                    <a:pt x="120" y="2460"/>
                  </a:lnTo>
                  <a:lnTo>
                    <a:pt x="120" y="2360"/>
                  </a:lnTo>
                  <a:lnTo>
                    <a:pt x="120" y="2340"/>
                  </a:lnTo>
                  <a:lnTo>
                    <a:pt x="120" y="2320"/>
                  </a:lnTo>
                  <a:lnTo>
                    <a:pt x="120" y="2340"/>
                  </a:lnTo>
                  <a:lnTo>
                    <a:pt x="120" y="2380"/>
                  </a:lnTo>
                  <a:lnTo>
                    <a:pt x="120" y="2440"/>
                  </a:lnTo>
                  <a:lnTo>
                    <a:pt x="120" y="2500"/>
                  </a:lnTo>
                  <a:lnTo>
                    <a:pt x="120" y="2560"/>
                  </a:lnTo>
                  <a:lnTo>
                    <a:pt x="120" y="2620"/>
                  </a:lnTo>
                  <a:lnTo>
                    <a:pt x="120" y="2640"/>
                  </a:lnTo>
                  <a:lnTo>
                    <a:pt x="120" y="2640"/>
                  </a:lnTo>
                  <a:lnTo>
                    <a:pt x="120" y="2600"/>
                  </a:lnTo>
                  <a:lnTo>
                    <a:pt x="120" y="2520"/>
                  </a:lnTo>
                  <a:lnTo>
                    <a:pt x="120" y="2420"/>
                  </a:lnTo>
                  <a:lnTo>
                    <a:pt x="120" y="2300"/>
                  </a:lnTo>
                  <a:lnTo>
                    <a:pt x="140" y="2200"/>
                  </a:lnTo>
                  <a:lnTo>
                    <a:pt x="140" y="2100"/>
                  </a:lnTo>
                  <a:lnTo>
                    <a:pt x="140" y="2020"/>
                  </a:lnTo>
                  <a:lnTo>
                    <a:pt x="140" y="1980"/>
                  </a:lnTo>
                  <a:lnTo>
                    <a:pt x="140" y="1980"/>
                  </a:lnTo>
                  <a:lnTo>
                    <a:pt x="140" y="2000"/>
                  </a:lnTo>
                  <a:lnTo>
                    <a:pt x="140" y="2040"/>
                  </a:lnTo>
                  <a:lnTo>
                    <a:pt x="140" y="2100"/>
                  </a:lnTo>
                  <a:lnTo>
                    <a:pt x="140" y="2240"/>
                  </a:lnTo>
                  <a:lnTo>
                    <a:pt x="140" y="2280"/>
                  </a:lnTo>
                  <a:lnTo>
                    <a:pt x="140" y="2320"/>
                  </a:lnTo>
                  <a:lnTo>
                    <a:pt x="140" y="2320"/>
                  </a:lnTo>
                  <a:lnTo>
                    <a:pt x="140" y="2260"/>
                  </a:lnTo>
                  <a:lnTo>
                    <a:pt x="140" y="2180"/>
                  </a:lnTo>
                  <a:lnTo>
                    <a:pt x="140" y="2100"/>
                  </a:lnTo>
                  <a:lnTo>
                    <a:pt x="140" y="1980"/>
                  </a:lnTo>
                  <a:lnTo>
                    <a:pt x="140" y="1880"/>
                  </a:lnTo>
                  <a:lnTo>
                    <a:pt x="140" y="1800"/>
                  </a:lnTo>
                  <a:lnTo>
                    <a:pt x="140" y="1720"/>
                  </a:lnTo>
                  <a:lnTo>
                    <a:pt x="140" y="1660"/>
                  </a:lnTo>
                  <a:lnTo>
                    <a:pt x="140" y="1660"/>
                  </a:lnTo>
                  <a:lnTo>
                    <a:pt x="160" y="1660"/>
                  </a:lnTo>
                  <a:lnTo>
                    <a:pt x="160" y="1720"/>
                  </a:lnTo>
                  <a:lnTo>
                    <a:pt x="160" y="1780"/>
                  </a:lnTo>
                  <a:lnTo>
                    <a:pt x="160" y="1980"/>
                  </a:lnTo>
                  <a:lnTo>
                    <a:pt x="160" y="2160"/>
                  </a:lnTo>
                  <a:lnTo>
                    <a:pt x="160" y="2240"/>
                  </a:lnTo>
                  <a:lnTo>
                    <a:pt x="160" y="2320"/>
                  </a:lnTo>
                  <a:lnTo>
                    <a:pt x="160" y="2440"/>
                  </a:lnTo>
                  <a:lnTo>
                    <a:pt x="160" y="2540"/>
                  </a:lnTo>
                  <a:lnTo>
                    <a:pt x="160" y="2620"/>
                  </a:lnTo>
                  <a:lnTo>
                    <a:pt x="160" y="2640"/>
                  </a:lnTo>
                  <a:lnTo>
                    <a:pt x="160" y="2620"/>
                  </a:lnTo>
                  <a:lnTo>
                    <a:pt x="160" y="2580"/>
                  </a:lnTo>
                  <a:lnTo>
                    <a:pt x="160" y="2540"/>
                  </a:lnTo>
                  <a:lnTo>
                    <a:pt x="160" y="2480"/>
                  </a:lnTo>
                  <a:lnTo>
                    <a:pt x="160" y="2360"/>
                  </a:lnTo>
                  <a:lnTo>
                    <a:pt x="160" y="2340"/>
                  </a:lnTo>
                  <a:lnTo>
                    <a:pt x="160" y="2320"/>
                  </a:lnTo>
                  <a:lnTo>
                    <a:pt x="160" y="2340"/>
                  </a:lnTo>
                  <a:lnTo>
                    <a:pt x="160" y="2360"/>
                  </a:lnTo>
                  <a:lnTo>
                    <a:pt x="160" y="2420"/>
                  </a:lnTo>
                  <a:lnTo>
                    <a:pt x="160" y="2480"/>
                  </a:lnTo>
                  <a:lnTo>
                    <a:pt x="160" y="2580"/>
                  </a:lnTo>
                  <a:lnTo>
                    <a:pt x="160" y="2620"/>
                  </a:lnTo>
                  <a:lnTo>
                    <a:pt x="160" y="2640"/>
                  </a:lnTo>
                  <a:lnTo>
                    <a:pt x="160" y="2620"/>
                  </a:lnTo>
                  <a:lnTo>
                    <a:pt x="160" y="2580"/>
                  </a:lnTo>
                  <a:lnTo>
                    <a:pt x="160" y="2540"/>
                  </a:lnTo>
                  <a:lnTo>
                    <a:pt x="160" y="2480"/>
                  </a:lnTo>
                  <a:lnTo>
                    <a:pt x="180" y="2360"/>
                  </a:lnTo>
                  <a:lnTo>
                    <a:pt x="180" y="2340"/>
                  </a:lnTo>
                  <a:lnTo>
                    <a:pt x="180" y="2320"/>
                  </a:lnTo>
                  <a:lnTo>
                    <a:pt x="180" y="2340"/>
                  </a:lnTo>
                  <a:lnTo>
                    <a:pt x="180" y="2380"/>
                  </a:lnTo>
                  <a:lnTo>
                    <a:pt x="180" y="2440"/>
                  </a:lnTo>
                  <a:lnTo>
                    <a:pt x="180" y="2500"/>
                  </a:lnTo>
                  <a:lnTo>
                    <a:pt x="180" y="2560"/>
                  </a:lnTo>
                  <a:lnTo>
                    <a:pt x="180" y="2620"/>
                  </a:lnTo>
                  <a:lnTo>
                    <a:pt x="180" y="2640"/>
                  </a:lnTo>
                  <a:lnTo>
                    <a:pt x="180" y="2640"/>
                  </a:lnTo>
                  <a:lnTo>
                    <a:pt x="180" y="2600"/>
                  </a:lnTo>
                  <a:lnTo>
                    <a:pt x="180" y="2520"/>
                  </a:lnTo>
                  <a:lnTo>
                    <a:pt x="180" y="2440"/>
                  </a:lnTo>
                  <a:lnTo>
                    <a:pt x="180" y="2340"/>
                  </a:lnTo>
                  <a:lnTo>
                    <a:pt x="180" y="2220"/>
                  </a:lnTo>
                  <a:lnTo>
                    <a:pt x="180" y="2120"/>
                  </a:lnTo>
                  <a:lnTo>
                    <a:pt x="180" y="2040"/>
                  </a:lnTo>
                  <a:lnTo>
                    <a:pt x="180" y="1980"/>
                  </a:lnTo>
                  <a:lnTo>
                    <a:pt x="180" y="1980"/>
                  </a:lnTo>
                  <a:lnTo>
                    <a:pt x="180" y="1920"/>
                  </a:lnTo>
                  <a:lnTo>
                    <a:pt x="180" y="1820"/>
                  </a:lnTo>
                  <a:lnTo>
                    <a:pt x="180" y="1700"/>
                  </a:lnTo>
                  <a:lnTo>
                    <a:pt x="180" y="1580"/>
                  </a:lnTo>
                  <a:lnTo>
                    <a:pt x="200" y="1480"/>
                  </a:lnTo>
                  <a:lnTo>
                    <a:pt x="200" y="1380"/>
                  </a:lnTo>
                  <a:lnTo>
                    <a:pt x="200" y="1320"/>
                  </a:lnTo>
                  <a:lnTo>
                    <a:pt x="200" y="1320"/>
                  </a:lnTo>
                  <a:lnTo>
                    <a:pt x="200" y="1320"/>
                  </a:lnTo>
                  <a:lnTo>
                    <a:pt x="200" y="1340"/>
                  </a:lnTo>
                  <a:lnTo>
                    <a:pt x="200" y="1380"/>
                  </a:lnTo>
                  <a:lnTo>
                    <a:pt x="200" y="1460"/>
                  </a:lnTo>
                  <a:lnTo>
                    <a:pt x="200" y="1600"/>
                  </a:lnTo>
                  <a:lnTo>
                    <a:pt x="200" y="1760"/>
                  </a:lnTo>
                  <a:lnTo>
                    <a:pt x="200" y="1920"/>
                  </a:lnTo>
                  <a:lnTo>
                    <a:pt x="200" y="2080"/>
                  </a:lnTo>
                  <a:lnTo>
                    <a:pt x="200" y="2220"/>
                  </a:lnTo>
                  <a:lnTo>
                    <a:pt x="200" y="2320"/>
                  </a:lnTo>
                  <a:lnTo>
                    <a:pt x="200" y="2440"/>
                  </a:lnTo>
                  <a:lnTo>
                    <a:pt x="200" y="2540"/>
                  </a:lnTo>
                  <a:lnTo>
                    <a:pt x="200" y="2620"/>
                  </a:lnTo>
                  <a:lnTo>
                    <a:pt x="200" y="2640"/>
                  </a:lnTo>
                  <a:lnTo>
                    <a:pt x="200" y="2620"/>
                  </a:lnTo>
                  <a:lnTo>
                    <a:pt x="200" y="2540"/>
                  </a:lnTo>
                  <a:lnTo>
                    <a:pt x="200" y="2440"/>
                  </a:lnTo>
                  <a:lnTo>
                    <a:pt x="200" y="2320"/>
                  </a:lnTo>
                  <a:lnTo>
                    <a:pt x="200" y="2240"/>
                  </a:lnTo>
                  <a:lnTo>
                    <a:pt x="200" y="2140"/>
                  </a:lnTo>
                  <a:lnTo>
                    <a:pt x="200" y="1900"/>
                  </a:lnTo>
                  <a:lnTo>
                    <a:pt x="200" y="1800"/>
                  </a:lnTo>
                  <a:lnTo>
                    <a:pt x="200" y="1720"/>
                  </a:lnTo>
                  <a:lnTo>
                    <a:pt x="200" y="1660"/>
                  </a:lnTo>
                  <a:lnTo>
                    <a:pt x="200" y="1660"/>
                  </a:lnTo>
                  <a:lnTo>
                    <a:pt x="200" y="1680"/>
                  </a:lnTo>
                  <a:lnTo>
                    <a:pt x="200" y="1720"/>
                  </a:lnTo>
                  <a:lnTo>
                    <a:pt x="200" y="1820"/>
                  </a:lnTo>
                  <a:lnTo>
                    <a:pt x="200" y="1960"/>
                  </a:lnTo>
                  <a:lnTo>
                    <a:pt x="200" y="2100"/>
                  </a:lnTo>
                  <a:lnTo>
                    <a:pt x="220" y="2280"/>
                  </a:lnTo>
                  <a:lnTo>
                    <a:pt x="220" y="2420"/>
                  </a:lnTo>
                  <a:lnTo>
                    <a:pt x="220" y="2560"/>
                  </a:lnTo>
                  <a:lnTo>
                    <a:pt x="220" y="2640"/>
                  </a:lnTo>
                  <a:lnTo>
                    <a:pt x="220" y="2640"/>
                  </a:lnTo>
                  <a:lnTo>
                    <a:pt x="220" y="2600"/>
                  </a:lnTo>
                  <a:lnTo>
                    <a:pt x="220" y="2520"/>
                  </a:lnTo>
                  <a:lnTo>
                    <a:pt x="220" y="2360"/>
                  </a:lnTo>
                  <a:lnTo>
                    <a:pt x="220" y="2160"/>
                  </a:lnTo>
                  <a:lnTo>
                    <a:pt x="220" y="1960"/>
                  </a:lnTo>
                  <a:lnTo>
                    <a:pt x="220" y="1760"/>
                  </a:lnTo>
                  <a:lnTo>
                    <a:pt x="220" y="1560"/>
                  </a:lnTo>
                  <a:lnTo>
                    <a:pt x="220" y="1420"/>
                  </a:lnTo>
                  <a:lnTo>
                    <a:pt x="220" y="1360"/>
                  </a:lnTo>
                  <a:lnTo>
                    <a:pt x="220" y="1320"/>
                  </a:lnTo>
                  <a:lnTo>
                    <a:pt x="220" y="1280"/>
                  </a:lnTo>
                  <a:lnTo>
                    <a:pt x="220" y="1300"/>
                  </a:lnTo>
                  <a:lnTo>
                    <a:pt x="220" y="1340"/>
                  </a:lnTo>
                  <a:lnTo>
                    <a:pt x="220" y="1400"/>
                  </a:lnTo>
                  <a:lnTo>
                    <a:pt x="220" y="1560"/>
                  </a:lnTo>
                  <a:lnTo>
                    <a:pt x="220" y="1620"/>
                  </a:lnTo>
                  <a:lnTo>
                    <a:pt x="220" y="1660"/>
                  </a:lnTo>
                  <a:lnTo>
                    <a:pt x="220" y="1660"/>
                  </a:lnTo>
                  <a:lnTo>
                    <a:pt x="240" y="1660"/>
                  </a:lnTo>
                  <a:lnTo>
                    <a:pt x="240" y="1660"/>
                  </a:lnTo>
                  <a:lnTo>
                    <a:pt x="240" y="1600"/>
                  </a:lnTo>
                  <a:lnTo>
                    <a:pt x="240" y="1500"/>
                  </a:lnTo>
                  <a:lnTo>
                    <a:pt x="240" y="1360"/>
                  </a:lnTo>
                  <a:lnTo>
                    <a:pt x="240" y="1240"/>
                  </a:lnTo>
                  <a:lnTo>
                    <a:pt x="240" y="1120"/>
                  </a:lnTo>
                  <a:lnTo>
                    <a:pt x="240" y="1020"/>
                  </a:lnTo>
                  <a:lnTo>
                    <a:pt x="240" y="980"/>
                  </a:lnTo>
                  <a:lnTo>
                    <a:pt x="240" y="960"/>
                  </a:lnTo>
                  <a:lnTo>
                    <a:pt x="240" y="980"/>
                  </a:lnTo>
                  <a:lnTo>
                    <a:pt x="240" y="1020"/>
                  </a:lnTo>
                  <a:lnTo>
                    <a:pt x="240" y="1060"/>
                  </a:lnTo>
                  <a:lnTo>
                    <a:pt x="240" y="1140"/>
                  </a:lnTo>
                  <a:lnTo>
                    <a:pt x="240" y="1220"/>
                  </a:lnTo>
                  <a:lnTo>
                    <a:pt x="240" y="1420"/>
                  </a:lnTo>
                  <a:lnTo>
                    <a:pt x="240" y="1640"/>
                  </a:lnTo>
                  <a:lnTo>
                    <a:pt x="240" y="1880"/>
                  </a:lnTo>
                  <a:lnTo>
                    <a:pt x="240" y="2080"/>
                  </a:lnTo>
                  <a:lnTo>
                    <a:pt x="240" y="2160"/>
                  </a:lnTo>
                  <a:lnTo>
                    <a:pt x="240" y="2240"/>
                  </a:lnTo>
                  <a:lnTo>
                    <a:pt x="240" y="2280"/>
                  </a:lnTo>
                  <a:lnTo>
                    <a:pt x="240" y="2320"/>
                  </a:lnTo>
                  <a:lnTo>
                    <a:pt x="240" y="2340"/>
                  </a:lnTo>
                  <a:lnTo>
                    <a:pt x="240" y="2320"/>
                  </a:lnTo>
                  <a:lnTo>
                    <a:pt x="240" y="2280"/>
                  </a:lnTo>
                  <a:lnTo>
                    <a:pt x="240" y="2180"/>
                  </a:lnTo>
                  <a:lnTo>
                    <a:pt x="240" y="2080"/>
                  </a:lnTo>
                  <a:lnTo>
                    <a:pt x="240" y="1940"/>
                  </a:lnTo>
                  <a:lnTo>
                    <a:pt x="240" y="1820"/>
                  </a:lnTo>
                  <a:lnTo>
                    <a:pt x="240" y="1720"/>
                  </a:lnTo>
                  <a:lnTo>
                    <a:pt x="240" y="1660"/>
                  </a:lnTo>
                  <a:lnTo>
                    <a:pt x="240" y="1660"/>
                  </a:lnTo>
                  <a:lnTo>
                    <a:pt x="260" y="1660"/>
                  </a:lnTo>
                  <a:lnTo>
                    <a:pt x="260" y="1680"/>
                  </a:lnTo>
                  <a:lnTo>
                    <a:pt x="260" y="1740"/>
                  </a:lnTo>
                  <a:lnTo>
                    <a:pt x="260" y="1840"/>
                  </a:lnTo>
                  <a:lnTo>
                    <a:pt x="260" y="1940"/>
                  </a:lnTo>
                  <a:lnTo>
                    <a:pt x="260" y="1960"/>
                  </a:lnTo>
                  <a:lnTo>
                    <a:pt x="260" y="1980"/>
                  </a:lnTo>
                  <a:lnTo>
                    <a:pt x="260" y="1960"/>
                  </a:lnTo>
                  <a:lnTo>
                    <a:pt x="260" y="1920"/>
                  </a:lnTo>
                  <a:lnTo>
                    <a:pt x="260" y="1860"/>
                  </a:lnTo>
                  <a:lnTo>
                    <a:pt x="260" y="1800"/>
                  </a:lnTo>
                  <a:lnTo>
                    <a:pt x="260" y="1740"/>
                  </a:lnTo>
                  <a:lnTo>
                    <a:pt x="260" y="1680"/>
                  </a:lnTo>
                  <a:lnTo>
                    <a:pt x="260" y="1660"/>
                  </a:lnTo>
                  <a:lnTo>
                    <a:pt x="260" y="1660"/>
                  </a:lnTo>
                  <a:lnTo>
                    <a:pt x="260" y="1700"/>
                  </a:lnTo>
                  <a:lnTo>
                    <a:pt x="260" y="1780"/>
                  </a:lnTo>
                  <a:lnTo>
                    <a:pt x="260" y="1900"/>
                  </a:lnTo>
                  <a:lnTo>
                    <a:pt x="260" y="2020"/>
                  </a:lnTo>
                  <a:lnTo>
                    <a:pt x="260" y="2120"/>
                  </a:lnTo>
                  <a:lnTo>
                    <a:pt x="260" y="2220"/>
                  </a:lnTo>
                  <a:lnTo>
                    <a:pt x="260" y="2300"/>
                  </a:lnTo>
                  <a:lnTo>
                    <a:pt x="260" y="2320"/>
                  </a:lnTo>
                  <a:lnTo>
                    <a:pt x="260" y="2320"/>
                  </a:lnTo>
                  <a:lnTo>
                    <a:pt x="260" y="2280"/>
                  </a:lnTo>
                  <a:lnTo>
                    <a:pt x="260" y="2200"/>
                  </a:lnTo>
                  <a:lnTo>
                    <a:pt x="260" y="2100"/>
                  </a:lnTo>
                  <a:lnTo>
                    <a:pt x="260" y="1980"/>
                  </a:lnTo>
                  <a:lnTo>
                    <a:pt x="280" y="1840"/>
                  </a:lnTo>
                  <a:lnTo>
                    <a:pt x="280" y="1740"/>
                  </a:lnTo>
                  <a:lnTo>
                    <a:pt x="280" y="1680"/>
                  </a:lnTo>
                  <a:lnTo>
                    <a:pt x="280" y="1660"/>
                  </a:lnTo>
                  <a:lnTo>
                    <a:pt x="280" y="1660"/>
                  </a:lnTo>
                  <a:lnTo>
                    <a:pt x="280" y="1680"/>
                  </a:lnTo>
                  <a:lnTo>
                    <a:pt x="280" y="1720"/>
                  </a:lnTo>
                  <a:lnTo>
                    <a:pt x="280" y="1780"/>
                  </a:lnTo>
                  <a:lnTo>
                    <a:pt x="280" y="1860"/>
                  </a:lnTo>
                  <a:lnTo>
                    <a:pt x="280" y="2020"/>
                  </a:lnTo>
                  <a:lnTo>
                    <a:pt x="280" y="2220"/>
                  </a:lnTo>
                  <a:lnTo>
                    <a:pt x="280" y="2400"/>
                  </a:lnTo>
                  <a:lnTo>
                    <a:pt x="280" y="2540"/>
                  </a:lnTo>
                  <a:lnTo>
                    <a:pt x="280" y="2600"/>
                  </a:lnTo>
                  <a:lnTo>
                    <a:pt x="280" y="2640"/>
                  </a:lnTo>
                  <a:lnTo>
                    <a:pt x="280" y="2640"/>
                  </a:lnTo>
                  <a:lnTo>
                    <a:pt x="280" y="2640"/>
                  </a:lnTo>
                  <a:lnTo>
                    <a:pt x="280" y="2600"/>
                  </a:lnTo>
                  <a:lnTo>
                    <a:pt x="280" y="2540"/>
                  </a:lnTo>
                  <a:lnTo>
                    <a:pt x="280" y="2460"/>
                  </a:lnTo>
                  <a:lnTo>
                    <a:pt x="280" y="2360"/>
                  </a:lnTo>
                  <a:lnTo>
                    <a:pt x="280" y="2120"/>
                  </a:lnTo>
                  <a:lnTo>
                    <a:pt x="280" y="1860"/>
                  </a:lnTo>
                  <a:lnTo>
                    <a:pt x="280" y="1580"/>
                  </a:lnTo>
                  <a:lnTo>
                    <a:pt x="280" y="1320"/>
                  </a:lnTo>
                  <a:lnTo>
                    <a:pt x="280" y="1200"/>
                  </a:lnTo>
                  <a:lnTo>
                    <a:pt x="280" y="1100"/>
                  </a:lnTo>
                  <a:lnTo>
                    <a:pt x="280" y="1040"/>
                  </a:lnTo>
                  <a:lnTo>
                    <a:pt x="280" y="980"/>
                  </a:lnTo>
                  <a:lnTo>
                    <a:pt x="280" y="940"/>
                  </a:lnTo>
                  <a:lnTo>
                    <a:pt x="280" y="940"/>
                  </a:lnTo>
                  <a:lnTo>
                    <a:pt x="280" y="960"/>
                  </a:lnTo>
                  <a:lnTo>
                    <a:pt x="280" y="1020"/>
                  </a:lnTo>
                  <a:lnTo>
                    <a:pt x="280" y="1100"/>
                  </a:lnTo>
                  <a:lnTo>
                    <a:pt x="280" y="1180"/>
                  </a:lnTo>
                  <a:lnTo>
                    <a:pt x="280" y="1240"/>
                  </a:lnTo>
                  <a:lnTo>
                    <a:pt x="280" y="1320"/>
                  </a:lnTo>
                  <a:lnTo>
                    <a:pt x="280" y="1420"/>
                  </a:lnTo>
                  <a:lnTo>
                    <a:pt x="280" y="1560"/>
                  </a:lnTo>
                  <a:lnTo>
                    <a:pt x="280" y="1720"/>
                  </a:lnTo>
                  <a:lnTo>
                    <a:pt x="280" y="1880"/>
                  </a:lnTo>
                  <a:lnTo>
                    <a:pt x="280" y="2040"/>
                  </a:lnTo>
                  <a:lnTo>
                    <a:pt x="280" y="2180"/>
                  </a:lnTo>
                  <a:lnTo>
                    <a:pt x="280" y="2280"/>
                  </a:lnTo>
                  <a:lnTo>
                    <a:pt x="280" y="2300"/>
                  </a:lnTo>
                  <a:lnTo>
                    <a:pt x="280" y="2320"/>
                  </a:lnTo>
                  <a:lnTo>
                    <a:pt x="280" y="2320"/>
                  </a:lnTo>
                  <a:lnTo>
                    <a:pt x="280" y="2320"/>
                  </a:lnTo>
                  <a:lnTo>
                    <a:pt x="280" y="2240"/>
                  </a:lnTo>
                  <a:lnTo>
                    <a:pt x="280" y="2160"/>
                  </a:lnTo>
                  <a:lnTo>
                    <a:pt x="280" y="2040"/>
                  </a:lnTo>
                  <a:lnTo>
                    <a:pt x="300" y="1900"/>
                  </a:lnTo>
                  <a:lnTo>
                    <a:pt x="300" y="1800"/>
                  </a:lnTo>
                  <a:lnTo>
                    <a:pt x="300" y="1700"/>
                  </a:lnTo>
                  <a:lnTo>
                    <a:pt x="300" y="1660"/>
                  </a:lnTo>
                  <a:lnTo>
                    <a:pt x="300" y="1660"/>
                  </a:lnTo>
                  <a:lnTo>
                    <a:pt x="300" y="1680"/>
                  </a:lnTo>
                  <a:lnTo>
                    <a:pt x="300" y="1740"/>
                  </a:lnTo>
                  <a:lnTo>
                    <a:pt x="300" y="1800"/>
                  </a:lnTo>
                  <a:lnTo>
                    <a:pt x="300" y="1860"/>
                  </a:lnTo>
                  <a:lnTo>
                    <a:pt x="300" y="1920"/>
                  </a:lnTo>
                  <a:lnTo>
                    <a:pt x="300" y="1960"/>
                  </a:lnTo>
                  <a:lnTo>
                    <a:pt x="300" y="1980"/>
                  </a:lnTo>
                  <a:lnTo>
                    <a:pt x="300" y="1960"/>
                  </a:lnTo>
                  <a:lnTo>
                    <a:pt x="300" y="1920"/>
                  </a:lnTo>
                  <a:lnTo>
                    <a:pt x="300" y="1840"/>
                  </a:lnTo>
                  <a:lnTo>
                    <a:pt x="300" y="1780"/>
                  </a:lnTo>
                  <a:lnTo>
                    <a:pt x="300" y="1720"/>
                  </a:lnTo>
                  <a:lnTo>
                    <a:pt x="300" y="1660"/>
                  </a:lnTo>
                  <a:lnTo>
                    <a:pt x="300" y="1640"/>
                  </a:lnTo>
                  <a:lnTo>
                    <a:pt x="300" y="1660"/>
                  </a:lnTo>
                  <a:lnTo>
                    <a:pt x="300" y="1720"/>
                  </a:lnTo>
                  <a:lnTo>
                    <a:pt x="300" y="1840"/>
                  </a:lnTo>
                  <a:lnTo>
                    <a:pt x="300" y="1980"/>
                  </a:lnTo>
                  <a:lnTo>
                    <a:pt x="300" y="2140"/>
                  </a:lnTo>
                  <a:lnTo>
                    <a:pt x="300" y="2280"/>
                  </a:lnTo>
                  <a:lnTo>
                    <a:pt x="300" y="2440"/>
                  </a:lnTo>
                  <a:lnTo>
                    <a:pt x="300" y="2560"/>
                  </a:lnTo>
                  <a:lnTo>
                    <a:pt x="300" y="2640"/>
                  </a:lnTo>
                  <a:lnTo>
                    <a:pt x="300" y="2640"/>
                  </a:lnTo>
                  <a:lnTo>
                    <a:pt x="320" y="2640"/>
                  </a:lnTo>
                  <a:lnTo>
                    <a:pt x="320" y="2620"/>
                  </a:lnTo>
                  <a:lnTo>
                    <a:pt x="320" y="2580"/>
                  </a:lnTo>
                  <a:lnTo>
                    <a:pt x="320" y="2480"/>
                  </a:lnTo>
                  <a:lnTo>
                    <a:pt x="320" y="2380"/>
                  </a:lnTo>
                  <a:lnTo>
                    <a:pt x="320" y="2340"/>
                  </a:lnTo>
                  <a:lnTo>
                    <a:pt x="320" y="2320"/>
                  </a:lnTo>
                  <a:lnTo>
                    <a:pt x="320" y="2320"/>
                  </a:lnTo>
                  <a:lnTo>
                    <a:pt x="320" y="2240"/>
                  </a:lnTo>
                  <a:lnTo>
                    <a:pt x="320" y="2120"/>
                  </a:lnTo>
                  <a:lnTo>
                    <a:pt x="320" y="1980"/>
                  </a:lnTo>
                  <a:lnTo>
                    <a:pt x="320" y="1820"/>
                  </a:lnTo>
                  <a:lnTo>
                    <a:pt x="320" y="1660"/>
                  </a:lnTo>
                  <a:lnTo>
                    <a:pt x="320" y="1520"/>
                  </a:lnTo>
                  <a:lnTo>
                    <a:pt x="320" y="1400"/>
                  </a:lnTo>
                  <a:lnTo>
                    <a:pt x="320" y="1320"/>
                  </a:lnTo>
                  <a:lnTo>
                    <a:pt x="320" y="1320"/>
                  </a:lnTo>
                  <a:lnTo>
                    <a:pt x="320" y="1260"/>
                  </a:lnTo>
                  <a:lnTo>
                    <a:pt x="320" y="1200"/>
                  </a:lnTo>
                  <a:lnTo>
                    <a:pt x="320" y="1100"/>
                  </a:lnTo>
                  <a:lnTo>
                    <a:pt x="320" y="1000"/>
                  </a:lnTo>
                  <a:lnTo>
                    <a:pt x="320" y="780"/>
                  </a:lnTo>
                  <a:lnTo>
                    <a:pt x="320" y="540"/>
                  </a:lnTo>
                  <a:lnTo>
                    <a:pt x="340" y="320"/>
                  </a:lnTo>
                  <a:lnTo>
                    <a:pt x="340" y="220"/>
                  </a:lnTo>
                  <a:lnTo>
                    <a:pt x="340" y="120"/>
                  </a:lnTo>
                  <a:lnTo>
                    <a:pt x="340" y="60"/>
                  </a:lnTo>
                  <a:lnTo>
                    <a:pt x="340" y="2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40" y="40"/>
                  </a:lnTo>
                  <a:lnTo>
                    <a:pt x="340" y="100"/>
                  </a:lnTo>
                  <a:lnTo>
                    <a:pt x="340" y="200"/>
                  </a:lnTo>
                  <a:lnTo>
                    <a:pt x="340" y="340"/>
                  </a:lnTo>
                  <a:lnTo>
                    <a:pt x="340" y="480"/>
                  </a:lnTo>
                  <a:lnTo>
                    <a:pt x="340" y="640"/>
                  </a:lnTo>
                  <a:lnTo>
                    <a:pt x="340" y="980"/>
                  </a:lnTo>
                  <a:lnTo>
                    <a:pt x="340" y="1320"/>
                  </a:lnTo>
                  <a:lnTo>
                    <a:pt x="340" y="1480"/>
                  </a:lnTo>
                  <a:lnTo>
                    <a:pt x="340" y="1620"/>
                  </a:lnTo>
                  <a:lnTo>
                    <a:pt x="340" y="1740"/>
                  </a:lnTo>
                  <a:lnTo>
                    <a:pt x="340" y="1860"/>
                  </a:lnTo>
                  <a:lnTo>
                    <a:pt x="340" y="1940"/>
                  </a:lnTo>
                  <a:lnTo>
                    <a:pt x="340" y="1980"/>
                  </a:lnTo>
                  <a:lnTo>
                    <a:pt x="340" y="2000"/>
                  </a:lnTo>
                  <a:lnTo>
                    <a:pt x="340" y="1980"/>
                  </a:lnTo>
                  <a:lnTo>
                    <a:pt x="340" y="1960"/>
                  </a:lnTo>
                  <a:lnTo>
                    <a:pt x="340" y="1900"/>
                  </a:lnTo>
                  <a:lnTo>
                    <a:pt x="340" y="1840"/>
                  </a:lnTo>
                  <a:lnTo>
                    <a:pt x="340" y="1760"/>
                  </a:lnTo>
                  <a:lnTo>
                    <a:pt x="340" y="1580"/>
                  </a:lnTo>
                  <a:lnTo>
                    <a:pt x="340" y="1380"/>
                  </a:lnTo>
                  <a:lnTo>
                    <a:pt x="340" y="1200"/>
                  </a:lnTo>
                  <a:lnTo>
                    <a:pt x="340" y="1120"/>
                  </a:lnTo>
                  <a:lnTo>
                    <a:pt x="340" y="1060"/>
                  </a:lnTo>
                  <a:lnTo>
                    <a:pt x="340" y="1020"/>
                  </a:lnTo>
                  <a:lnTo>
                    <a:pt x="340" y="980"/>
                  </a:lnTo>
                  <a:lnTo>
                    <a:pt x="340" y="960"/>
                  </a:lnTo>
                  <a:lnTo>
                    <a:pt x="340" y="980"/>
                  </a:lnTo>
                  <a:lnTo>
                    <a:pt x="340" y="1000"/>
                  </a:lnTo>
                  <a:lnTo>
                    <a:pt x="340" y="1060"/>
                  </a:lnTo>
                  <a:lnTo>
                    <a:pt x="340" y="1200"/>
                  </a:lnTo>
                  <a:lnTo>
                    <a:pt x="340" y="1260"/>
                  </a:lnTo>
                  <a:lnTo>
                    <a:pt x="340" y="1320"/>
                  </a:lnTo>
                  <a:lnTo>
                    <a:pt x="340" y="1380"/>
                  </a:lnTo>
                  <a:lnTo>
                    <a:pt x="340" y="1460"/>
                  </a:lnTo>
                  <a:lnTo>
                    <a:pt x="360" y="1540"/>
                  </a:lnTo>
                  <a:lnTo>
                    <a:pt x="360" y="1660"/>
                  </a:lnTo>
                  <a:lnTo>
                    <a:pt x="360" y="1760"/>
                  </a:lnTo>
                  <a:lnTo>
                    <a:pt x="360" y="1880"/>
                  </a:lnTo>
                  <a:lnTo>
                    <a:pt x="360" y="2020"/>
                  </a:lnTo>
                  <a:lnTo>
                    <a:pt x="360" y="2180"/>
                  </a:lnTo>
                  <a:lnTo>
                    <a:pt x="360" y="2320"/>
                  </a:lnTo>
                  <a:lnTo>
                    <a:pt x="360" y="2440"/>
                  </a:lnTo>
                  <a:lnTo>
                    <a:pt x="360" y="2560"/>
                  </a:lnTo>
                  <a:lnTo>
                    <a:pt x="360" y="2640"/>
                  </a:lnTo>
                  <a:lnTo>
                    <a:pt x="360" y="2640"/>
                  </a:lnTo>
                  <a:lnTo>
                    <a:pt x="360" y="2640"/>
                  </a:lnTo>
                  <a:lnTo>
                    <a:pt x="360" y="2640"/>
                  </a:lnTo>
                  <a:lnTo>
                    <a:pt x="360" y="2560"/>
                  </a:lnTo>
                  <a:lnTo>
                    <a:pt x="360" y="2440"/>
                  </a:lnTo>
                  <a:lnTo>
                    <a:pt x="360" y="2280"/>
                  </a:lnTo>
                  <a:lnTo>
                    <a:pt x="360" y="2140"/>
                  </a:lnTo>
                  <a:lnTo>
                    <a:pt x="379" y="1980"/>
                  </a:lnTo>
                  <a:lnTo>
                    <a:pt x="379" y="1840"/>
                  </a:lnTo>
                  <a:lnTo>
                    <a:pt x="379" y="1720"/>
                  </a:lnTo>
                  <a:lnTo>
                    <a:pt x="379" y="1660"/>
                  </a:lnTo>
                  <a:lnTo>
                    <a:pt x="379" y="1640"/>
                  </a:lnTo>
                  <a:lnTo>
                    <a:pt x="379" y="1680"/>
                  </a:lnTo>
                  <a:lnTo>
                    <a:pt x="379" y="1720"/>
                  </a:lnTo>
                  <a:lnTo>
                    <a:pt x="379" y="1800"/>
                  </a:lnTo>
                  <a:lnTo>
                    <a:pt x="379" y="1880"/>
                  </a:lnTo>
                  <a:lnTo>
                    <a:pt x="379" y="1940"/>
                  </a:lnTo>
                  <a:lnTo>
                    <a:pt x="379" y="1980"/>
                  </a:lnTo>
                  <a:lnTo>
                    <a:pt x="379" y="1980"/>
                  </a:lnTo>
                  <a:lnTo>
                    <a:pt x="379" y="1940"/>
                  </a:lnTo>
                  <a:lnTo>
                    <a:pt x="379" y="1860"/>
                  </a:lnTo>
                  <a:lnTo>
                    <a:pt x="379" y="1780"/>
                  </a:lnTo>
                  <a:lnTo>
                    <a:pt x="379" y="1680"/>
                  </a:lnTo>
                  <a:lnTo>
                    <a:pt x="379" y="1560"/>
                  </a:lnTo>
                  <a:lnTo>
                    <a:pt x="379" y="1460"/>
                  </a:lnTo>
                  <a:lnTo>
                    <a:pt x="379" y="1380"/>
                  </a:lnTo>
                  <a:lnTo>
                    <a:pt x="379" y="1320"/>
                  </a:lnTo>
                  <a:lnTo>
                    <a:pt x="379" y="1320"/>
                  </a:lnTo>
                  <a:lnTo>
                    <a:pt x="379" y="1380"/>
                  </a:lnTo>
                  <a:lnTo>
                    <a:pt x="379" y="1440"/>
                  </a:lnTo>
                  <a:lnTo>
                    <a:pt x="379" y="1620"/>
                  </a:lnTo>
                  <a:lnTo>
                    <a:pt x="399" y="1820"/>
                  </a:lnTo>
                  <a:lnTo>
                    <a:pt x="399" y="1900"/>
                  </a:lnTo>
                  <a:lnTo>
                    <a:pt x="399" y="1980"/>
                  </a:lnTo>
                  <a:lnTo>
                    <a:pt x="399" y="2100"/>
                  </a:lnTo>
                  <a:lnTo>
                    <a:pt x="399" y="2220"/>
                  </a:lnTo>
                  <a:lnTo>
                    <a:pt x="399" y="2300"/>
                  </a:lnTo>
                  <a:lnTo>
                    <a:pt x="399" y="2320"/>
                  </a:lnTo>
                  <a:lnTo>
                    <a:pt x="399" y="2320"/>
                  </a:lnTo>
                  <a:lnTo>
                    <a:pt x="399" y="2300"/>
                  </a:lnTo>
                  <a:lnTo>
                    <a:pt x="399" y="2260"/>
                  </a:lnTo>
                  <a:lnTo>
                    <a:pt x="399" y="2220"/>
                  </a:lnTo>
                  <a:lnTo>
                    <a:pt x="399" y="2140"/>
                  </a:lnTo>
                  <a:lnTo>
                    <a:pt x="399" y="2080"/>
                  </a:lnTo>
                  <a:lnTo>
                    <a:pt x="399" y="2040"/>
                  </a:lnTo>
                  <a:lnTo>
                    <a:pt x="399" y="2000"/>
                  </a:lnTo>
                  <a:lnTo>
                    <a:pt x="399" y="1980"/>
                  </a:lnTo>
                  <a:lnTo>
                    <a:pt x="399" y="2000"/>
                  </a:lnTo>
                  <a:lnTo>
                    <a:pt x="399" y="2020"/>
                  </a:lnTo>
                  <a:lnTo>
                    <a:pt x="399" y="2100"/>
                  </a:lnTo>
                  <a:lnTo>
                    <a:pt x="399" y="2220"/>
                  </a:lnTo>
                  <a:lnTo>
                    <a:pt x="399" y="2320"/>
                  </a:lnTo>
                  <a:lnTo>
                    <a:pt x="399" y="2420"/>
                  </a:lnTo>
                  <a:lnTo>
                    <a:pt x="399" y="2520"/>
                  </a:lnTo>
                  <a:lnTo>
                    <a:pt x="419" y="2600"/>
                  </a:lnTo>
                  <a:lnTo>
                    <a:pt x="419" y="2640"/>
                  </a:lnTo>
                  <a:lnTo>
                    <a:pt x="419" y="2640"/>
                  </a:lnTo>
                  <a:lnTo>
                    <a:pt x="419" y="2620"/>
                  </a:lnTo>
                  <a:lnTo>
                    <a:pt x="419" y="2600"/>
                  </a:lnTo>
                  <a:lnTo>
                    <a:pt x="419" y="2500"/>
                  </a:lnTo>
                  <a:lnTo>
                    <a:pt x="419" y="2400"/>
                  </a:lnTo>
                  <a:lnTo>
                    <a:pt x="419" y="2340"/>
                  </a:lnTo>
                  <a:lnTo>
                    <a:pt x="419" y="2320"/>
                  </a:lnTo>
                  <a:lnTo>
                    <a:pt x="419" y="2320"/>
                  </a:lnTo>
                  <a:lnTo>
                    <a:pt x="419" y="2240"/>
                  </a:lnTo>
                  <a:lnTo>
                    <a:pt x="419" y="2100"/>
                  </a:lnTo>
                  <a:lnTo>
                    <a:pt x="419" y="1960"/>
                  </a:lnTo>
                  <a:lnTo>
                    <a:pt x="419" y="1800"/>
                  </a:lnTo>
                  <a:lnTo>
                    <a:pt x="419" y="1640"/>
                  </a:lnTo>
                  <a:lnTo>
                    <a:pt x="419" y="1500"/>
                  </a:lnTo>
                  <a:lnTo>
                    <a:pt x="419" y="1380"/>
                  </a:lnTo>
                  <a:lnTo>
                    <a:pt x="419" y="1320"/>
                  </a:lnTo>
                  <a:lnTo>
                    <a:pt x="419" y="1300"/>
                  </a:lnTo>
                  <a:lnTo>
                    <a:pt x="419" y="1320"/>
                  </a:lnTo>
                  <a:lnTo>
                    <a:pt x="419" y="1380"/>
                  </a:lnTo>
                  <a:lnTo>
                    <a:pt x="419" y="1440"/>
                  </a:lnTo>
                  <a:lnTo>
                    <a:pt x="419" y="1520"/>
                  </a:lnTo>
                  <a:lnTo>
                    <a:pt x="419" y="1600"/>
                  </a:lnTo>
                  <a:lnTo>
                    <a:pt x="419" y="1640"/>
                  </a:lnTo>
                  <a:lnTo>
                    <a:pt x="419" y="1660"/>
                  </a:lnTo>
                  <a:lnTo>
                    <a:pt x="419" y="1640"/>
                  </a:lnTo>
                  <a:lnTo>
                    <a:pt x="419" y="1600"/>
                  </a:lnTo>
                  <a:lnTo>
                    <a:pt x="419" y="1520"/>
                  </a:lnTo>
                  <a:lnTo>
                    <a:pt x="419" y="1440"/>
                  </a:lnTo>
                  <a:lnTo>
                    <a:pt x="439" y="1380"/>
                  </a:lnTo>
                  <a:lnTo>
                    <a:pt x="439" y="1320"/>
                  </a:lnTo>
                  <a:lnTo>
                    <a:pt x="439" y="1300"/>
                  </a:lnTo>
                  <a:lnTo>
                    <a:pt x="439" y="1320"/>
                  </a:lnTo>
                  <a:lnTo>
                    <a:pt x="439" y="1340"/>
                  </a:lnTo>
                  <a:lnTo>
                    <a:pt x="439" y="1400"/>
                  </a:lnTo>
                  <a:lnTo>
                    <a:pt x="439" y="1520"/>
                  </a:lnTo>
                  <a:lnTo>
                    <a:pt x="439" y="1660"/>
                  </a:lnTo>
                  <a:lnTo>
                    <a:pt x="439" y="1840"/>
                  </a:lnTo>
                  <a:lnTo>
                    <a:pt x="439" y="2000"/>
                  </a:lnTo>
                  <a:lnTo>
                    <a:pt x="439" y="2160"/>
                  </a:lnTo>
                  <a:lnTo>
                    <a:pt x="439" y="2260"/>
                  </a:lnTo>
                  <a:lnTo>
                    <a:pt x="439" y="2300"/>
                  </a:lnTo>
                  <a:lnTo>
                    <a:pt x="439" y="2320"/>
                  </a:lnTo>
                  <a:lnTo>
                    <a:pt x="439" y="2320"/>
                  </a:lnTo>
                  <a:lnTo>
                    <a:pt x="439" y="2300"/>
                  </a:lnTo>
                  <a:lnTo>
                    <a:pt x="439" y="2240"/>
                  </a:lnTo>
                  <a:lnTo>
                    <a:pt x="439" y="2120"/>
                  </a:lnTo>
                  <a:lnTo>
                    <a:pt x="439" y="2000"/>
                  </a:lnTo>
                  <a:lnTo>
                    <a:pt x="439" y="1860"/>
                  </a:lnTo>
                  <a:lnTo>
                    <a:pt x="439" y="1740"/>
                  </a:lnTo>
                  <a:lnTo>
                    <a:pt x="439" y="1680"/>
                  </a:lnTo>
                  <a:lnTo>
                    <a:pt x="439" y="1660"/>
                  </a:lnTo>
                  <a:lnTo>
                    <a:pt x="439" y="1660"/>
                  </a:lnTo>
                  <a:lnTo>
                    <a:pt x="439" y="1680"/>
                  </a:lnTo>
                  <a:lnTo>
                    <a:pt x="439" y="1720"/>
                  </a:lnTo>
                  <a:lnTo>
                    <a:pt x="439" y="1760"/>
                  </a:lnTo>
                  <a:lnTo>
                    <a:pt x="439" y="1840"/>
                  </a:lnTo>
                  <a:lnTo>
                    <a:pt x="439" y="2000"/>
                  </a:lnTo>
                  <a:lnTo>
                    <a:pt x="439" y="2160"/>
                  </a:lnTo>
                  <a:lnTo>
                    <a:pt x="439" y="2340"/>
                  </a:lnTo>
                  <a:lnTo>
                    <a:pt x="439" y="2500"/>
                  </a:lnTo>
                  <a:lnTo>
                    <a:pt x="439" y="2560"/>
                  </a:lnTo>
                  <a:lnTo>
                    <a:pt x="439" y="2600"/>
                  </a:lnTo>
                  <a:lnTo>
                    <a:pt x="439" y="2620"/>
                  </a:lnTo>
                  <a:lnTo>
                    <a:pt x="439" y="2640"/>
                  </a:lnTo>
                  <a:lnTo>
                    <a:pt x="439" y="2640"/>
                  </a:lnTo>
                  <a:lnTo>
                    <a:pt x="439" y="2600"/>
                  </a:lnTo>
                  <a:lnTo>
                    <a:pt x="439" y="2500"/>
                  </a:lnTo>
                  <a:lnTo>
                    <a:pt x="439" y="2380"/>
                  </a:lnTo>
                  <a:lnTo>
                    <a:pt x="439" y="2220"/>
                  </a:lnTo>
                  <a:lnTo>
                    <a:pt x="459" y="2040"/>
                  </a:lnTo>
                  <a:lnTo>
                    <a:pt x="459" y="1880"/>
                  </a:lnTo>
                  <a:lnTo>
                    <a:pt x="459" y="1740"/>
                  </a:lnTo>
                  <a:lnTo>
                    <a:pt x="459" y="1700"/>
                  </a:lnTo>
                  <a:lnTo>
                    <a:pt x="459" y="1660"/>
                  </a:lnTo>
                  <a:lnTo>
                    <a:pt x="459" y="1660"/>
                  </a:lnTo>
                  <a:lnTo>
                    <a:pt x="459" y="1740"/>
                  </a:lnTo>
                  <a:lnTo>
                    <a:pt x="459" y="1860"/>
                  </a:lnTo>
                  <a:lnTo>
                    <a:pt x="459" y="2020"/>
                  </a:lnTo>
                  <a:lnTo>
                    <a:pt x="459" y="2160"/>
                  </a:lnTo>
                  <a:lnTo>
                    <a:pt x="459" y="2320"/>
                  </a:lnTo>
                  <a:lnTo>
                    <a:pt x="459" y="2460"/>
                  </a:lnTo>
                  <a:lnTo>
                    <a:pt x="459" y="2580"/>
                  </a:lnTo>
                  <a:lnTo>
                    <a:pt x="459" y="2640"/>
                  </a:lnTo>
                  <a:lnTo>
                    <a:pt x="459" y="2660"/>
                  </a:lnTo>
                  <a:lnTo>
                    <a:pt x="459" y="2660"/>
                  </a:lnTo>
                  <a:lnTo>
                    <a:pt x="459" y="2620"/>
                  </a:lnTo>
                  <a:lnTo>
                    <a:pt x="459" y="2560"/>
                  </a:lnTo>
                  <a:lnTo>
                    <a:pt x="459" y="2440"/>
                  </a:lnTo>
                  <a:lnTo>
                    <a:pt x="459" y="2360"/>
                  </a:lnTo>
                  <a:lnTo>
                    <a:pt x="459" y="2320"/>
                  </a:lnTo>
                  <a:lnTo>
                    <a:pt x="459" y="2280"/>
                  </a:lnTo>
                  <a:lnTo>
                    <a:pt x="459" y="2220"/>
                  </a:lnTo>
                  <a:lnTo>
                    <a:pt x="459" y="2080"/>
                  </a:lnTo>
                  <a:lnTo>
                    <a:pt x="459" y="2040"/>
                  </a:lnTo>
                  <a:lnTo>
                    <a:pt x="459" y="2000"/>
                  </a:lnTo>
                  <a:lnTo>
                    <a:pt x="459" y="1980"/>
                  </a:lnTo>
                  <a:lnTo>
                    <a:pt x="459" y="1980"/>
                  </a:lnTo>
                  <a:lnTo>
                    <a:pt x="459" y="2000"/>
                  </a:lnTo>
                  <a:lnTo>
                    <a:pt x="459" y="2020"/>
                  </a:lnTo>
                  <a:lnTo>
                    <a:pt x="459" y="2120"/>
                  </a:lnTo>
                  <a:lnTo>
                    <a:pt x="459" y="2240"/>
                  </a:lnTo>
                  <a:lnTo>
                    <a:pt x="459" y="2380"/>
                  </a:lnTo>
                  <a:lnTo>
                    <a:pt x="479" y="2500"/>
                  </a:lnTo>
                  <a:lnTo>
                    <a:pt x="479" y="2600"/>
                  </a:lnTo>
                  <a:lnTo>
                    <a:pt x="479" y="2620"/>
                  </a:lnTo>
                  <a:lnTo>
                    <a:pt x="479" y="2640"/>
                  </a:lnTo>
                  <a:lnTo>
                    <a:pt x="479" y="2660"/>
                  </a:lnTo>
                  <a:lnTo>
                    <a:pt x="479" y="2640"/>
                  </a:lnTo>
                  <a:lnTo>
                    <a:pt x="479" y="2600"/>
                  </a:lnTo>
                  <a:lnTo>
                    <a:pt x="479" y="2560"/>
                  </a:lnTo>
                  <a:lnTo>
                    <a:pt x="479" y="2480"/>
                  </a:lnTo>
                  <a:lnTo>
                    <a:pt x="479" y="2380"/>
                  </a:lnTo>
                  <a:lnTo>
                    <a:pt x="479" y="2180"/>
                  </a:lnTo>
                  <a:lnTo>
                    <a:pt x="479" y="1940"/>
                  </a:lnTo>
                  <a:lnTo>
                    <a:pt x="479" y="1700"/>
                  </a:lnTo>
                  <a:lnTo>
                    <a:pt x="479" y="1520"/>
                  </a:lnTo>
                  <a:lnTo>
                    <a:pt x="479" y="1440"/>
                  </a:lnTo>
                  <a:lnTo>
                    <a:pt x="479" y="1380"/>
                  </a:lnTo>
                  <a:lnTo>
                    <a:pt x="479" y="1340"/>
                  </a:lnTo>
                  <a:lnTo>
                    <a:pt x="479" y="1320"/>
                  </a:lnTo>
                  <a:lnTo>
                    <a:pt x="479" y="1340"/>
                  </a:lnTo>
                  <a:lnTo>
                    <a:pt x="479" y="1360"/>
                  </a:lnTo>
                  <a:lnTo>
                    <a:pt x="479" y="1420"/>
                  </a:lnTo>
                  <a:lnTo>
                    <a:pt x="479" y="1500"/>
                  </a:lnTo>
                  <a:lnTo>
                    <a:pt x="479" y="1680"/>
                  </a:lnTo>
                  <a:lnTo>
                    <a:pt x="479" y="1900"/>
                  </a:lnTo>
                  <a:lnTo>
                    <a:pt x="479" y="2120"/>
                  </a:lnTo>
                  <a:lnTo>
                    <a:pt x="479" y="2340"/>
                  </a:lnTo>
                  <a:lnTo>
                    <a:pt x="479" y="2520"/>
                  </a:lnTo>
                  <a:lnTo>
                    <a:pt x="479" y="2580"/>
                  </a:lnTo>
                  <a:lnTo>
                    <a:pt x="479" y="2640"/>
                  </a:lnTo>
                  <a:lnTo>
                    <a:pt x="479" y="2640"/>
                  </a:lnTo>
                  <a:lnTo>
                    <a:pt x="479" y="2580"/>
                  </a:lnTo>
                  <a:lnTo>
                    <a:pt x="479" y="2500"/>
                  </a:lnTo>
                  <a:lnTo>
                    <a:pt x="479" y="2380"/>
                  </a:lnTo>
                  <a:lnTo>
                    <a:pt x="479" y="2260"/>
                  </a:lnTo>
                  <a:lnTo>
                    <a:pt x="499" y="2160"/>
                  </a:lnTo>
                  <a:lnTo>
                    <a:pt x="499" y="2060"/>
                  </a:lnTo>
                  <a:lnTo>
                    <a:pt x="499" y="2000"/>
                  </a:lnTo>
                  <a:lnTo>
                    <a:pt x="499" y="1980"/>
                  </a:lnTo>
                  <a:lnTo>
                    <a:pt x="499" y="2000"/>
                  </a:lnTo>
                  <a:lnTo>
                    <a:pt x="499" y="2080"/>
                  </a:lnTo>
                  <a:lnTo>
                    <a:pt x="499" y="2180"/>
                  </a:lnTo>
                  <a:lnTo>
                    <a:pt x="499" y="2280"/>
                  </a:lnTo>
                  <a:lnTo>
                    <a:pt x="499" y="2400"/>
                  </a:lnTo>
                  <a:lnTo>
                    <a:pt x="499" y="2520"/>
                  </a:lnTo>
                  <a:lnTo>
                    <a:pt x="499" y="2600"/>
                  </a:lnTo>
                  <a:lnTo>
                    <a:pt x="499" y="2640"/>
                  </a:lnTo>
                  <a:lnTo>
                    <a:pt x="499" y="2640"/>
                  </a:lnTo>
                  <a:lnTo>
                    <a:pt x="499" y="2620"/>
                  </a:lnTo>
                  <a:lnTo>
                    <a:pt x="499" y="2560"/>
                  </a:lnTo>
                  <a:lnTo>
                    <a:pt x="499" y="2500"/>
                  </a:lnTo>
                  <a:lnTo>
                    <a:pt x="499" y="2440"/>
                  </a:lnTo>
                  <a:lnTo>
                    <a:pt x="499" y="2380"/>
                  </a:lnTo>
                  <a:lnTo>
                    <a:pt x="499" y="2340"/>
                  </a:lnTo>
                  <a:lnTo>
                    <a:pt x="499" y="2320"/>
                  </a:lnTo>
                  <a:lnTo>
                    <a:pt x="499" y="2340"/>
                  </a:lnTo>
                  <a:lnTo>
                    <a:pt x="499" y="2380"/>
                  </a:lnTo>
                  <a:lnTo>
                    <a:pt x="499" y="2460"/>
                  </a:lnTo>
                  <a:lnTo>
                    <a:pt x="499" y="2520"/>
                  </a:lnTo>
                  <a:lnTo>
                    <a:pt x="499" y="2580"/>
                  </a:lnTo>
                  <a:lnTo>
                    <a:pt x="499" y="2640"/>
                  </a:lnTo>
                  <a:lnTo>
                    <a:pt x="499" y="2660"/>
                  </a:lnTo>
                  <a:lnTo>
                    <a:pt x="499" y="2640"/>
                  </a:lnTo>
                  <a:lnTo>
                    <a:pt x="499" y="2620"/>
                  </a:lnTo>
                  <a:lnTo>
                    <a:pt x="499" y="2560"/>
                  </a:lnTo>
                  <a:lnTo>
                    <a:pt x="499" y="2440"/>
                  </a:lnTo>
                  <a:lnTo>
                    <a:pt x="499" y="2300"/>
                  </a:lnTo>
                  <a:lnTo>
                    <a:pt x="499" y="2120"/>
                  </a:lnTo>
                  <a:lnTo>
                    <a:pt x="499" y="1960"/>
                  </a:lnTo>
                  <a:lnTo>
                    <a:pt x="499" y="1820"/>
                  </a:lnTo>
                  <a:lnTo>
                    <a:pt x="499" y="1720"/>
                  </a:lnTo>
                  <a:lnTo>
                    <a:pt x="499" y="1680"/>
                  </a:lnTo>
                  <a:lnTo>
                    <a:pt x="499" y="1660"/>
                  </a:lnTo>
                  <a:lnTo>
                    <a:pt x="499" y="1660"/>
                  </a:lnTo>
                  <a:lnTo>
                    <a:pt x="499" y="1720"/>
                  </a:lnTo>
                  <a:lnTo>
                    <a:pt x="499" y="1800"/>
                  </a:lnTo>
                  <a:lnTo>
                    <a:pt x="499" y="1900"/>
                  </a:lnTo>
                  <a:lnTo>
                    <a:pt x="519" y="2140"/>
                  </a:lnTo>
                  <a:lnTo>
                    <a:pt x="519" y="2240"/>
                  </a:lnTo>
                  <a:lnTo>
                    <a:pt x="519" y="2320"/>
                  </a:lnTo>
                  <a:lnTo>
                    <a:pt x="519" y="2440"/>
                  </a:lnTo>
                  <a:lnTo>
                    <a:pt x="519" y="2540"/>
                  </a:lnTo>
                  <a:lnTo>
                    <a:pt x="519" y="2620"/>
                  </a:lnTo>
                  <a:lnTo>
                    <a:pt x="519" y="2640"/>
                  </a:lnTo>
                  <a:lnTo>
                    <a:pt x="519" y="2640"/>
                  </a:lnTo>
                  <a:lnTo>
                    <a:pt x="519" y="2620"/>
                  </a:lnTo>
                  <a:lnTo>
                    <a:pt x="519" y="2540"/>
                  </a:lnTo>
                  <a:lnTo>
                    <a:pt x="519" y="2440"/>
                  </a:lnTo>
                  <a:lnTo>
                    <a:pt x="519" y="2320"/>
                  </a:lnTo>
                  <a:lnTo>
                    <a:pt x="519" y="2180"/>
                  </a:lnTo>
                  <a:lnTo>
                    <a:pt x="519" y="2020"/>
                  </a:lnTo>
                  <a:lnTo>
                    <a:pt x="519" y="1820"/>
                  </a:lnTo>
                  <a:lnTo>
                    <a:pt x="519" y="1600"/>
                  </a:lnTo>
                  <a:lnTo>
                    <a:pt x="519" y="1400"/>
                  </a:lnTo>
                  <a:lnTo>
                    <a:pt x="519" y="1220"/>
                  </a:lnTo>
                  <a:lnTo>
                    <a:pt x="519" y="1080"/>
                  </a:lnTo>
                  <a:lnTo>
                    <a:pt x="519" y="1020"/>
                  </a:lnTo>
                  <a:lnTo>
                    <a:pt x="519" y="980"/>
                  </a:lnTo>
                  <a:lnTo>
                    <a:pt x="519" y="940"/>
                  </a:lnTo>
                  <a:lnTo>
                    <a:pt x="519" y="960"/>
                  </a:lnTo>
                  <a:lnTo>
                    <a:pt x="519" y="1000"/>
                  </a:lnTo>
                  <a:lnTo>
                    <a:pt x="519" y="1060"/>
                  </a:lnTo>
                  <a:lnTo>
                    <a:pt x="539" y="1220"/>
                  </a:lnTo>
                  <a:lnTo>
                    <a:pt x="539" y="1280"/>
                  </a:lnTo>
                  <a:lnTo>
                    <a:pt x="539" y="1320"/>
                  </a:lnTo>
                  <a:lnTo>
                    <a:pt x="539" y="1320"/>
                  </a:lnTo>
                  <a:lnTo>
                    <a:pt x="539" y="1400"/>
                  </a:lnTo>
                  <a:lnTo>
                    <a:pt x="539" y="1540"/>
                  </a:lnTo>
                  <a:lnTo>
                    <a:pt x="539" y="1700"/>
                  </a:lnTo>
                  <a:lnTo>
                    <a:pt x="539" y="1860"/>
                  </a:lnTo>
                  <a:lnTo>
                    <a:pt x="539" y="2020"/>
                  </a:lnTo>
                  <a:lnTo>
                    <a:pt x="539" y="2160"/>
                  </a:lnTo>
                  <a:lnTo>
                    <a:pt x="539" y="2260"/>
                  </a:lnTo>
                  <a:lnTo>
                    <a:pt x="539" y="2300"/>
                  </a:lnTo>
                  <a:lnTo>
                    <a:pt x="539" y="2320"/>
                  </a:lnTo>
                  <a:lnTo>
                    <a:pt x="539" y="2320"/>
                  </a:lnTo>
                  <a:lnTo>
                    <a:pt x="539" y="2320"/>
                  </a:lnTo>
                  <a:lnTo>
                    <a:pt x="539" y="2260"/>
                  </a:lnTo>
                  <a:lnTo>
                    <a:pt x="539" y="2160"/>
                  </a:lnTo>
                  <a:lnTo>
                    <a:pt x="539" y="2060"/>
                  </a:lnTo>
                  <a:lnTo>
                    <a:pt x="539" y="1940"/>
                  </a:lnTo>
                  <a:lnTo>
                    <a:pt x="539" y="1820"/>
                  </a:lnTo>
                  <a:lnTo>
                    <a:pt x="539" y="1720"/>
                  </a:lnTo>
                  <a:lnTo>
                    <a:pt x="539" y="1660"/>
                  </a:lnTo>
                  <a:lnTo>
                    <a:pt x="539" y="1660"/>
                  </a:lnTo>
                  <a:lnTo>
                    <a:pt x="539" y="1700"/>
                  </a:lnTo>
                  <a:lnTo>
                    <a:pt x="539" y="1780"/>
                  </a:lnTo>
                  <a:lnTo>
                    <a:pt x="559" y="1860"/>
                  </a:lnTo>
                  <a:lnTo>
                    <a:pt x="559" y="1980"/>
                  </a:lnTo>
                  <a:lnTo>
                    <a:pt x="559" y="2060"/>
                  </a:lnTo>
                  <a:lnTo>
                    <a:pt x="559" y="2140"/>
                  </a:lnTo>
                  <a:lnTo>
                    <a:pt x="559" y="2320"/>
                  </a:lnTo>
                  <a:lnTo>
                    <a:pt x="559" y="2520"/>
                  </a:lnTo>
                  <a:lnTo>
                    <a:pt x="559" y="2580"/>
                  </a:lnTo>
                  <a:lnTo>
                    <a:pt x="559" y="2640"/>
                  </a:lnTo>
                  <a:lnTo>
                    <a:pt x="559" y="2640"/>
                  </a:lnTo>
                  <a:lnTo>
                    <a:pt x="559" y="2640"/>
                  </a:lnTo>
                  <a:lnTo>
                    <a:pt x="559" y="2580"/>
                  </a:lnTo>
                  <a:lnTo>
                    <a:pt x="559" y="2500"/>
                  </a:lnTo>
                  <a:lnTo>
                    <a:pt x="579" y="2400"/>
                  </a:lnTo>
                  <a:lnTo>
                    <a:pt x="579" y="2320"/>
                  </a:lnTo>
                  <a:lnTo>
                    <a:pt x="579" y="2280"/>
                  </a:lnTo>
                  <a:lnTo>
                    <a:pt x="579" y="2220"/>
                  </a:lnTo>
                  <a:lnTo>
                    <a:pt x="579" y="2080"/>
                  </a:lnTo>
                  <a:lnTo>
                    <a:pt x="579" y="2040"/>
                  </a:lnTo>
                  <a:lnTo>
                    <a:pt x="579" y="2000"/>
                  </a:lnTo>
                  <a:lnTo>
                    <a:pt x="579" y="1980"/>
                  </a:lnTo>
                  <a:lnTo>
                    <a:pt x="579" y="1980"/>
                  </a:lnTo>
                  <a:lnTo>
                    <a:pt x="579" y="2020"/>
                  </a:lnTo>
                  <a:lnTo>
                    <a:pt x="579" y="2100"/>
                  </a:lnTo>
                  <a:lnTo>
                    <a:pt x="579" y="2220"/>
                  </a:lnTo>
                  <a:lnTo>
                    <a:pt x="579" y="2320"/>
                  </a:lnTo>
                  <a:lnTo>
                    <a:pt x="579" y="2440"/>
                  </a:lnTo>
                  <a:lnTo>
                    <a:pt x="579" y="2540"/>
                  </a:lnTo>
                  <a:lnTo>
                    <a:pt x="579" y="2620"/>
                  </a:lnTo>
                  <a:lnTo>
                    <a:pt x="579" y="2640"/>
                  </a:lnTo>
                  <a:lnTo>
                    <a:pt x="579" y="2620"/>
                  </a:lnTo>
                  <a:lnTo>
                    <a:pt x="579" y="2540"/>
                  </a:lnTo>
                  <a:lnTo>
                    <a:pt x="579" y="2440"/>
                  </a:lnTo>
                  <a:lnTo>
                    <a:pt x="579" y="2320"/>
                  </a:lnTo>
                  <a:lnTo>
                    <a:pt x="579" y="2220"/>
                  </a:lnTo>
                  <a:lnTo>
                    <a:pt x="579" y="2100"/>
                  </a:lnTo>
                  <a:lnTo>
                    <a:pt x="579" y="2020"/>
                  </a:lnTo>
                  <a:lnTo>
                    <a:pt x="579" y="1980"/>
                  </a:lnTo>
                  <a:lnTo>
                    <a:pt x="579" y="1980"/>
                  </a:lnTo>
                  <a:lnTo>
                    <a:pt x="579" y="2000"/>
                  </a:lnTo>
                  <a:lnTo>
                    <a:pt x="579" y="2040"/>
                  </a:lnTo>
                  <a:lnTo>
                    <a:pt x="579" y="2100"/>
                  </a:lnTo>
                  <a:lnTo>
                    <a:pt x="579" y="2240"/>
                  </a:lnTo>
                  <a:lnTo>
                    <a:pt x="579" y="2280"/>
                  </a:lnTo>
                  <a:lnTo>
                    <a:pt x="579" y="2320"/>
                  </a:lnTo>
                  <a:lnTo>
                    <a:pt x="579" y="2320"/>
                  </a:lnTo>
                  <a:lnTo>
                    <a:pt x="599" y="2320"/>
                  </a:lnTo>
                  <a:lnTo>
                    <a:pt x="599" y="2340"/>
                  </a:lnTo>
                  <a:lnTo>
                    <a:pt x="599" y="2380"/>
                  </a:lnTo>
                  <a:lnTo>
                    <a:pt x="599" y="2480"/>
                  </a:lnTo>
                  <a:lnTo>
                    <a:pt x="599" y="2580"/>
                  </a:lnTo>
                  <a:lnTo>
                    <a:pt x="599" y="2620"/>
                  </a:lnTo>
                  <a:lnTo>
                    <a:pt x="599" y="2640"/>
                  </a:lnTo>
                  <a:lnTo>
                    <a:pt x="599" y="2640"/>
                  </a:lnTo>
                  <a:lnTo>
                    <a:pt x="599" y="2640"/>
                  </a:lnTo>
                  <a:lnTo>
                    <a:pt x="599" y="2640"/>
                  </a:lnTo>
                  <a:lnTo>
                    <a:pt x="619" y="2640"/>
                  </a:lnTo>
                  <a:lnTo>
                    <a:pt x="619" y="2640"/>
                  </a:lnTo>
                  <a:lnTo>
                    <a:pt x="619" y="2640"/>
                  </a:lnTo>
                  <a:lnTo>
                    <a:pt x="619" y="2580"/>
                  </a:lnTo>
                  <a:lnTo>
                    <a:pt x="619" y="2500"/>
                  </a:lnTo>
                  <a:lnTo>
                    <a:pt x="619" y="2380"/>
                  </a:lnTo>
                  <a:lnTo>
                    <a:pt x="619" y="2260"/>
                  </a:lnTo>
                  <a:lnTo>
                    <a:pt x="619" y="2160"/>
                  </a:lnTo>
                  <a:lnTo>
                    <a:pt x="619" y="2060"/>
                  </a:lnTo>
                  <a:lnTo>
                    <a:pt x="619" y="2000"/>
                  </a:lnTo>
                  <a:lnTo>
                    <a:pt x="619" y="1980"/>
                  </a:lnTo>
                  <a:lnTo>
                    <a:pt x="619" y="2000"/>
                  </a:lnTo>
                  <a:lnTo>
                    <a:pt x="619" y="2080"/>
                  </a:lnTo>
                  <a:lnTo>
                    <a:pt x="619" y="2180"/>
                  </a:lnTo>
                  <a:lnTo>
                    <a:pt x="619" y="2280"/>
                  </a:lnTo>
                  <a:lnTo>
                    <a:pt x="619" y="2400"/>
                  </a:lnTo>
                  <a:lnTo>
                    <a:pt x="619" y="2520"/>
                  </a:lnTo>
                  <a:lnTo>
                    <a:pt x="619" y="2600"/>
                  </a:lnTo>
                  <a:lnTo>
                    <a:pt x="619" y="2640"/>
                  </a:lnTo>
                  <a:lnTo>
                    <a:pt x="619" y="2640"/>
                  </a:lnTo>
                  <a:lnTo>
                    <a:pt x="619" y="2620"/>
                  </a:lnTo>
                  <a:lnTo>
                    <a:pt x="619" y="2560"/>
                  </a:lnTo>
                  <a:lnTo>
                    <a:pt x="619" y="2500"/>
                  </a:lnTo>
                  <a:lnTo>
                    <a:pt x="639" y="2440"/>
                  </a:lnTo>
                  <a:lnTo>
                    <a:pt x="639" y="2380"/>
                  </a:lnTo>
                  <a:lnTo>
                    <a:pt x="639" y="2340"/>
                  </a:lnTo>
                  <a:lnTo>
                    <a:pt x="639" y="2320"/>
                  </a:lnTo>
                  <a:lnTo>
                    <a:pt x="639" y="2340"/>
                  </a:lnTo>
                  <a:lnTo>
                    <a:pt x="639" y="2360"/>
                  </a:lnTo>
                  <a:lnTo>
                    <a:pt x="639" y="2460"/>
                  </a:lnTo>
                  <a:lnTo>
                    <a:pt x="639" y="2560"/>
                  </a:lnTo>
                  <a:lnTo>
                    <a:pt x="639" y="2620"/>
                  </a:lnTo>
                  <a:lnTo>
                    <a:pt x="639" y="2640"/>
                  </a:lnTo>
                  <a:lnTo>
                    <a:pt x="639" y="2640"/>
                  </a:lnTo>
                  <a:lnTo>
                    <a:pt x="639" y="2640"/>
                  </a:lnTo>
                  <a:lnTo>
                    <a:pt x="639" y="2640"/>
                  </a:lnTo>
                  <a:lnTo>
                    <a:pt x="659" y="2640"/>
                  </a:lnTo>
                  <a:lnTo>
                    <a:pt x="659" y="2640"/>
                  </a:lnTo>
                  <a:lnTo>
                    <a:pt x="659" y="2620"/>
                  </a:lnTo>
                  <a:lnTo>
                    <a:pt x="659" y="2560"/>
                  </a:lnTo>
                  <a:lnTo>
                    <a:pt x="659" y="2460"/>
                  </a:lnTo>
                  <a:lnTo>
                    <a:pt x="659" y="2360"/>
                  </a:lnTo>
                  <a:lnTo>
                    <a:pt x="659" y="2340"/>
                  </a:lnTo>
                  <a:lnTo>
                    <a:pt x="659" y="2320"/>
                  </a:lnTo>
                  <a:lnTo>
                    <a:pt x="659" y="2340"/>
                  </a:lnTo>
                  <a:lnTo>
                    <a:pt x="659" y="2360"/>
                  </a:lnTo>
                  <a:lnTo>
                    <a:pt x="659" y="2420"/>
                  </a:lnTo>
                  <a:lnTo>
                    <a:pt x="659" y="2480"/>
                  </a:lnTo>
                  <a:lnTo>
                    <a:pt x="659" y="2580"/>
                  </a:lnTo>
                  <a:lnTo>
                    <a:pt x="659" y="2620"/>
                  </a:lnTo>
                  <a:lnTo>
                    <a:pt x="659" y="2640"/>
                  </a:lnTo>
                  <a:lnTo>
                    <a:pt x="659" y="2620"/>
                  </a:lnTo>
                  <a:lnTo>
                    <a:pt x="659" y="2580"/>
                  </a:lnTo>
                  <a:lnTo>
                    <a:pt x="659" y="2540"/>
                  </a:lnTo>
                  <a:lnTo>
                    <a:pt x="659" y="2480"/>
                  </a:lnTo>
                  <a:lnTo>
                    <a:pt x="659" y="2360"/>
                  </a:lnTo>
                  <a:lnTo>
                    <a:pt x="659" y="2340"/>
                  </a:lnTo>
                  <a:lnTo>
                    <a:pt x="659" y="2320"/>
                  </a:lnTo>
                  <a:lnTo>
                    <a:pt x="659" y="2340"/>
                  </a:lnTo>
                  <a:lnTo>
                    <a:pt x="659" y="2360"/>
                  </a:lnTo>
                  <a:lnTo>
                    <a:pt x="659" y="2460"/>
                  </a:lnTo>
                  <a:lnTo>
                    <a:pt x="679" y="2560"/>
                  </a:lnTo>
                  <a:lnTo>
                    <a:pt x="679" y="2620"/>
                  </a:lnTo>
                  <a:lnTo>
                    <a:pt x="679" y="2640"/>
                  </a:lnTo>
                  <a:lnTo>
                    <a:pt x="679" y="2640"/>
                  </a:lnTo>
                  <a:lnTo>
                    <a:pt x="679" y="2640"/>
                  </a:lnTo>
                  <a:lnTo>
                    <a:pt x="679" y="2640"/>
                  </a:lnTo>
                  <a:lnTo>
                    <a:pt x="679" y="2580"/>
                  </a:lnTo>
                  <a:lnTo>
                    <a:pt x="679" y="2500"/>
                  </a:lnTo>
                  <a:lnTo>
                    <a:pt x="679" y="2380"/>
                  </a:lnTo>
                  <a:lnTo>
                    <a:pt x="679" y="2260"/>
                  </a:lnTo>
                  <a:lnTo>
                    <a:pt x="699" y="2160"/>
                  </a:lnTo>
                  <a:lnTo>
                    <a:pt x="699" y="2060"/>
                  </a:lnTo>
                  <a:lnTo>
                    <a:pt x="699" y="2000"/>
                  </a:lnTo>
                  <a:lnTo>
                    <a:pt x="699" y="1980"/>
                  </a:lnTo>
                  <a:lnTo>
                    <a:pt x="699" y="2000"/>
                  </a:lnTo>
                  <a:lnTo>
                    <a:pt x="699" y="2080"/>
                  </a:lnTo>
                  <a:lnTo>
                    <a:pt x="699" y="2180"/>
                  </a:lnTo>
                  <a:lnTo>
                    <a:pt x="699" y="2280"/>
                  </a:lnTo>
                  <a:lnTo>
                    <a:pt x="699" y="2400"/>
                  </a:lnTo>
                  <a:lnTo>
                    <a:pt x="699" y="2520"/>
                  </a:lnTo>
                  <a:lnTo>
                    <a:pt x="699" y="2600"/>
                  </a:lnTo>
                  <a:lnTo>
                    <a:pt x="699" y="2640"/>
                  </a:lnTo>
                  <a:lnTo>
                    <a:pt x="699" y="2640"/>
                  </a:lnTo>
                  <a:lnTo>
                    <a:pt x="699" y="2620"/>
                  </a:lnTo>
                  <a:lnTo>
                    <a:pt x="699" y="2580"/>
                  </a:lnTo>
                  <a:lnTo>
                    <a:pt x="699" y="2520"/>
                  </a:lnTo>
                  <a:lnTo>
                    <a:pt x="699" y="2400"/>
                  </a:lnTo>
                  <a:lnTo>
                    <a:pt x="699" y="2360"/>
                  </a:lnTo>
                  <a:lnTo>
                    <a:pt x="699" y="2320"/>
                  </a:lnTo>
                  <a:lnTo>
                    <a:pt x="699" y="2320"/>
                  </a:lnTo>
                  <a:lnTo>
                    <a:pt x="699" y="2340"/>
                  </a:lnTo>
                  <a:lnTo>
                    <a:pt x="699" y="2380"/>
                  </a:lnTo>
                  <a:lnTo>
                    <a:pt x="699" y="2480"/>
                  </a:lnTo>
                  <a:lnTo>
                    <a:pt x="699" y="2580"/>
                  </a:lnTo>
                  <a:lnTo>
                    <a:pt x="699" y="2620"/>
                  </a:lnTo>
                  <a:lnTo>
                    <a:pt x="699" y="2640"/>
                  </a:lnTo>
                  <a:lnTo>
                    <a:pt x="699" y="2640"/>
                  </a:lnTo>
                  <a:lnTo>
                    <a:pt x="719" y="2640"/>
                  </a:lnTo>
                  <a:lnTo>
                    <a:pt x="719" y="2620"/>
                  </a:lnTo>
                  <a:lnTo>
                    <a:pt x="719" y="2560"/>
                  </a:lnTo>
                  <a:lnTo>
                    <a:pt x="719" y="2460"/>
                  </a:lnTo>
                  <a:lnTo>
                    <a:pt x="719" y="2360"/>
                  </a:lnTo>
                  <a:lnTo>
                    <a:pt x="719" y="2340"/>
                  </a:lnTo>
                  <a:lnTo>
                    <a:pt x="719" y="2320"/>
                  </a:lnTo>
                  <a:lnTo>
                    <a:pt x="719" y="2340"/>
                  </a:lnTo>
                  <a:lnTo>
                    <a:pt x="719" y="2380"/>
                  </a:lnTo>
                  <a:lnTo>
                    <a:pt x="719" y="2440"/>
                  </a:lnTo>
                  <a:lnTo>
                    <a:pt x="719" y="2500"/>
                  </a:lnTo>
                  <a:lnTo>
                    <a:pt x="719" y="2560"/>
                  </a:lnTo>
                  <a:lnTo>
                    <a:pt x="719" y="2620"/>
                  </a:lnTo>
                  <a:lnTo>
                    <a:pt x="719" y="2640"/>
                  </a:lnTo>
                  <a:lnTo>
                    <a:pt x="719" y="2640"/>
                  </a:lnTo>
                  <a:lnTo>
                    <a:pt x="719" y="2600"/>
                  </a:lnTo>
                  <a:lnTo>
                    <a:pt x="719" y="2520"/>
                  </a:lnTo>
                  <a:lnTo>
                    <a:pt x="719" y="2420"/>
                  </a:lnTo>
                  <a:lnTo>
                    <a:pt x="719" y="2300"/>
                  </a:lnTo>
                  <a:lnTo>
                    <a:pt x="719" y="2200"/>
                  </a:lnTo>
                  <a:lnTo>
                    <a:pt x="719" y="2100"/>
                  </a:lnTo>
                  <a:lnTo>
                    <a:pt x="719" y="2020"/>
                  </a:lnTo>
                  <a:lnTo>
                    <a:pt x="719" y="1980"/>
                  </a:lnTo>
                  <a:lnTo>
                    <a:pt x="719" y="1980"/>
                  </a:lnTo>
                  <a:lnTo>
                    <a:pt x="719" y="2000"/>
                  </a:lnTo>
                  <a:lnTo>
                    <a:pt x="719" y="2040"/>
                  </a:lnTo>
                  <a:lnTo>
                    <a:pt x="719" y="2080"/>
                  </a:lnTo>
                  <a:lnTo>
                    <a:pt x="739" y="2220"/>
                  </a:lnTo>
                  <a:lnTo>
                    <a:pt x="739" y="2280"/>
                  </a:lnTo>
                  <a:lnTo>
                    <a:pt x="739" y="2320"/>
                  </a:lnTo>
                  <a:lnTo>
                    <a:pt x="739" y="2420"/>
                  </a:lnTo>
                  <a:lnTo>
                    <a:pt x="739" y="2540"/>
                  </a:lnTo>
                  <a:lnTo>
                    <a:pt x="739" y="2600"/>
                  </a:lnTo>
                  <a:lnTo>
                    <a:pt x="739" y="2620"/>
                  </a:lnTo>
                  <a:lnTo>
                    <a:pt x="739" y="2640"/>
                  </a:lnTo>
                  <a:lnTo>
                    <a:pt x="739" y="2640"/>
                  </a:lnTo>
                  <a:lnTo>
                    <a:pt x="739" y="2600"/>
                  </a:lnTo>
                  <a:lnTo>
                    <a:pt x="739" y="2520"/>
                  </a:lnTo>
                  <a:lnTo>
                    <a:pt x="739" y="2400"/>
                  </a:lnTo>
                  <a:lnTo>
                    <a:pt x="739" y="2280"/>
                  </a:lnTo>
                  <a:lnTo>
                    <a:pt x="739" y="2180"/>
                  </a:lnTo>
                  <a:lnTo>
                    <a:pt x="739" y="2080"/>
                  </a:lnTo>
                  <a:lnTo>
                    <a:pt x="739" y="2000"/>
                  </a:lnTo>
                  <a:lnTo>
                    <a:pt x="739" y="1980"/>
                  </a:lnTo>
                  <a:lnTo>
                    <a:pt x="739" y="2000"/>
                  </a:lnTo>
                  <a:lnTo>
                    <a:pt x="739" y="2080"/>
                  </a:lnTo>
                  <a:lnTo>
                    <a:pt x="739" y="2180"/>
                  </a:lnTo>
                  <a:lnTo>
                    <a:pt x="739" y="2280"/>
                  </a:lnTo>
                  <a:lnTo>
                    <a:pt x="739" y="2400"/>
                  </a:lnTo>
                  <a:lnTo>
                    <a:pt x="739" y="2520"/>
                  </a:lnTo>
                  <a:lnTo>
                    <a:pt x="739" y="2600"/>
                  </a:lnTo>
                  <a:lnTo>
                    <a:pt x="739" y="2640"/>
                  </a:lnTo>
                  <a:lnTo>
                    <a:pt x="739" y="2640"/>
                  </a:lnTo>
                  <a:lnTo>
                    <a:pt x="739" y="2620"/>
                  </a:lnTo>
                  <a:lnTo>
                    <a:pt x="739" y="2560"/>
                  </a:lnTo>
                  <a:lnTo>
                    <a:pt x="739" y="2500"/>
                  </a:lnTo>
                  <a:lnTo>
                    <a:pt x="759" y="2440"/>
                  </a:lnTo>
                  <a:lnTo>
                    <a:pt x="759" y="2380"/>
                  </a:lnTo>
                  <a:lnTo>
                    <a:pt x="759" y="2340"/>
                  </a:lnTo>
                  <a:lnTo>
                    <a:pt x="759" y="2320"/>
                  </a:lnTo>
                  <a:lnTo>
                    <a:pt x="759" y="2340"/>
                  </a:lnTo>
                  <a:lnTo>
                    <a:pt x="759" y="2360"/>
                  </a:lnTo>
                  <a:lnTo>
                    <a:pt x="759" y="2460"/>
                  </a:lnTo>
                  <a:lnTo>
                    <a:pt x="759" y="2560"/>
                  </a:lnTo>
                  <a:lnTo>
                    <a:pt x="759" y="2620"/>
                  </a:lnTo>
                  <a:lnTo>
                    <a:pt x="759" y="2640"/>
                  </a:lnTo>
                  <a:lnTo>
                    <a:pt x="759" y="2640"/>
                  </a:lnTo>
                  <a:lnTo>
                    <a:pt x="759" y="2640"/>
                  </a:lnTo>
                  <a:lnTo>
                    <a:pt x="759" y="2640"/>
                  </a:lnTo>
                  <a:lnTo>
                    <a:pt x="759" y="2580"/>
                  </a:lnTo>
                  <a:lnTo>
                    <a:pt x="759" y="2500"/>
                  </a:lnTo>
                  <a:lnTo>
                    <a:pt x="779" y="2400"/>
                  </a:lnTo>
                  <a:lnTo>
                    <a:pt x="779" y="2320"/>
                  </a:lnTo>
                  <a:lnTo>
                    <a:pt x="779" y="2280"/>
                  </a:lnTo>
                  <a:lnTo>
                    <a:pt x="779" y="2220"/>
                  </a:lnTo>
                  <a:lnTo>
                    <a:pt x="779" y="2080"/>
                  </a:lnTo>
                  <a:lnTo>
                    <a:pt x="779" y="2040"/>
                  </a:lnTo>
                  <a:lnTo>
                    <a:pt x="779" y="2000"/>
                  </a:lnTo>
                  <a:lnTo>
                    <a:pt x="779" y="1980"/>
                  </a:lnTo>
                  <a:lnTo>
                    <a:pt x="779" y="1980"/>
                  </a:lnTo>
                  <a:lnTo>
                    <a:pt x="779" y="2020"/>
                  </a:lnTo>
                  <a:lnTo>
                    <a:pt x="779" y="2100"/>
                  </a:lnTo>
                  <a:lnTo>
                    <a:pt x="779" y="2200"/>
                  </a:lnTo>
                  <a:lnTo>
                    <a:pt x="779" y="2300"/>
                  </a:lnTo>
                  <a:lnTo>
                    <a:pt x="779" y="2420"/>
                  </a:lnTo>
                  <a:lnTo>
                    <a:pt x="779" y="2520"/>
                  </a:lnTo>
                  <a:lnTo>
                    <a:pt x="779" y="2600"/>
                  </a:lnTo>
                  <a:lnTo>
                    <a:pt x="779" y="2640"/>
                  </a:lnTo>
                  <a:lnTo>
                    <a:pt x="779" y="2640"/>
                  </a:lnTo>
                  <a:lnTo>
                    <a:pt x="779" y="2620"/>
                  </a:lnTo>
                  <a:lnTo>
                    <a:pt x="779" y="2560"/>
                  </a:lnTo>
                  <a:lnTo>
                    <a:pt x="779" y="2500"/>
                  </a:lnTo>
                  <a:lnTo>
                    <a:pt x="779" y="2440"/>
                  </a:lnTo>
                  <a:lnTo>
                    <a:pt x="779" y="2380"/>
                  </a:lnTo>
                  <a:lnTo>
                    <a:pt x="779" y="2340"/>
                  </a:lnTo>
                  <a:lnTo>
                    <a:pt x="779" y="2320"/>
                  </a:lnTo>
                  <a:lnTo>
                    <a:pt x="779" y="2340"/>
                  </a:lnTo>
                  <a:lnTo>
                    <a:pt x="779" y="2360"/>
                  </a:lnTo>
                  <a:lnTo>
                    <a:pt x="779" y="2460"/>
                  </a:lnTo>
                  <a:lnTo>
                    <a:pt x="799" y="2560"/>
                  </a:lnTo>
                  <a:lnTo>
                    <a:pt x="799" y="2620"/>
                  </a:lnTo>
                  <a:lnTo>
                    <a:pt x="799" y="2640"/>
                  </a:lnTo>
                  <a:lnTo>
                    <a:pt x="799" y="2640"/>
                  </a:lnTo>
                  <a:lnTo>
                    <a:pt x="799" y="2640"/>
                  </a:lnTo>
                  <a:lnTo>
                    <a:pt x="799" y="2640"/>
                  </a:lnTo>
                  <a:lnTo>
                    <a:pt x="799" y="2640"/>
                  </a:lnTo>
                  <a:lnTo>
                    <a:pt x="799" y="2640"/>
                  </a:lnTo>
                  <a:lnTo>
                    <a:pt x="818" y="2640"/>
                  </a:lnTo>
                  <a:lnTo>
                    <a:pt x="818" y="2620"/>
                  </a:lnTo>
                  <a:lnTo>
                    <a:pt x="818" y="2580"/>
                  </a:lnTo>
                  <a:lnTo>
                    <a:pt x="818" y="2480"/>
                  </a:lnTo>
                  <a:lnTo>
                    <a:pt x="818" y="2380"/>
                  </a:lnTo>
                  <a:lnTo>
                    <a:pt x="818" y="2340"/>
                  </a:lnTo>
                  <a:lnTo>
                    <a:pt x="818" y="2320"/>
                  </a:lnTo>
                  <a:lnTo>
                    <a:pt x="818" y="2320"/>
                  </a:lnTo>
                  <a:lnTo>
                    <a:pt x="818" y="2320"/>
                  </a:lnTo>
                  <a:lnTo>
                    <a:pt x="818" y="2280"/>
                  </a:lnTo>
                  <a:lnTo>
                    <a:pt x="818" y="2240"/>
                  </a:lnTo>
                  <a:lnTo>
                    <a:pt x="818" y="2100"/>
                  </a:lnTo>
                  <a:lnTo>
                    <a:pt x="838" y="2040"/>
                  </a:lnTo>
                  <a:lnTo>
                    <a:pt x="838" y="2000"/>
                  </a:lnTo>
                  <a:lnTo>
                    <a:pt x="838" y="1980"/>
                  </a:lnTo>
                  <a:lnTo>
                    <a:pt x="838" y="1980"/>
                  </a:lnTo>
                  <a:lnTo>
                    <a:pt x="838" y="2020"/>
                  </a:lnTo>
                  <a:lnTo>
                    <a:pt x="838" y="2100"/>
                  </a:lnTo>
                  <a:lnTo>
                    <a:pt x="838" y="2200"/>
                  </a:lnTo>
                  <a:lnTo>
                    <a:pt x="838" y="2300"/>
                  </a:lnTo>
                  <a:lnTo>
                    <a:pt x="838" y="2420"/>
                  </a:lnTo>
                  <a:lnTo>
                    <a:pt x="838" y="2520"/>
                  </a:lnTo>
                  <a:lnTo>
                    <a:pt x="838" y="2600"/>
                  </a:lnTo>
                  <a:lnTo>
                    <a:pt x="838" y="2640"/>
                  </a:lnTo>
                  <a:lnTo>
                    <a:pt x="838" y="2640"/>
                  </a:lnTo>
                  <a:lnTo>
                    <a:pt x="838" y="2620"/>
                  </a:lnTo>
                  <a:lnTo>
                    <a:pt x="838" y="2580"/>
                  </a:lnTo>
                  <a:lnTo>
                    <a:pt x="838" y="2520"/>
                  </a:lnTo>
                  <a:lnTo>
                    <a:pt x="838" y="2400"/>
                  </a:lnTo>
                  <a:lnTo>
                    <a:pt x="838" y="2360"/>
                  </a:lnTo>
                  <a:lnTo>
                    <a:pt x="838" y="2320"/>
                  </a:lnTo>
                  <a:lnTo>
                    <a:pt x="838" y="2320"/>
                  </a:lnTo>
                  <a:lnTo>
                    <a:pt x="838" y="2320"/>
                  </a:lnTo>
                  <a:lnTo>
                    <a:pt x="838" y="2300"/>
                  </a:lnTo>
                  <a:lnTo>
                    <a:pt x="838" y="2260"/>
                  </a:lnTo>
                  <a:lnTo>
                    <a:pt x="838" y="2140"/>
                  </a:lnTo>
                  <a:lnTo>
                    <a:pt x="858" y="2040"/>
                  </a:lnTo>
                  <a:lnTo>
                    <a:pt x="858" y="2000"/>
                  </a:lnTo>
                  <a:lnTo>
                    <a:pt x="858" y="1980"/>
                  </a:lnTo>
                  <a:lnTo>
                    <a:pt x="858" y="1980"/>
                  </a:lnTo>
                  <a:lnTo>
                    <a:pt x="858" y="2000"/>
                  </a:lnTo>
                  <a:lnTo>
                    <a:pt x="858" y="2040"/>
                  </a:lnTo>
                  <a:lnTo>
                    <a:pt x="858" y="2140"/>
                  </a:lnTo>
                  <a:lnTo>
                    <a:pt x="858" y="2260"/>
                  </a:lnTo>
                  <a:lnTo>
                    <a:pt x="858" y="2300"/>
                  </a:lnTo>
                  <a:lnTo>
                    <a:pt x="858" y="2320"/>
                  </a:lnTo>
                  <a:lnTo>
                    <a:pt x="858" y="2320"/>
                  </a:lnTo>
                  <a:lnTo>
                    <a:pt x="858" y="2320"/>
                  </a:lnTo>
                  <a:lnTo>
                    <a:pt x="878" y="2320"/>
                  </a:lnTo>
                  <a:lnTo>
                    <a:pt x="878" y="2340"/>
                  </a:lnTo>
                  <a:lnTo>
                    <a:pt x="878" y="2380"/>
                  </a:lnTo>
                  <a:lnTo>
                    <a:pt x="878" y="2480"/>
                  </a:lnTo>
                  <a:lnTo>
                    <a:pt x="878" y="2580"/>
                  </a:lnTo>
                  <a:lnTo>
                    <a:pt x="878" y="2620"/>
                  </a:lnTo>
                  <a:lnTo>
                    <a:pt x="878" y="2640"/>
                  </a:lnTo>
                  <a:lnTo>
                    <a:pt x="878" y="2640"/>
                  </a:lnTo>
                  <a:lnTo>
                    <a:pt x="878" y="2640"/>
                  </a:lnTo>
                  <a:lnTo>
                    <a:pt x="878" y="2640"/>
                  </a:lnTo>
                  <a:lnTo>
                    <a:pt x="878" y="2640"/>
                  </a:lnTo>
                  <a:lnTo>
                    <a:pt x="898" y="2640"/>
                  </a:lnTo>
                  <a:lnTo>
                    <a:pt x="898" y="2620"/>
                  </a:lnTo>
                  <a:lnTo>
                    <a:pt x="898" y="2560"/>
                  </a:lnTo>
                  <a:lnTo>
                    <a:pt x="898" y="2460"/>
                  </a:lnTo>
                  <a:lnTo>
                    <a:pt x="898" y="2360"/>
                  </a:lnTo>
                  <a:lnTo>
                    <a:pt x="898" y="2340"/>
                  </a:lnTo>
                  <a:lnTo>
                    <a:pt x="898" y="2320"/>
                  </a:lnTo>
                  <a:lnTo>
                    <a:pt x="898" y="2340"/>
                  </a:lnTo>
                  <a:lnTo>
                    <a:pt x="898" y="2360"/>
                  </a:lnTo>
                  <a:lnTo>
                    <a:pt x="898" y="2420"/>
                  </a:lnTo>
                  <a:lnTo>
                    <a:pt x="898" y="2480"/>
                  </a:lnTo>
                  <a:lnTo>
                    <a:pt x="898" y="2580"/>
                  </a:lnTo>
                  <a:lnTo>
                    <a:pt x="898" y="2620"/>
                  </a:lnTo>
                  <a:lnTo>
                    <a:pt x="898" y="2640"/>
                  </a:lnTo>
                  <a:lnTo>
                    <a:pt x="898" y="2620"/>
                  </a:lnTo>
                  <a:lnTo>
                    <a:pt x="898" y="2600"/>
                  </a:lnTo>
                  <a:lnTo>
                    <a:pt x="898" y="2500"/>
                  </a:lnTo>
                  <a:lnTo>
                    <a:pt x="898" y="2400"/>
                  </a:lnTo>
                  <a:lnTo>
                    <a:pt x="898" y="2340"/>
                  </a:lnTo>
                  <a:lnTo>
                    <a:pt x="898" y="2320"/>
                  </a:lnTo>
                  <a:lnTo>
                    <a:pt x="898" y="2320"/>
                  </a:lnTo>
                  <a:lnTo>
                    <a:pt x="918" y="2320"/>
                  </a:lnTo>
                  <a:lnTo>
                    <a:pt x="918" y="2320"/>
                  </a:lnTo>
                  <a:lnTo>
                    <a:pt x="918" y="2340"/>
                  </a:lnTo>
                  <a:lnTo>
                    <a:pt x="918" y="2380"/>
                  </a:lnTo>
                  <a:lnTo>
                    <a:pt x="918" y="2480"/>
                  </a:lnTo>
                  <a:lnTo>
                    <a:pt x="918" y="2580"/>
                  </a:lnTo>
                  <a:lnTo>
                    <a:pt x="918" y="2620"/>
                  </a:lnTo>
                  <a:lnTo>
                    <a:pt x="918" y="2640"/>
                  </a:lnTo>
                  <a:lnTo>
                    <a:pt x="918" y="2640"/>
                  </a:lnTo>
                  <a:lnTo>
                    <a:pt x="918" y="2640"/>
                  </a:lnTo>
                  <a:lnTo>
                    <a:pt x="918" y="2640"/>
                  </a:lnTo>
                  <a:lnTo>
                    <a:pt x="938" y="2640"/>
                  </a:lnTo>
                  <a:lnTo>
                    <a:pt x="938" y="2620"/>
                  </a:lnTo>
                  <a:lnTo>
                    <a:pt x="938" y="2580"/>
                  </a:lnTo>
                  <a:lnTo>
                    <a:pt x="938" y="2480"/>
                  </a:lnTo>
                  <a:lnTo>
                    <a:pt x="938" y="2380"/>
                  </a:lnTo>
                  <a:lnTo>
                    <a:pt x="938" y="2340"/>
                  </a:lnTo>
                  <a:lnTo>
                    <a:pt x="938" y="2320"/>
                  </a:lnTo>
                  <a:lnTo>
                    <a:pt x="938" y="2320"/>
                  </a:lnTo>
                  <a:lnTo>
                    <a:pt x="938" y="2320"/>
                  </a:lnTo>
                  <a:lnTo>
                    <a:pt x="938" y="2320"/>
                  </a:lnTo>
                  <a:lnTo>
                    <a:pt x="958" y="2320"/>
                  </a:lnTo>
                  <a:lnTo>
                    <a:pt x="958" y="2340"/>
                  </a:lnTo>
                  <a:lnTo>
                    <a:pt x="958" y="2400"/>
                  </a:lnTo>
                  <a:lnTo>
                    <a:pt x="958" y="2500"/>
                  </a:lnTo>
                  <a:lnTo>
                    <a:pt x="958" y="2600"/>
                  </a:lnTo>
                  <a:lnTo>
                    <a:pt x="958" y="2620"/>
                  </a:lnTo>
                  <a:lnTo>
                    <a:pt x="958" y="2640"/>
                  </a:lnTo>
                  <a:lnTo>
                    <a:pt x="958" y="2620"/>
                  </a:lnTo>
                  <a:lnTo>
                    <a:pt x="958" y="2600"/>
                  </a:lnTo>
                  <a:lnTo>
                    <a:pt x="958" y="2500"/>
                  </a:lnTo>
                  <a:lnTo>
                    <a:pt x="958" y="2400"/>
                  </a:lnTo>
                  <a:lnTo>
                    <a:pt x="958" y="2340"/>
                  </a:lnTo>
                  <a:lnTo>
                    <a:pt x="958" y="2320"/>
                  </a:lnTo>
                  <a:lnTo>
                    <a:pt x="958" y="2320"/>
                  </a:lnTo>
                  <a:lnTo>
                    <a:pt x="958" y="2320"/>
                  </a:lnTo>
                  <a:lnTo>
                    <a:pt x="958" y="2280"/>
                  </a:lnTo>
                  <a:lnTo>
                    <a:pt x="958" y="2240"/>
                  </a:lnTo>
                  <a:lnTo>
                    <a:pt x="958" y="2100"/>
                  </a:lnTo>
                  <a:lnTo>
                    <a:pt x="978" y="2040"/>
                  </a:lnTo>
                  <a:lnTo>
                    <a:pt x="978" y="2000"/>
                  </a:lnTo>
                  <a:lnTo>
                    <a:pt x="978" y="1980"/>
                  </a:lnTo>
                  <a:lnTo>
                    <a:pt x="978" y="1980"/>
                  </a:lnTo>
                  <a:lnTo>
                    <a:pt x="978" y="2000"/>
                  </a:lnTo>
                  <a:lnTo>
                    <a:pt x="978" y="2020"/>
                  </a:lnTo>
                  <a:lnTo>
                    <a:pt x="978" y="2120"/>
                  </a:lnTo>
                  <a:lnTo>
                    <a:pt x="978" y="2240"/>
                  </a:lnTo>
                  <a:lnTo>
                    <a:pt x="978" y="2380"/>
                  </a:lnTo>
                  <a:lnTo>
                    <a:pt x="978" y="2500"/>
                  </a:lnTo>
                  <a:lnTo>
                    <a:pt x="978" y="2600"/>
                  </a:lnTo>
                  <a:lnTo>
                    <a:pt x="978" y="2620"/>
                  </a:lnTo>
                  <a:lnTo>
                    <a:pt x="978" y="2640"/>
                  </a:lnTo>
                  <a:lnTo>
                    <a:pt x="978" y="2660"/>
                  </a:lnTo>
                  <a:lnTo>
                    <a:pt x="978" y="2640"/>
                  </a:lnTo>
                  <a:lnTo>
                    <a:pt x="978" y="2600"/>
                  </a:lnTo>
                  <a:lnTo>
                    <a:pt x="978" y="2560"/>
                  </a:lnTo>
                  <a:lnTo>
                    <a:pt x="978" y="2480"/>
                  </a:lnTo>
                  <a:lnTo>
                    <a:pt x="978" y="2400"/>
                  </a:lnTo>
                  <a:lnTo>
                    <a:pt x="978" y="2200"/>
                  </a:lnTo>
                  <a:lnTo>
                    <a:pt x="978" y="1980"/>
                  </a:lnTo>
                  <a:lnTo>
                    <a:pt x="978" y="1760"/>
                  </a:lnTo>
                  <a:lnTo>
                    <a:pt x="978" y="1560"/>
                  </a:lnTo>
                  <a:lnTo>
                    <a:pt x="978" y="1480"/>
                  </a:lnTo>
                  <a:lnTo>
                    <a:pt x="978" y="1400"/>
                  </a:lnTo>
                  <a:lnTo>
                    <a:pt x="978" y="1360"/>
                  </a:lnTo>
                  <a:lnTo>
                    <a:pt x="978" y="1320"/>
                  </a:lnTo>
                  <a:lnTo>
                    <a:pt x="978" y="1300"/>
                  </a:lnTo>
                  <a:lnTo>
                    <a:pt x="978" y="1320"/>
                  </a:lnTo>
                  <a:lnTo>
                    <a:pt x="978" y="1360"/>
                  </a:lnTo>
                  <a:lnTo>
                    <a:pt x="978" y="1460"/>
                  </a:lnTo>
                  <a:lnTo>
                    <a:pt x="978" y="1580"/>
                  </a:lnTo>
                  <a:lnTo>
                    <a:pt x="978" y="1720"/>
                  </a:lnTo>
                  <a:lnTo>
                    <a:pt x="978" y="1840"/>
                  </a:lnTo>
                  <a:lnTo>
                    <a:pt x="978" y="1940"/>
                  </a:lnTo>
                  <a:lnTo>
                    <a:pt x="978" y="1960"/>
                  </a:lnTo>
                  <a:lnTo>
                    <a:pt x="978" y="1980"/>
                  </a:lnTo>
                  <a:lnTo>
                    <a:pt x="978" y="1980"/>
                  </a:lnTo>
                  <a:lnTo>
                    <a:pt x="978" y="1940"/>
                  </a:lnTo>
                  <a:lnTo>
                    <a:pt x="978" y="1880"/>
                  </a:lnTo>
                  <a:lnTo>
                    <a:pt x="978" y="1820"/>
                  </a:lnTo>
                  <a:lnTo>
                    <a:pt x="998" y="1760"/>
                  </a:lnTo>
                  <a:lnTo>
                    <a:pt x="998" y="1700"/>
                  </a:lnTo>
                  <a:lnTo>
                    <a:pt x="998" y="1660"/>
                  </a:lnTo>
                  <a:lnTo>
                    <a:pt x="998" y="1660"/>
                  </a:lnTo>
                  <a:lnTo>
                    <a:pt x="998" y="1700"/>
                  </a:lnTo>
                  <a:lnTo>
                    <a:pt x="998" y="1780"/>
                  </a:lnTo>
                  <a:lnTo>
                    <a:pt x="998" y="1860"/>
                  </a:lnTo>
                  <a:lnTo>
                    <a:pt x="998" y="1960"/>
                  </a:lnTo>
                  <a:lnTo>
                    <a:pt x="998" y="2080"/>
                  </a:lnTo>
                  <a:lnTo>
                    <a:pt x="998" y="2180"/>
                  </a:lnTo>
                  <a:lnTo>
                    <a:pt x="998" y="2260"/>
                  </a:lnTo>
                  <a:lnTo>
                    <a:pt x="998" y="2320"/>
                  </a:lnTo>
                  <a:lnTo>
                    <a:pt x="998" y="2320"/>
                  </a:lnTo>
                  <a:lnTo>
                    <a:pt x="998" y="2340"/>
                  </a:lnTo>
                  <a:lnTo>
                    <a:pt x="998" y="2380"/>
                  </a:lnTo>
                  <a:lnTo>
                    <a:pt x="998" y="2480"/>
                  </a:lnTo>
                  <a:lnTo>
                    <a:pt x="998" y="2580"/>
                  </a:lnTo>
                  <a:lnTo>
                    <a:pt x="998" y="2620"/>
                  </a:lnTo>
                  <a:lnTo>
                    <a:pt x="998" y="2640"/>
                  </a:lnTo>
                  <a:lnTo>
                    <a:pt x="998" y="2640"/>
                  </a:lnTo>
                  <a:lnTo>
                    <a:pt x="998" y="2580"/>
                  </a:lnTo>
                  <a:lnTo>
                    <a:pt x="998" y="2520"/>
                  </a:lnTo>
                  <a:lnTo>
                    <a:pt x="998" y="2320"/>
                  </a:lnTo>
                  <a:lnTo>
                    <a:pt x="1018" y="2140"/>
                  </a:lnTo>
                  <a:lnTo>
                    <a:pt x="1018" y="2060"/>
                  </a:lnTo>
                  <a:lnTo>
                    <a:pt x="1018" y="1980"/>
                  </a:lnTo>
                  <a:lnTo>
                    <a:pt x="1018" y="1880"/>
                  </a:lnTo>
                  <a:lnTo>
                    <a:pt x="1018" y="1780"/>
                  </a:lnTo>
                  <a:lnTo>
                    <a:pt x="1018" y="1700"/>
                  </a:lnTo>
                  <a:lnTo>
                    <a:pt x="1018" y="1660"/>
                  </a:lnTo>
                  <a:lnTo>
                    <a:pt x="1018" y="1660"/>
                  </a:lnTo>
                  <a:lnTo>
                    <a:pt x="1018" y="1740"/>
                  </a:lnTo>
                  <a:lnTo>
                    <a:pt x="1018" y="1880"/>
                  </a:lnTo>
                  <a:lnTo>
                    <a:pt x="1018" y="2020"/>
                  </a:lnTo>
                  <a:lnTo>
                    <a:pt x="1018" y="2200"/>
                  </a:lnTo>
                  <a:lnTo>
                    <a:pt x="1018" y="2340"/>
                  </a:lnTo>
                  <a:lnTo>
                    <a:pt x="1018" y="2480"/>
                  </a:lnTo>
                  <a:lnTo>
                    <a:pt x="1018" y="2580"/>
                  </a:lnTo>
                  <a:lnTo>
                    <a:pt x="1018" y="2620"/>
                  </a:lnTo>
                  <a:lnTo>
                    <a:pt x="1018" y="2640"/>
                  </a:lnTo>
                  <a:lnTo>
                    <a:pt x="1018" y="2640"/>
                  </a:lnTo>
                  <a:lnTo>
                    <a:pt x="1018" y="2620"/>
                  </a:lnTo>
                  <a:lnTo>
                    <a:pt x="1018" y="2560"/>
                  </a:lnTo>
                  <a:lnTo>
                    <a:pt x="1018" y="2460"/>
                  </a:lnTo>
                  <a:lnTo>
                    <a:pt x="1018" y="2340"/>
                  </a:lnTo>
                  <a:lnTo>
                    <a:pt x="1038" y="2220"/>
                  </a:lnTo>
                  <a:lnTo>
                    <a:pt x="1038" y="2120"/>
                  </a:lnTo>
                  <a:lnTo>
                    <a:pt x="1038" y="2020"/>
                  </a:lnTo>
                  <a:lnTo>
                    <a:pt x="1038" y="1980"/>
                  </a:lnTo>
                  <a:lnTo>
                    <a:pt x="1038" y="1980"/>
                  </a:lnTo>
                  <a:lnTo>
                    <a:pt x="1038" y="2020"/>
                  </a:lnTo>
                  <a:lnTo>
                    <a:pt x="1038" y="2060"/>
                  </a:lnTo>
                  <a:lnTo>
                    <a:pt x="1038" y="2140"/>
                  </a:lnTo>
                  <a:lnTo>
                    <a:pt x="1038" y="2200"/>
                  </a:lnTo>
                  <a:lnTo>
                    <a:pt x="1038" y="2260"/>
                  </a:lnTo>
                  <a:lnTo>
                    <a:pt x="1038" y="2300"/>
                  </a:lnTo>
                  <a:lnTo>
                    <a:pt x="1038" y="2320"/>
                  </a:lnTo>
                  <a:lnTo>
                    <a:pt x="1038" y="2320"/>
                  </a:lnTo>
                  <a:lnTo>
                    <a:pt x="1038" y="2300"/>
                  </a:lnTo>
                  <a:lnTo>
                    <a:pt x="1038" y="2220"/>
                  </a:lnTo>
                  <a:lnTo>
                    <a:pt x="1038" y="2100"/>
                  </a:lnTo>
                  <a:lnTo>
                    <a:pt x="1038" y="1980"/>
                  </a:lnTo>
                  <a:lnTo>
                    <a:pt x="1038" y="1900"/>
                  </a:lnTo>
                  <a:lnTo>
                    <a:pt x="1038" y="1800"/>
                  </a:lnTo>
                  <a:lnTo>
                    <a:pt x="1038" y="1560"/>
                  </a:lnTo>
                  <a:lnTo>
                    <a:pt x="1038" y="1460"/>
                  </a:lnTo>
                  <a:lnTo>
                    <a:pt x="1038" y="1380"/>
                  </a:lnTo>
                  <a:lnTo>
                    <a:pt x="1038" y="1320"/>
                  </a:lnTo>
                  <a:lnTo>
                    <a:pt x="1038" y="1320"/>
                  </a:lnTo>
                  <a:lnTo>
                    <a:pt x="1038" y="1340"/>
                  </a:lnTo>
                  <a:lnTo>
                    <a:pt x="1038" y="1380"/>
                  </a:lnTo>
                  <a:lnTo>
                    <a:pt x="1038" y="1460"/>
                  </a:lnTo>
                  <a:lnTo>
                    <a:pt x="1038" y="1600"/>
                  </a:lnTo>
                  <a:lnTo>
                    <a:pt x="1038" y="1760"/>
                  </a:lnTo>
                  <a:lnTo>
                    <a:pt x="1038" y="1920"/>
                  </a:lnTo>
                  <a:lnTo>
                    <a:pt x="1038" y="2080"/>
                  </a:lnTo>
                  <a:lnTo>
                    <a:pt x="1038" y="2220"/>
                  </a:lnTo>
                  <a:lnTo>
                    <a:pt x="1038" y="2320"/>
                  </a:lnTo>
                  <a:lnTo>
                    <a:pt x="1038" y="2440"/>
                  </a:lnTo>
                  <a:lnTo>
                    <a:pt x="1038" y="2520"/>
                  </a:lnTo>
                  <a:lnTo>
                    <a:pt x="1058" y="2600"/>
                  </a:lnTo>
                  <a:lnTo>
                    <a:pt x="1058" y="2640"/>
                  </a:lnTo>
                  <a:lnTo>
                    <a:pt x="1058" y="2640"/>
                  </a:lnTo>
                  <a:lnTo>
                    <a:pt x="1058" y="2560"/>
                  </a:lnTo>
                  <a:lnTo>
                    <a:pt x="1058" y="2440"/>
                  </a:lnTo>
                  <a:lnTo>
                    <a:pt x="1058" y="2320"/>
                  </a:lnTo>
                  <a:lnTo>
                    <a:pt x="1058" y="2180"/>
                  </a:lnTo>
                  <a:lnTo>
                    <a:pt x="1058" y="2020"/>
                  </a:lnTo>
                  <a:lnTo>
                    <a:pt x="1058" y="1880"/>
                  </a:lnTo>
                  <a:lnTo>
                    <a:pt x="1058" y="1760"/>
                  </a:lnTo>
                  <a:lnTo>
                    <a:pt x="1058" y="1660"/>
                  </a:lnTo>
                  <a:lnTo>
                    <a:pt x="1058" y="1600"/>
                  </a:lnTo>
                  <a:lnTo>
                    <a:pt x="1058" y="1560"/>
                  </a:lnTo>
                  <a:lnTo>
                    <a:pt x="1058" y="1500"/>
                  </a:lnTo>
                  <a:lnTo>
                    <a:pt x="1058" y="1420"/>
                  </a:lnTo>
                  <a:lnTo>
                    <a:pt x="1058" y="1380"/>
                  </a:lnTo>
                  <a:lnTo>
                    <a:pt x="1058" y="1320"/>
                  </a:lnTo>
                  <a:lnTo>
                    <a:pt x="1058" y="1220"/>
                  </a:lnTo>
                  <a:lnTo>
                    <a:pt x="1058" y="1080"/>
                  </a:lnTo>
                  <a:lnTo>
                    <a:pt x="1058" y="920"/>
                  </a:lnTo>
                  <a:lnTo>
                    <a:pt x="1058" y="760"/>
                  </a:lnTo>
                  <a:lnTo>
                    <a:pt x="1078" y="600"/>
                  </a:lnTo>
                  <a:lnTo>
                    <a:pt x="1078" y="460"/>
                  </a:lnTo>
                  <a:lnTo>
                    <a:pt x="1078" y="360"/>
                  </a:lnTo>
                  <a:lnTo>
                    <a:pt x="1078" y="340"/>
                  </a:lnTo>
                  <a:lnTo>
                    <a:pt x="1078" y="320"/>
                  </a:lnTo>
                  <a:lnTo>
                    <a:pt x="1078" y="320"/>
                  </a:lnTo>
                  <a:lnTo>
                    <a:pt x="1078" y="380"/>
                  </a:lnTo>
                  <a:lnTo>
                    <a:pt x="1078" y="460"/>
                  </a:lnTo>
                  <a:lnTo>
                    <a:pt x="1078" y="560"/>
                  </a:lnTo>
                  <a:lnTo>
                    <a:pt x="1078" y="800"/>
                  </a:lnTo>
                  <a:lnTo>
                    <a:pt x="1078" y="900"/>
                  </a:lnTo>
                  <a:lnTo>
                    <a:pt x="1078" y="980"/>
                  </a:lnTo>
                  <a:lnTo>
                    <a:pt x="1078" y="1080"/>
                  </a:lnTo>
                  <a:lnTo>
                    <a:pt x="1078" y="1180"/>
                  </a:lnTo>
                  <a:lnTo>
                    <a:pt x="1078" y="1240"/>
                  </a:lnTo>
                  <a:lnTo>
                    <a:pt x="1078" y="1320"/>
                  </a:lnTo>
                  <a:lnTo>
                    <a:pt x="1078" y="1660"/>
                  </a:lnTo>
                  <a:lnTo>
                    <a:pt x="1078" y="1740"/>
                  </a:lnTo>
                  <a:lnTo>
                    <a:pt x="1078" y="1800"/>
                  </a:lnTo>
                  <a:lnTo>
                    <a:pt x="1078" y="1880"/>
                  </a:lnTo>
                  <a:lnTo>
                    <a:pt x="1078" y="1980"/>
                  </a:lnTo>
                  <a:lnTo>
                    <a:pt x="1078" y="2060"/>
                  </a:lnTo>
                  <a:lnTo>
                    <a:pt x="1078" y="2160"/>
                  </a:lnTo>
                  <a:lnTo>
                    <a:pt x="1078" y="2380"/>
                  </a:lnTo>
                  <a:lnTo>
                    <a:pt x="1098" y="2480"/>
                  </a:lnTo>
                  <a:lnTo>
                    <a:pt x="1098" y="2560"/>
                  </a:lnTo>
                  <a:lnTo>
                    <a:pt x="1098" y="2620"/>
                  </a:lnTo>
                  <a:lnTo>
                    <a:pt x="1098" y="2640"/>
                  </a:lnTo>
                  <a:lnTo>
                    <a:pt x="1098" y="2640"/>
                  </a:lnTo>
                  <a:lnTo>
                    <a:pt x="1098" y="2620"/>
                  </a:lnTo>
                  <a:lnTo>
                    <a:pt x="1098" y="2540"/>
                  </a:lnTo>
                  <a:lnTo>
                    <a:pt x="1098" y="2440"/>
                  </a:lnTo>
                  <a:lnTo>
                    <a:pt x="1098" y="2300"/>
                  </a:lnTo>
                  <a:lnTo>
                    <a:pt x="1098" y="2180"/>
                  </a:lnTo>
                  <a:lnTo>
                    <a:pt x="1098" y="2080"/>
                  </a:lnTo>
                  <a:lnTo>
                    <a:pt x="1098" y="2000"/>
                  </a:lnTo>
                  <a:lnTo>
                    <a:pt x="1098" y="1980"/>
                  </a:lnTo>
                  <a:lnTo>
                    <a:pt x="1098" y="1980"/>
                  </a:lnTo>
                  <a:lnTo>
                    <a:pt x="1098" y="1980"/>
                  </a:lnTo>
                  <a:lnTo>
                    <a:pt x="1098" y="2000"/>
                  </a:lnTo>
                  <a:lnTo>
                    <a:pt x="1098" y="2080"/>
                  </a:lnTo>
                  <a:lnTo>
                    <a:pt x="1098" y="2180"/>
                  </a:lnTo>
                  <a:lnTo>
                    <a:pt x="1098" y="2300"/>
                  </a:lnTo>
                  <a:lnTo>
                    <a:pt x="1098" y="2440"/>
                  </a:lnTo>
                  <a:lnTo>
                    <a:pt x="1098" y="2540"/>
                  </a:lnTo>
                  <a:lnTo>
                    <a:pt x="1098" y="2620"/>
                  </a:lnTo>
                  <a:lnTo>
                    <a:pt x="1098" y="2640"/>
                  </a:lnTo>
                  <a:lnTo>
                    <a:pt x="1098" y="2640"/>
                  </a:lnTo>
                  <a:lnTo>
                    <a:pt x="1098" y="2620"/>
                  </a:lnTo>
                  <a:lnTo>
                    <a:pt x="1098" y="2540"/>
                  </a:lnTo>
                  <a:lnTo>
                    <a:pt x="1098" y="2440"/>
                  </a:lnTo>
                  <a:lnTo>
                    <a:pt x="1098" y="2320"/>
                  </a:lnTo>
                  <a:lnTo>
                    <a:pt x="1098" y="2220"/>
                  </a:lnTo>
                  <a:lnTo>
                    <a:pt x="1098" y="2100"/>
                  </a:lnTo>
                  <a:lnTo>
                    <a:pt x="1098" y="2020"/>
                  </a:lnTo>
                  <a:lnTo>
                    <a:pt x="1098" y="1980"/>
                  </a:lnTo>
                  <a:lnTo>
                    <a:pt x="1098" y="1980"/>
                  </a:lnTo>
                  <a:lnTo>
                    <a:pt x="1098" y="2000"/>
                  </a:lnTo>
                  <a:lnTo>
                    <a:pt x="1098" y="2040"/>
                  </a:lnTo>
                  <a:lnTo>
                    <a:pt x="1098" y="2080"/>
                  </a:lnTo>
                  <a:lnTo>
                    <a:pt x="1118" y="2220"/>
                  </a:lnTo>
                  <a:lnTo>
                    <a:pt x="1118" y="2280"/>
                  </a:lnTo>
                  <a:lnTo>
                    <a:pt x="1118" y="2320"/>
                  </a:lnTo>
                  <a:lnTo>
                    <a:pt x="1118" y="2360"/>
                  </a:lnTo>
                  <a:lnTo>
                    <a:pt x="1118" y="2440"/>
                  </a:lnTo>
                  <a:lnTo>
                    <a:pt x="1118" y="2560"/>
                  </a:lnTo>
                  <a:lnTo>
                    <a:pt x="1118" y="2620"/>
                  </a:lnTo>
                  <a:lnTo>
                    <a:pt x="1118" y="2660"/>
                  </a:lnTo>
                  <a:lnTo>
                    <a:pt x="1118" y="2660"/>
                  </a:lnTo>
                  <a:lnTo>
                    <a:pt x="1118" y="2640"/>
                  </a:lnTo>
                  <a:lnTo>
                    <a:pt x="1118" y="2580"/>
                  </a:lnTo>
                  <a:lnTo>
                    <a:pt x="1118" y="2480"/>
                  </a:lnTo>
                  <a:lnTo>
                    <a:pt x="1118" y="2360"/>
                  </a:lnTo>
                  <a:lnTo>
                    <a:pt x="1118" y="2220"/>
                  </a:lnTo>
                  <a:lnTo>
                    <a:pt x="1118" y="1920"/>
                  </a:lnTo>
                  <a:lnTo>
                    <a:pt x="1118" y="1780"/>
                  </a:lnTo>
                  <a:lnTo>
                    <a:pt x="1118" y="1660"/>
                  </a:lnTo>
                  <a:lnTo>
                    <a:pt x="1118" y="1460"/>
                  </a:lnTo>
                  <a:lnTo>
                    <a:pt x="1118" y="1280"/>
                  </a:lnTo>
                  <a:lnTo>
                    <a:pt x="1118" y="1120"/>
                  </a:lnTo>
                  <a:lnTo>
                    <a:pt x="1118" y="980"/>
                  </a:lnTo>
                  <a:lnTo>
                    <a:pt x="1118" y="840"/>
                  </a:lnTo>
                  <a:lnTo>
                    <a:pt x="1118" y="720"/>
                  </a:lnTo>
                  <a:lnTo>
                    <a:pt x="1138" y="680"/>
                  </a:lnTo>
                  <a:lnTo>
                    <a:pt x="1138" y="640"/>
                  </a:lnTo>
                  <a:lnTo>
                    <a:pt x="1138" y="640"/>
                  </a:lnTo>
                  <a:lnTo>
                    <a:pt x="1138" y="660"/>
                  </a:lnTo>
                  <a:lnTo>
                    <a:pt x="1138" y="720"/>
                  </a:lnTo>
                  <a:lnTo>
                    <a:pt x="1138" y="840"/>
                  </a:lnTo>
                  <a:lnTo>
                    <a:pt x="1138" y="960"/>
                  </a:lnTo>
                  <a:lnTo>
                    <a:pt x="1138" y="1120"/>
                  </a:lnTo>
                  <a:lnTo>
                    <a:pt x="1138" y="1280"/>
                  </a:lnTo>
                  <a:lnTo>
                    <a:pt x="1138" y="1420"/>
                  </a:lnTo>
                  <a:lnTo>
                    <a:pt x="1138" y="1560"/>
                  </a:lnTo>
                  <a:lnTo>
                    <a:pt x="1138" y="1660"/>
                  </a:lnTo>
                  <a:lnTo>
                    <a:pt x="1138" y="1780"/>
                  </a:lnTo>
                  <a:lnTo>
                    <a:pt x="1138" y="1860"/>
                  </a:lnTo>
                  <a:lnTo>
                    <a:pt x="1138" y="1940"/>
                  </a:lnTo>
                  <a:lnTo>
                    <a:pt x="1138" y="1980"/>
                  </a:lnTo>
                  <a:lnTo>
                    <a:pt x="1138" y="1980"/>
                  </a:lnTo>
                  <a:lnTo>
                    <a:pt x="1138" y="1980"/>
                  </a:lnTo>
                  <a:lnTo>
                    <a:pt x="1138" y="2040"/>
                  </a:lnTo>
                  <a:lnTo>
                    <a:pt x="1138" y="2140"/>
                  </a:lnTo>
                  <a:lnTo>
                    <a:pt x="1138" y="2260"/>
                  </a:lnTo>
                  <a:lnTo>
                    <a:pt x="1138" y="2380"/>
                  </a:lnTo>
                  <a:lnTo>
                    <a:pt x="1158" y="2480"/>
                  </a:lnTo>
                  <a:lnTo>
                    <a:pt x="1158" y="2580"/>
                  </a:lnTo>
                  <a:lnTo>
                    <a:pt x="1158" y="2640"/>
                  </a:lnTo>
                  <a:lnTo>
                    <a:pt x="1158" y="2640"/>
                  </a:lnTo>
                  <a:lnTo>
                    <a:pt x="1158" y="2640"/>
                  </a:lnTo>
                  <a:lnTo>
                    <a:pt x="1158" y="2620"/>
                  </a:lnTo>
                  <a:lnTo>
                    <a:pt x="1158" y="2580"/>
                  </a:lnTo>
                  <a:lnTo>
                    <a:pt x="1158" y="2480"/>
                  </a:lnTo>
                  <a:lnTo>
                    <a:pt x="1158" y="2340"/>
                  </a:lnTo>
                  <a:lnTo>
                    <a:pt x="1158" y="2180"/>
                  </a:lnTo>
                  <a:lnTo>
                    <a:pt x="1158" y="2000"/>
                  </a:lnTo>
                  <a:lnTo>
                    <a:pt x="1158" y="1860"/>
                  </a:lnTo>
                  <a:lnTo>
                    <a:pt x="1158" y="1740"/>
                  </a:lnTo>
                  <a:lnTo>
                    <a:pt x="1158" y="1680"/>
                  </a:lnTo>
                  <a:lnTo>
                    <a:pt x="1158" y="1660"/>
                  </a:lnTo>
                  <a:lnTo>
                    <a:pt x="1158" y="1640"/>
                  </a:lnTo>
                  <a:lnTo>
                    <a:pt x="1158" y="1640"/>
                  </a:lnTo>
                  <a:lnTo>
                    <a:pt x="1158" y="1680"/>
                  </a:lnTo>
                  <a:lnTo>
                    <a:pt x="1158" y="1740"/>
                  </a:lnTo>
                  <a:lnTo>
                    <a:pt x="1158" y="1860"/>
                  </a:lnTo>
                  <a:lnTo>
                    <a:pt x="1158" y="1940"/>
                  </a:lnTo>
                  <a:lnTo>
                    <a:pt x="1158" y="1980"/>
                  </a:lnTo>
                  <a:lnTo>
                    <a:pt x="1158" y="2020"/>
                  </a:lnTo>
                  <a:lnTo>
                    <a:pt x="1158" y="2080"/>
                  </a:lnTo>
                  <a:lnTo>
                    <a:pt x="1158" y="2220"/>
                  </a:lnTo>
                  <a:lnTo>
                    <a:pt x="1158" y="2260"/>
                  </a:lnTo>
                  <a:lnTo>
                    <a:pt x="1158" y="2300"/>
                  </a:lnTo>
                  <a:lnTo>
                    <a:pt x="1158" y="2320"/>
                  </a:lnTo>
                  <a:lnTo>
                    <a:pt x="1158" y="2320"/>
                  </a:lnTo>
                  <a:lnTo>
                    <a:pt x="1158" y="2280"/>
                  </a:lnTo>
                  <a:lnTo>
                    <a:pt x="1158" y="2220"/>
                  </a:lnTo>
                  <a:lnTo>
                    <a:pt x="1158" y="2140"/>
                  </a:lnTo>
                  <a:lnTo>
                    <a:pt x="1158" y="2060"/>
                  </a:lnTo>
                  <a:lnTo>
                    <a:pt x="1178" y="1840"/>
                  </a:lnTo>
                  <a:lnTo>
                    <a:pt x="1178" y="1760"/>
                  </a:lnTo>
                  <a:lnTo>
                    <a:pt x="1178" y="1660"/>
                  </a:lnTo>
                  <a:lnTo>
                    <a:pt x="1178" y="1560"/>
                  </a:lnTo>
                  <a:lnTo>
                    <a:pt x="1178" y="1440"/>
                  </a:lnTo>
                  <a:lnTo>
                    <a:pt x="1178" y="1300"/>
                  </a:lnTo>
                  <a:lnTo>
                    <a:pt x="1178" y="1180"/>
                  </a:lnTo>
                  <a:lnTo>
                    <a:pt x="1178" y="1060"/>
                  </a:lnTo>
                  <a:lnTo>
                    <a:pt x="1178" y="980"/>
                  </a:lnTo>
                  <a:lnTo>
                    <a:pt x="1178" y="960"/>
                  </a:lnTo>
                  <a:lnTo>
                    <a:pt x="1178" y="960"/>
                  </a:lnTo>
                  <a:lnTo>
                    <a:pt x="1178" y="980"/>
                  </a:lnTo>
                  <a:lnTo>
                    <a:pt x="1178" y="1020"/>
                  </a:lnTo>
                  <a:lnTo>
                    <a:pt x="1178" y="1100"/>
                  </a:lnTo>
                  <a:lnTo>
                    <a:pt x="1178" y="1180"/>
                  </a:lnTo>
                  <a:lnTo>
                    <a:pt x="1178" y="1280"/>
                  </a:lnTo>
                  <a:lnTo>
                    <a:pt x="1178" y="1540"/>
                  </a:lnTo>
                  <a:lnTo>
                    <a:pt x="1178" y="1800"/>
                  </a:lnTo>
                  <a:lnTo>
                    <a:pt x="1178" y="2080"/>
                  </a:lnTo>
                  <a:lnTo>
                    <a:pt x="1178" y="2340"/>
                  </a:lnTo>
                  <a:lnTo>
                    <a:pt x="1178" y="2440"/>
                  </a:lnTo>
                  <a:lnTo>
                    <a:pt x="1178" y="2520"/>
                  </a:lnTo>
                  <a:lnTo>
                    <a:pt x="1178" y="2600"/>
                  </a:lnTo>
                  <a:lnTo>
                    <a:pt x="1178" y="2640"/>
                  </a:lnTo>
                  <a:lnTo>
                    <a:pt x="1178" y="2660"/>
                  </a:lnTo>
                  <a:lnTo>
                    <a:pt x="1178" y="2660"/>
                  </a:lnTo>
                  <a:lnTo>
                    <a:pt x="1178" y="2660"/>
                  </a:lnTo>
                  <a:lnTo>
                    <a:pt x="1178" y="2620"/>
                  </a:lnTo>
                  <a:lnTo>
                    <a:pt x="1178" y="2540"/>
                  </a:lnTo>
                  <a:lnTo>
                    <a:pt x="1178" y="2440"/>
                  </a:lnTo>
                  <a:lnTo>
                    <a:pt x="1178" y="2300"/>
                  </a:lnTo>
                  <a:lnTo>
                    <a:pt x="1178" y="2180"/>
                  </a:lnTo>
                  <a:lnTo>
                    <a:pt x="1178" y="2060"/>
                  </a:lnTo>
                  <a:lnTo>
                    <a:pt x="1178" y="1980"/>
                  </a:lnTo>
                  <a:lnTo>
                    <a:pt x="1178" y="1840"/>
                  </a:lnTo>
                  <a:lnTo>
                    <a:pt x="1178" y="1720"/>
                  </a:lnTo>
                  <a:lnTo>
                    <a:pt x="1178" y="1680"/>
                  </a:lnTo>
                  <a:lnTo>
                    <a:pt x="1178" y="1640"/>
                  </a:lnTo>
                  <a:lnTo>
                    <a:pt x="1178" y="1640"/>
                  </a:lnTo>
                  <a:lnTo>
                    <a:pt x="1178" y="1660"/>
                  </a:lnTo>
                  <a:lnTo>
                    <a:pt x="1178" y="1680"/>
                  </a:lnTo>
                  <a:lnTo>
                    <a:pt x="1178" y="1740"/>
                  </a:lnTo>
                  <a:lnTo>
                    <a:pt x="1178" y="1860"/>
                  </a:lnTo>
                  <a:lnTo>
                    <a:pt x="1178" y="2000"/>
                  </a:lnTo>
                  <a:lnTo>
                    <a:pt x="1178" y="2180"/>
                  </a:lnTo>
                  <a:lnTo>
                    <a:pt x="1198" y="2340"/>
                  </a:lnTo>
                  <a:lnTo>
                    <a:pt x="1198" y="2480"/>
                  </a:lnTo>
                  <a:lnTo>
                    <a:pt x="1198" y="2580"/>
                  </a:lnTo>
                  <a:lnTo>
                    <a:pt x="1198" y="2620"/>
                  </a:lnTo>
                  <a:lnTo>
                    <a:pt x="1198" y="2640"/>
                  </a:lnTo>
                  <a:lnTo>
                    <a:pt x="1198" y="2640"/>
                  </a:lnTo>
                  <a:lnTo>
                    <a:pt x="1198" y="2620"/>
                  </a:lnTo>
                  <a:lnTo>
                    <a:pt x="1198" y="2560"/>
                  </a:lnTo>
                  <a:lnTo>
                    <a:pt x="1198" y="2460"/>
                  </a:lnTo>
                  <a:lnTo>
                    <a:pt x="1198" y="2340"/>
                  </a:lnTo>
                  <a:lnTo>
                    <a:pt x="1198" y="2220"/>
                  </a:lnTo>
                  <a:lnTo>
                    <a:pt x="1198" y="2120"/>
                  </a:lnTo>
                  <a:lnTo>
                    <a:pt x="1198" y="2020"/>
                  </a:lnTo>
                  <a:lnTo>
                    <a:pt x="1198" y="1980"/>
                  </a:lnTo>
                  <a:lnTo>
                    <a:pt x="1198" y="1980"/>
                  </a:lnTo>
                  <a:lnTo>
                    <a:pt x="1198" y="2020"/>
                  </a:lnTo>
                  <a:lnTo>
                    <a:pt x="1198" y="2060"/>
                  </a:lnTo>
                  <a:lnTo>
                    <a:pt x="1198" y="2140"/>
                  </a:lnTo>
                  <a:lnTo>
                    <a:pt x="1198" y="2200"/>
                  </a:lnTo>
                  <a:lnTo>
                    <a:pt x="1198" y="2260"/>
                  </a:lnTo>
                  <a:lnTo>
                    <a:pt x="1198" y="2300"/>
                  </a:lnTo>
                  <a:lnTo>
                    <a:pt x="1198" y="2320"/>
                  </a:lnTo>
                  <a:lnTo>
                    <a:pt x="1198" y="2300"/>
                  </a:lnTo>
                  <a:lnTo>
                    <a:pt x="1198" y="2260"/>
                  </a:lnTo>
                  <a:lnTo>
                    <a:pt x="1198" y="2200"/>
                  </a:lnTo>
                  <a:lnTo>
                    <a:pt x="1198" y="2140"/>
                  </a:lnTo>
                  <a:lnTo>
                    <a:pt x="1198" y="2060"/>
                  </a:lnTo>
                  <a:lnTo>
                    <a:pt x="1198" y="2020"/>
                  </a:lnTo>
                  <a:lnTo>
                    <a:pt x="1198" y="1980"/>
                  </a:lnTo>
                  <a:lnTo>
                    <a:pt x="1198" y="1980"/>
                  </a:lnTo>
                  <a:lnTo>
                    <a:pt x="1198" y="2020"/>
                  </a:lnTo>
                  <a:lnTo>
                    <a:pt x="1198" y="2120"/>
                  </a:lnTo>
                  <a:lnTo>
                    <a:pt x="1198" y="2220"/>
                  </a:lnTo>
                  <a:lnTo>
                    <a:pt x="1198" y="2340"/>
                  </a:lnTo>
                  <a:lnTo>
                    <a:pt x="1218" y="2460"/>
                  </a:lnTo>
                  <a:lnTo>
                    <a:pt x="1218" y="2560"/>
                  </a:lnTo>
                  <a:lnTo>
                    <a:pt x="1218" y="2620"/>
                  </a:lnTo>
                  <a:lnTo>
                    <a:pt x="1218" y="2640"/>
                  </a:lnTo>
                  <a:lnTo>
                    <a:pt x="1218" y="2640"/>
                  </a:lnTo>
                  <a:lnTo>
                    <a:pt x="1218" y="2620"/>
                  </a:lnTo>
                  <a:lnTo>
                    <a:pt x="1218" y="2580"/>
                  </a:lnTo>
                  <a:lnTo>
                    <a:pt x="1218" y="2480"/>
                  </a:lnTo>
                  <a:lnTo>
                    <a:pt x="1218" y="2320"/>
                  </a:lnTo>
                  <a:lnTo>
                    <a:pt x="1218" y="2140"/>
                  </a:lnTo>
                  <a:lnTo>
                    <a:pt x="1218" y="1980"/>
                  </a:lnTo>
                  <a:lnTo>
                    <a:pt x="1218" y="1820"/>
                  </a:lnTo>
                  <a:lnTo>
                    <a:pt x="1218" y="1720"/>
                  </a:lnTo>
                  <a:lnTo>
                    <a:pt x="1218" y="1680"/>
                  </a:lnTo>
                  <a:lnTo>
                    <a:pt x="1218" y="1660"/>
                  </a:lnTo>
                  <a:lnTo>
                    <a:pt x="1218" y="1660"/>
                  </a:lnTo>
                  <a:lnTo>
                    <a:pt x="1218" y="1680"/>
                  </a:lnTo>
                  <a:lnTo>
                    <a:pt x="1218" y="1740"/>
                  </a:lnTo>
                  <a:lnTo>
                    <a:pt x="1218" y="1860"/>
                  </a:lnTo>
                  <a:lnTo>
                    <a:pt x="1218" y="2000"/>
                  </a:lnTo>
                  <a:lnTo>
                    <a:pt x="1218" y="2120"/>
                  </a:lnTo>
                  <a:lnTo>
                    <a:pt x="1218" y="2240"/>
                  </a:lnTo>
                  <a:lnTo>
                    <a:pt x="1218" y="2300"/>
                  </a:lnTo>
                  <a:lnTo>
                    <a:pt x="1218" y="2320"/>
                  </a:lnTo>
                  <a:lnTo>
                    <a:pt x="1218" y="2320"/>
                  </a:lnTo>
                  <a:lnTo>
                    <a:pt x="1218" y="2300"/>
                  </a:lnTo>
                  <a:lnTo>
                    <a:pt x="1218" y="2260"/>
                  </a:lnTo>
                  <a:lnTo>
                    <a:pt x="1218" y="2140"/>
                  </a:lnTo>
                  <a:lnTo>
                    <a:pt x="1218" y="2000"/>
                  </a:lnTo>
                  <a:lnTo>
                    <a:pt x="1218" y="1820"/>
                  </a:lnTo>
                  <a:lnTo>
                    <a:pt x="1218" y="1640"/>
                  </a:lnTo>
                  <a:lnTo>
                    <a:pt x="1218" y="1500"/>
                  </a:lnTo>
                  <a:lnTo>
                    <a:pt x="1218" y="1380"/>
                  </a:lnTo>
                  <a:lnTo>
                    <a:pt x="1218" y="1340"/>
                  </a:lnTo>
                  <a:lnTo>
                    <a:pt x="1218" y="1320"/>
                  </a:lnTo>
                  <a:lnTo>
                    <a:pt x="1218" y="1320"/>
                  </a:lnTo>
                  <a:lnTo>
                    <a:pt x="1218" y="1320"/>
                  </a:lnTo>
                  <a:lnTo>
                    <a:pt x="1218" y="1400"/>
                  </a:lnTo>
                  <a:lnTo>
                    <a:pt x="1218" y="1480"/>
                  </a:lnTo>
                  <a:lnTo>
                    <a:pt x="1218" y="1600"/>
                  </a:lnTo>
                  <a:lnTo>
                    <a:pt x="1218" y="1740"/>
                  </a:lnTo>
                  <a:lnTo>
                    <a:pt x="1218" y="1840"/>
                  </a:lnTo>
                  <a:lnTo>
                    <a:pt x="1218" y="1940"/>
                  </a:lnTo>
                  <a:lnTo>
                    <a:pt x="1218" y="1980"/>
                  </a:lnTo>
                  <a:lnTo>
                    <a:pt x="1218" y="1980"/>
                  </a:lnTo>
                  <a:lnTo>
                    <a:pt x="1218" y="1960"/>
                  </a:lnTo>
                  <a:lnTo>
                    <a:pt x="1218" y="1900"/>
                  </a:lnTo>
                  <a:lnTo>
                    <a:pt x="1218" y="1840"/>
                  </a:lnTo>
                  <a:lnTo>
                    <a:pt x="1238" y="1780"/>
                  </a:lnTo>
                  <a:lnTo>
                    <a:pt x="1238" y="1720"/>
                  </a:lnTo>
                  <a:lnTo>
                    <a:pt x="1238" y="1680"/>
                  </a:lnTo>
                  <a:lnTo>
                    <a:pt x="1238" y="1660"/>
                  </a:lnTo>
                  <a:lnTo>
                    <a:pt x="1238" y="1680"/>
                  </a:lnTo>
                  <a:lnTo>
                    <a:pt x="1238" y="1700"/>
                  </a:lnTo>
                  <a:lnTo>
                    <a:pt x="1238" y="1760"/>
                  </a:lnTo>
                  <a:lnTo>
                    <a:pt x="1238" y="1820"/>
                  </a:lnTo>
                  <a:lnTo>
                    <a:pt x="1238" y="1920"/>
                  </a:lnTo>
                  <a:lnTo>
                    <a:pt x="1238" y="1960"/>
                  </a:lnTo>
                  <a:lnTo>
                    <a:pt x="1238" y="1980"/>
                  </a:lnTo>
                  <a:lnTo>
                    <a:pt x="1238" y="1960"/>
                  </a:lnTo>
                  <a:lnTo>
                    <a:pt x="1238" y="1920"/>
                  </a:lnTo>
                  <a:lnTo>
                    <a:pt x="1238" y="1860"/>
                  </a:lnTo>
                  <a:lnTo>
                    <a:pt x="1238" y="1800"/>
                  </a:lnTo>
                  <a:lnTo>
                    <a:pt x="1238" y="1740"/>
                  </a:lnTo>
                  <a:lnTo>
                    <a:pt x="1238" y="1680"/>
                  </a:lnTo>
                  <a:lnTo>
                    <a:pt x="1238" y="1660"/>
                  </a:lnTo>
                  <a:lnTo>
                    <a:pt x="1238" y="1660"/>
                  </a:lnTo>
                  <a:lnTo>
                    <a:pt x="1238" y="1700"/>
                  </a:lnTo>
                  <a:lnTo>
                    <a:pt x="1238" y="1780"/>
                  </a:lnTo>
                  <a:lnTo>
                    <a:pt x="1238" y="1860"/>
                  </a:lnTo>
                  <a:lnTo>
                    <a:pt x="1238" y="1960"/>
                  </a:lnTo>
                  <a:lnTo>
                    <a:pt x="1238" y="2080"/>
                  </a:lnTo>
                  <a:lnTo>
                    <a:pt x="1238" y="2180"/>
                  </a:lnTo>
                  <a:lnTo>
                    <a:pt x="1238" y="2260"/>
                  </a:lnTo>
                  <a:lnTo>
                    <a:pt x="1238" y="2320"/>
                  </a:lnTo>
                  <a:lnTo>
                    <a:pt x="1238" y="2320"/>
                  </a:lnTo>
                  <a:lnTo>
                    <a:pt x="1258" y="2320"/>
                  </a:lnTo>
                  <a:lnTo>
                    <a:pt x="1258" y="2360"/>
                  </a:lnTo>
                  <a:lnTo>
                    <a:pt x="1258" y="2400"/>
                  </a:lnTo>
                  <a:lnTo>
                    <a:pt x="1258" y="2520"/>
                  </a:lnTo>
                  <a:lnTo>
                    <a:pt x="1258" y="2580"/>
                  </a:lnTo>
                  <a:lnTo>
                    <a:pt x="1258" y="2620"/>
                  </a:lnTo>
                  <a:lnTo>
                    <a:pt x="1258" y="2640"/>
                  </a:lnTo>
                  <a:lnTo>
                    <a:pt x="1258" y="2640"/>
                  </a:lnTo>
                  <a:lnTo>
                    <a:pt x="1258" y="2600"/>
                  </a:lnTo>
                  <a:lnTo>
                    <a:pt x="1258" y="2520"/>
                  </a:lnTo>
                  <a:lnTo>
                    <a:pt x="1258" y="2420"/>
                  </a:lnTo>
                  <a:lnTo>
                    <a:pt x="1258" y="2300"/>
                  </a:lnTo>
                  <a:lnTo>
                    <a:pt x="1258" y="2200"/>
                  </a:lnTo>
                  <a:lnTo>
                    <a:pt x="1258" y="2100"/>
                  </a:lnTo>
                  <a:lnTo>
                    <a:pt x="1258" y="2020"/>
                  </a:lnTo>
                  <a:lnTo>
                    <a:pt x="1258" y="1980"/>
                  </a:lnTo>
                  <a:lnTo>
                    <a:pt x="1258" y="1980"/>
                  </a:lnTo>
                  <a:lnTo>
                    <a:pt x="1258" y="2020"/>
                  </a:lnTo>
                  <a:lnTo>
                    <a:pt x="1258" y="2100"/>
                  </a:lnTo>
                  <a:lnTo>
                    <a:pt x="1258" y="2180"/>
                  </a:lnTo>
                  <a:lnTo>
                    <a:pt x="1258" y="2240"/>
                  </a:lnTo>
                  <a:lnTo>
                    <a:pt x="1258" y="2300"/>
                  </a:lnTo>
                  <a:lnTo>
                    <a:pt x="1258" y="2340"/>
                  </a:lnTo>
                  <a:lnTo>
                    <a:pt x="1258" y="2320"/>
                  </a:lnTo>
                  <a:lnTo>
                    <a:pt x="1258" y="2300"/>
                  </a:lnTo>
                  <a:lnTo>
                    <a:pt x="1258" y="2240"/>
                  </a:lnTo>
                  <a:lnTo>
                    <a:pt x="1258" y="2120"/>
                  </a:lnTo>
                  <a:lnTo>
                    <a:pt x="1258" y="1980"/>
                  </a:lnTo>
                  <a:lnTo>
                    <a:pt x="1258" y="1800"/>
                  </a:lnTo>
                  <a:lnTo>
                    <a:pt x="1258" y="1640"/>
                  </a:lnTo>
                  <a:lnTo>
                    <a:pt x="1258" y="1480"/>
                  </a:lnTo>
                  <a:lnTo>
                    <a:pt x="1258" y="1380"/>
                  </a:lnTo>
                  <a:lnTo>
                    <a:pt x="1258" y="1340"/>
                  </a:lnTo>
                  <a:lnTo>
                    <a:pt x="1258" y="1320"/>
                  </a:lnTo>
                  <a:lnTo>
                    <a:pt x="1258" y="1320"/>
                  </a:lnTo>
                  <a:lnTo>
                    <a:pt x="1258" y="1340"/>
                  </a:lnTo>
                  <a:lnTo>
                    <a:pt x="1258" y="1400"/>
                  </a:lnTo>
                  <a:lnTo>
                    <a:pt x="1258" y="1520"/>
                  </a:lnTo>
                  <a:lnTo>
                    <a:pt x="1258" y="1640"/>
                  </a:lnTo>
                  <a:lnTo>
                    <a:pt x="1277" y="1780"/>
                  </a:lnTo>
                  <a:lnTo>
                    <a:pt x="1277" y="1900"/>
                  </a:lnTo>
                  <a:lnTo>
                    <a:pt x="1277" y="1960"/>
                  </a:lnTo>
                  <a:lnTo>
                    <a:pt x="1277" y="1980"/>
                  </a:lnTo>
                  <a:lnTo>
                    <a:pt x="1277" y="1980"/>
                  </a:lnTo>
                  <a:lnTo>
                    <a:pt x="1277" y="1960"/>
                  </a:lnTo>
                  <a:lnTo>
                    <a:pt x="1277" y="1920"/>
                  </a:lnTo>
                  <a:lnTo>
                    <a:pt x="1277" y="1860"/>
                  </a:lnTo>
                  <a:lnTo>
                    <a:pt x="1277" y="1780"/>
                  </a:lnTo>
                  <a:lnTo>
                    <a:pt x="1277" y="1600"/>
                  </a:lnTo>
                  <a:lnTo>
                    <a:pt x="1277" y="1420"/>
                  </a:lnTo>
                  <a:lnTo>
                    <a:pt x="1277" y="1240"/>
                  </a:lnTo>
                  <a:lnTo>
                    <a:pt x="1277" y="1080"/>
                  </a:lnTo>
                  <a:lnTo>
                    <a:pt x="1277" y="1020"/>
                  </a:lnTo>
                  <a:lnTo>
                    <a:pt x="1277" y="980"/>
                  </a:lnTo>
                  <a:lnTo>
                    <a:pt x="1277" y="980"/>
                  </a:lnTo>
                  <a:lnTo>
                    <a:pt x="1277" y="980"/>
                  </a:lnTo>
                  <a:lnTo>
                    <a:pt x="1277" y="1020"/>
                  </a:lnTo>
                  <a:lnTo>
                    <a:pt x="1277" y="1080"/>
                  </a:lnTo>
                  <a:lnTo>
                    <a:pt x="1277" y="1160"/>
                  </a:lnTo>
                  <a:lnTo>
                    <a:pt x="1277" y="1260"/>
                  </a:lnTo>
                  <a:lnTo>
                    <a:pt x="1277" y="1500"/>
                  </a:lnTo>
                  <a:lnTo>
                    <a:pt x="1277" y="1760"/>
                  </a:lnTo>
                  <a:lnTo>
                    <a:pt x="1277" y="2040"/>
                  </a:lnTo>
                  <a:lnTo>
                    <a:pt x="1277" y="2300"/>
                  </a:lnTo>
                  <a:lnTo>
                    <a:pt x="1277" y="2420"/>
                  </a:lnTo>
                  <a:lnTo>
                    <a:pt x="1277" y="2500"/>
                  </a:lnTo>
                  <a:lnTo>
                    <a:pt x="1277" y="2580"/>
                  </a:lnTo>
                  <a:lnTo>
                    <a:pt x="1277" y="2640"/>
                  </a:lnTo>
                  <a:lnTo>
                    <a:pt x="1277" y="2680"/>
                  </a:lnTo>
                  <a:lnTo>
                    <a:pt x="1277" y="2660"/>
                  </a:lnTo>
                  <a:lnTo>
                    <a:pt x="1277" y="2620"/>
                  </a:lnTo>
                  <a:lnTo>
                    <a:pt x="1277" y="2560"/>
                  </a:lnTo>
                  <a:lnTo>
                    <a:pt x="1277" y="2400"/>
                  </a:lnTo>
                  <a:lnTo>
                    <a:pt x="1277" y="2360"/>
                  </a:lnTo>
                  <a:lnTo>
                    <a:pt x="1277" y="2320"/>
                  </a:lnTo>
                  <a:lnTo>
                    <a:pt x="1277" y="2320"/>
                  </a:lnTo>
                  <a:lnTo>
                    <a:pt x="1297" y="2320"/>
                  </a:lnTo>
                  <a:lnTo>
                    <a:pt x="1297" y="2320"/>
                  </a:lnTo>
                  <a:lnTo>
                    <a:pt x="1297" y="2340"/>
                  </a:lnTo>
                  <a:lnTo>
                    <a:pt x="1297" y="2380"/>
                  </a:lnTo>
                  <a:lnTo>
                    <a:pt x="1297" y="2480"/>
                  </a:lnTo>
                  <a:lnTo>
                    <a:pt x="1297" y="2580"/>
                  </a:lnTo>
                  <a:lnTo>
                    <a:pt x="1297" y="2620"/>
                  </a:lnTo>
                  <a:lnTo>
                    <a:pt x="1297" y="2640"/>
                  </a:lnTo>
                  <a:lnTo>
                    <a:pt x="1297" y="2640"/>
                  </a:lnTo>
                  <a:lnTo>
                    <a:pt x="1297" y="2640"/>
                  </a:lnTo>
                  <a:lnTo>
                    <a:pt x="1297" y="2640"/>
                  </a:lnTo>
                  <a:lnTo>
                    <a:pt x="1317" y="2640"/>
                  </a:lnTo>
                  <a:lnTo>
                    <a:pt x="1317" y="2580"/>
                  </a:lnTo>
                  <a:lnTo>
                    <a:pt x="1317" y="2500"/>
                  </a:lnTo>
                  <a:lnTo>
                    <a:pt x="1317" y="2400"/>
                  </a:lnTo>
                  <a:lnTo>
                    <a:pt x="1317" y="2320"/>
                  </a:lnTo>
                  <a:lnTo>
                    <a:pt x="1317" y="1980"/>
                  </a:lnTo>
                  <a:lnTo>
                    <a:pt x="1317" y="1880"/>
                  </a:lnTo>
                  <a:lnTo>
                    <a:pt x="1317" y="1780"/>
                  </a:lnTo>
                  <a:lnTo>
                    <a:pt x="1317" y="1700"/>
                  </a:lnTo>
                  <a:lnTo>
                    <a:pt x="1317" y="1660"/>
                  </a:lnTo>
                  <a:lnTo>
                    <a:pt x="1317" y="1660"/>
                  </a:lnTo>
                  <a:lnTo>
                    <a:pt x="1317" y="1680"/>
                  </a:lnTo>
                  <a:lnTo>
                    <a:pt x="1317" y="1700"/>
                  </a:lnTo>
                  <a:lnTo>
                    <a:pt x="1317" y="1760"/>
                  </a:lnTo>
                  <a:lnTo>
                    <a:pt x="1317" y="1820"/>
                  </a:lnTo>
                  <a:lnTo>
                    <a:pt x="1337" y="1920"/>
                  </a:lnTo>
                  <a:lnTo>
                    <a:pt x="1337" y="1960"/>
                  </a:lnTo>
                  <a:lnTo>
                    <a:pt x="1337" y="1980"/>
                  </a:lnTo>
                  <a:lnTo>
                    <a:pt x="1337" y="1960"/>
                  </a:lnTo>
                  <a:lnTo>
                    <a:pt x="1337" y="1920"/>
                  </a:lnTo>
                  <a:lnTo>
                    <a:pt x="1337" y="1840"/>
                  </a:lnTo>
                  <a:lnTo>
                    <a:pt x="1337" y="1780"/>
                  </a:lnTo>
                  <a:lnTo>
                    <a:pt x="1337" y="1720"/>
                  </a:lnTo>
                  <a:lnTo>
                    <a:pt x="1337" y="1660"/>
                  </a:lnTo>
                  <a:lnTo>
                    <a:pt x="1337" y="1640"/>
                  </a:lnTo>
                  <a:lnTo>
                    <a:pt x="1337" y="1660"/>
                  </a:lnTo>
                  <a:lnTo>
                    <a:pt x="1337" y="1720"/>
                  </a:lnTo>
                  <a:lnTo>
                    <a:pt x="1337" y="1840"/>
                  </a:lnTo>
                  <a:lnTo>
                    <a:pt x="1337" y="1980"/>
                  </a:lnTo>
                  <a:lnTo>
                    <a:pt x="1337" y="2140"/>
                  </a:lnTo>
                  <a:lnTo>
                    <a:pt x="1337" y="2280"/>
                  </a:lnTo>
                  <a:lnTo>
                    <a:pt x="1337" y="2440"/>
                  </a:lnTo>
                  <a:lnTo>
                    <a:pt x="1337" y="2560"/>
                  </a:lnTo>
                  <a:lnTo>
                    <a:pt x="1337" y="2640"/>
                  </a:lnTo>
                  <a:lnTo>
                    <a:pt x="1337" y="2640"/>
                  </a:lnTo>
                  <a:lnTo>
                    <a:pt x="1337" y="2620"/>
                  </a:lnTo>
                  <a:lnTo>
                    <a:pt x="1337" y="2580"/>
                  </a:lnTo>
                  <a:lnTo>
                    <a:pt x="1337" y="2480"/>
                  </a:lnTo>
                  <a:lnTo>
                    <a:pt x="1337" y="2380"/>
                  </a:lnTo>
                  <a:lnTo>
                    <a:pt x="1337" y="2340"/>
                  </a:lnTo>
                  <a:lnTo>
                    <a:pt x="1337" y="2320"/>
                  </a:lnTo>
                  <a:lnTo>
                    <a:pt x="1337" y="2320"/>
                  </a:lnTo>
                  <a:lnTo>
                    <a:pt x="1357" y="2320"/>
                  </a:lnTo>
                  <a:lnTo>
                    <a:pt x="1357" y="2320"/>
                  </a:lnTo>
                  <a:lnTo>
                    <a:pt x="1357" y="2280"/>
                  </a:lnTo>
                  <a:lnTo>
                    <a:pt x="1357" y="2240"/>
                  </a:lnTo>
                  <a:lnTo>
                    <a:pt x="1357" y="2120"/>
                  </a:lnTo>
                  <a:lnTo>
                    <a:pt x="1357" y="2020"/>
                  </a:lnTo>
                  <a:lnTo>
                    <a:pt x="1357" y="2000"/>
                  </a:lnTo>
                  <a:lnTo>
                    <a:pt x="1357" y="1980"/>
                  </a:lnTo>
                  <a:lnTo>
                    <a:pt x="1357" y="2000"/>
                  </a:lnTo>
                  <a:lnTo>
                    <a:pt x="1357" y="2020"/>
                  </a:lnTo>
                  <a:lnTo>
                    <a:pt x="1357" y="2100"/>
                  </a:lnTo>
                  <a:lnTo>
                    <a:pt x="1357" y="2220"/>
                  </a:lnTo>
                  <a:lnTo>
                    <a:pt x="1357" y="2320"/>
                  </a:lnTo>
                  <a:lnTo>
                    <a:pt x="1357" y="2400"/>
                  </a:lnTo>
                  <a:lnTo>
                    <a:pt x="1357" y="2500"/>
                  </a:lnTo>
                  <a:lnTo>
                    <a:pt x="1377" y="2580"/>
                  </a:lnTo>
                  <a:lnTo>
                    <a:pt x="1377" y="2640"/>
                  </a:lnTo>
                  <a:lnTo>
                    <a:pt x="1377" y="2640"/>
                  </a:lnTo>
                  <a:lnTo>
                    <a:pt x="1377" y="2640"/>
                  </a:lnTo>
                  <a:lnTo>
                    <a:pt x="1377" y="2640"/>
                  </a:lnTo>
                  <a:lnTo>
                    <a:pt x="1377" y="2620"/>
                  </a:lnTo>
                  <a:lnTo>
                    <a:pt x="1377" y="2560"/>
                  </a:lnTo>
                  <a:lnTo>
                    <a:pt x="1377" y="2460"/>
                  </a:lnTo>
                  <a:lnTo>
                    <a:pt x="1377" y="2360"/>
                  </a:lnTo>
                  <a:lnTo>
                    <a:pt x="1377" y="2340"/>
                  </a:lnTo>
                  <a:lnTo>
                    <a:pt x="1377" y="2320"/>
                  </a:lnTo>
                  <a:lnTo>
                    <a:pt x="1377" y="2340"/>
                  </a:lnTo>
                  <a:lnTo>
                    <a:pt x="1377" y="2360"/>
                  </a:lnTo>
                  <a:lnTo>
                    <a:pt x="1377" y="2420"/>
                  </a:lnTo>
                  <a:lnTo>
                    <a:pt x="1377" y="2480"/>
                  </a:lnTo>
                  <a:lnTo>
                    <a:pt x="1397" y="2580"/>
                  </a:lnTo>
                  <a:lnTo>
                    <a:pt x="1397" y="2620"/>
                  </a:lnTo>
                  <a:lnTo>
                    <a:pt x="1397" y="2640"/>
                  </a:lnTo>
                  <a:lnTo>
                    <a:pt x="1397" y="2620"/>
                  </a:lnTo>
                  <a:lnTo>
                    <a:pt x="1397" y="2580"/>
                  </a:lnTo>
                  <a:lnTo>
                    <a:pt x="1397" y="2540"/>
                  </a:lnTo>
                  <a:lnTo>
                    <a:pt x="1397" y="2480"/>
                  </a:lnTo>
                  <a:lnTo>
                    <a:pt x="1397" y="2360"/>
                  </a:lnTo>
                  <a:lnTo>
                    <a:pt x="1397" y="2340"/>
                  </a:lnTo>
                  <a:lnTo>
                    <a:pt x="1397" y="2320"/>
                  </a:lnTo>
                  <a:lnTo>
                    <a:pt x="1397" y="2340"/>
                  </a:lnTo>
                  <a:lnTo>
                    <a:pt x="1397" y="2380"/>
                  </a:lnTo>
                  <a:lnTo>
                    <a:pt x="1397" y="2460"/>
                  </a:lnTo>
                  <a:lnTo>
                    <a:pt x="1397" y="2520"/>
                  </a:lnTo>
                  <a:lnTo>
                    <a:pt x="1397" y="2580"/>
                  </a:lnTo>
                  <a:lnTo>
                    <a:pt x="1397" y="2640"/>
                  </a:lnTo>
                  <a:lnTo>
                    <a:pt x="1397" y="2660"/>
                  </a:lnTo>
                  <a:lnTo>
                    <a:pt x="1397" y="2640"/>
                  </a:lnTo>
                  <a:lnTo>
                    <a:pt x="1397" y="2620"/>
                  </a:lnTo>
                  <a:lnTo>
                    <a:pt x="1397" y="2560"/>
                  </a:lnTo>
                  <a:lnTo>
                    <a:pt x="1397" y="2440"/>
                  </a:lnTo>
                  <a:lnTo>
                    <a:pt x="1397" y="2280"/>
                  </a:lnTo>
                  <a:lnTo>
                    <a:pt x="1397" y="2100"/>
                  </a:lnTo>
                  <a:lnTo>
                    <a:pt x="1397" y="1940"/>
                  </a:lnTo>
                  <a:lnTo>
                    <a:pt x="1397" y="1800"/>
                  </a:lnTo>
                  <a:lnTo>
                    <a:pt x="1397" y="1740"/>
                  </a:lnTo>
                  <a:lnTo>
                    <a:pt x="1397" y="1700"/>
                  </a:lnTo>
                  <a:lnTo>
                    <a:pt x="1397" y="1660"/>
                  </a:lnTo>
                  <a:lnTo>
                    <a:pt x="1397" y="1660"/>
                  </a:lnTo>
                  <a:lnTo>
                    <a:pt x="1397" y="1660"/>
                  </a:lnTo>
                  <a:lnTo>
                    <a:pt x="1397" y="1700"/>
                  </a:lnTo>
                  <a:lnTo>
                    <a:pt x="1397" y="1740"/>
                  </a:lnTo>
                  <a:lnTo>
                    <a:pt x="1397" y="1800"/>
                  </a:lnTo>
                  <a:lnTo>
                    <a:pt x="1397" y="1940"/>
                  </a:lnTo>
                  <a:lnTo>
                    <a:pt x="1397" y="2100"/>
                  </a:lnTo>
                  <a:lnTo>
                    <a:pt x="1417" y="2280"/>
                  </a:lnTo>
                  <a:lnTo>
                    <a:pt x="1417" y="2440"/>
                  </a:lnTo>
                  <a:lnTo>
                    <a:pt x="1417" y="2560"/>
                  </a:lnTo>
                  <a:lnTo>
                    <a:pt x="1417" y="2620"/>
                  </a:lnTo>
                  <a:lnTo>
                    <a:pt x="1417" y="2640"/>
                  </a:lnTo>
                  <a:lnTo>
                    <a:pt x="1417" y="2660"/>
                  </a:lnTo>
                  <a:lnTo>
                    <a:pt x="1417" y="2640"/>
                  </a:lnTo>
                  <a:lnTo>
                    <a:pt x="1417" y="2600"/>
                  </a:lnTo>
                  <a:lnTo>
                    <a:pt x="1417" y="2540"/>
                  </a:lnTo>
                  <a:lnTo>
                    <a:pt x="1417" y="2400"/>
                  </a:lnTo>
                  <a:lnTo>
                    <a:pt x="1417" y="2360"/>
                  </a:lnTo>
                  <a:lnTo>
                    <a:pt x="1417" y="2320"/>
                  </a:lnTo>
                  <a:lnTo>
                    <a:pt x="1417" y="2320"/>
                  </a:lnTo>
                  <a:lnTo>
                    <a:pt x="1417" y="2320"/>
                  </a:lnTo>
                  <a:lnTo>
                    <a:pt x="1417" y="2340"/>
                  </a:lnTo>
                  <a:lnTo>
                    <a:pt x="1417" y="2380"/>
                  </a:lnTo>
                  <a:lnTo>
                    <a:pt x="1417" y="2480"/>
                  </a:lnTo>
                  <a:lnTo>
                    <a:pt x="1417" y="2580"/>
                  </a:lnTo>
                  <a:lnTo>
                    <a:pt x="1417" y="2620"/>
                  </a:lnTo>
                  <a:lnTo>
                    <a:pt x="1417" y="2640"/>
                  </a:lnTo>
                  <a:lnTo>
                    <a:pt x="1417" y="2640"/>
                  </a:lnTo>
                  <a:lnTo>
                    <a:pt x="1437" y="2640"/>
                  </a:lnTo>
                  <a:lnTo>
                    <a:pt x="1437" y="2640"/>
                  </a:lnTo>
                  <a:lnTo>
                    <a:pt x="1437" y="2640"/>
                  </a:lnTo>
                  <a:lnTo>
                    <a:pt x="1437" y="2640"/>
                  </a:lnTo>
                  <a:lnTo>
                    <a:pt x="1437" y="2640"/>
                  </a:lnTo>
                  <a:lnTo>
                    <a:pt x="1457" y="2640"/>
                  </a:lnTo>
                  <a:lnTo>
                    <a:pt x="1457" y="2640"/>
                  </a:lnTo>
                  <a:lnTo>
                    <a:pt x="1457" y="2640"/>
                  </a:lnTo>
                  <a:lnTo>
                    <a:pt x="1457" y="2620"/>
                  </a:lnTo>
                  <a:lnTo>
                    <a:pt x="1457" y="2560"/>
                  </a:lnTo>
                  <a:lnTo>
                    <a:pt x="1457" y="2460"/>
                  </a:lnTo>
                  <a:lnTo>
                    <a:pt x="1457" y="2360"/>
                  </a:lnTo>
                  <a:lnTo>
                    <a:pt x="1457" y="2340"/>
                  </a:lnTo>
                  <a:lnTo>
                    <a:pt x="1457" y="2320"/>
                  </a:lnTo>
                  <a:lnTo>
                    <a:pt x="1457" y="2340"/>
                  </a:lnTo>
                  <a:lnTo>
                    <a:pt x="1457" y="2360"/>
                  </a:lnTo>
                  <a:lnTo>
                    <a:pt x="1457" y="2420"/>
                  </a:lnTo>
                  <a:lnTo>
                    <a:pt x="1457" y="2480"/>
                  </a:lnTo>
                  <a:lnTo>
                    <a:pt x="1477" y="2580"/>
                  </a:lnTo>
                  <a:lnTo>
                    <a:pt x="1477" y="2620"/>
                  </a:lnTo>
                  <a:lnTo>
                    <a:pt x="1477" y="2640"/>
                  </a:lnTo>
                  <a:lnTo>
                    <a:pt x="1477" y="2640"/>
                  </a:lnTo>
                  <a:lnTo>
                    <a:pt x="1477" y="2600"/>
                  </a:lnTo>
                  <a:lnTo>
                    <a:pt x="1477" y="2520"/>
                  </a:lnTo>
                  <a:lnTo>
                    <a:pt x="1477" y="2420"/>
                  </a:lnTo>
                  <a:lnTo>
                    <a:pt x="1477" y="2320"/>
                  </a:lnTo>
                  <a:lnTo>
                    <a:pt x="1477" y="2280"/>
                  </a:lnTo>
                  <a:lnTo>
                    <a:pt x="1477" y="2220"/>
                  </a:lnTo>
                  <a:lnTo>
                    <a:pt x="1477" y="2080"/>
                  </a:lnTo>
                  <a:lnTo>
                    <a:pt x="1477" y="2040"/>
                  </a:lnTo>
                  <a:lnTo>
                    <a:pt x="1477" y="2000"/>
                  </a:lnTo>
                  <a:lnTo>
                    <a:pt x="1477" y="1980"/>
                  </a:lnTo>
                  <a:lnTo>
                    <a:pt x="1477" y="1980"/>
                  </a:lnTo>
                  <a:lnTo>
                    <a:pt x="1477" y="2020"/>
                  </a:lnTo>
                  <a:lnTo>
                    <a:pt x="1477" y="2100"/>
                  </a:lnTo>
                  <a:lnTo>
                    <a:pt x="1477" y="2200"/>
                  </a:lnTo>
                  <a:lnTo>
                    <a:pt x="1477" y="2300"/>
                  </a:lnTo>
                  <a:lnTo>
                    <a:pt x="1477" y="2420"/>
                  </a:lnTo>
                  <a:lnTo>
                    <a:pt x="1477" y="2520"/>
                  </a:lnTo>
                  <a:lnTo>
                    <a:pt x="1477" y="2600"/>
                  </a:lnTo>
                  <a:lnTo>
                    <a:pt x="1477" y="2640"/>
                  </a:lnTo>
                  <a:lnTo>
                    <a:pt x="1477" y="2640"/>
                  </a:lnTo>
                  <a:lnTo>
                    <a:pt x="1477" y="2620"/>
                  </a:lnTo>
                  <a:lnTo>
                    <a:pt x="1477" y="2560"/>
                  </a:lnTo>
                  <a:lnTo>
                    <a:pt x="1477" y="2500"/>
                  </a:lnTo>
                  <a:lnTo>
                    <a:pt x="1477" y="2440"/>
                  </a:lnTo>
                  <a:lnTo>
                    <a:pt x="1477" y="2380"/>
                  </a:lnTo>
                  <a:lnTo>
                    <a:pt x="1477" y="2340"/>
                  </a:lnTo>
                  <a:lnTo>
                    <a:pt x="1477" y="2320"/>
                  </a:lnTo>
                  <a:lnTo>
                    <a:pt x="1477" y="2340"/>
                  </a:lnTo>
                  <a:lnTo>
                    <a:pt x="1477" y="2360"/>
                  </a:lnTo>
                  <a:lnTo>
                    <a:pt x="1477" y="2460"/>
                  </a:lnTo>
                  <a:lnTo>
                    <a:pt x="1497" y="2560"/>
                  </a:lnTo>
                  <a:lnTo>
                    <a:pt x="1497" y="2620"/>
                  </a:lnTo>
                  <a:lnTo>
                    <a:pt x="1497" y="2640"/>
                  </a:lnTo>
                  <a:lnTo>
                    <a:pt x="1497" y="2640"/>
                  </a:lnTo>
                  <a:lnTo>
                    <a:pt x="1497" y="2580"/>
                  </a:lnTo>
                  <a:lnTo>
                    <a:pt x="1497" y="2500"/>
                  </a:lnTo>
                  <a:lnTo>
                    <a:pt x="1497" y="2380"/>
                  </a:lnTo>
                  <a:lnTo>
                    <a:pt x="1497" y="2260"/>
                  </a:lnTo>
                  <a:lnTo>
                    <a:pt x="1497" y="2160"/>
                  </a:lnTo>
                  <a:lnTo>
                    <a:pt x="1497" y="2060"/>
                  </a:lnTo>
                  <a:lnTo>
                    <a:pt x="1497" y="2000"/>
                  </a:lnTo>
                  <a:lnTo>
                    <a:pt x="1497" y="1980"/>
                  </a:lnTo>
                  <a:lnTo>
                    <a:pt x="1497" y="2000"/>
                  </a:lnTo>
                  <a:lnTo>
                    <a:pt x="1497" y="2080"/>
                  </a:lnTo>
                  <a:lnTo>
                    <a:pt x="1497" y="2180"/>
                  </a:lnTo>
                  <a:lnTo>
                    <a:pt x="1497" y="2280"/>
                  </a:lnTo>
                  <a:lnTo>
                    <a:pt x="1497" y="2400"/>
                  </a:lnTo>
                  <a:lnTo>
                    <a:pt x="1497" y="2520"/>
                  </a:lnTo>
                  <a:lnTo>
                    <a:pt x="1497" y="2600"/>
                  </a:lnTo>
                  <a:lnTo>
                    <a:pt x="1497" y="2640"/>
                  </a:lnTo>
                  <a:lnTo>
                    <a:pt x="1497" y="2640"/>
                  </a:lnTo>
                  <a:lnTo>
                    <a:pt x="1497" y="2620"/>
                  </a:lnTo>
                  <a:lnTo>
                    <a:pt x="1497" y="2600"/>
                  </a:lnTo>
                  <a:lnTo>
                    <a:pt x="1497" y="2540"/>
                  </a:lnTo>
                  <a:lnTo>
                    <a:pt x="1517" y="2420"/>
                  </a:lnTo>
                  <a:lnTo>
                    <a:pt x="1517" y="2320"/>
                  </a:lnTo>
                  <a:lnTo>
                    <a:pt x="1517" y="1980"/>
                  </a:lnTo>
                  <a:lnTo>
                    <a:pt x="1517" y="1940"/>
                  </a:lnTo>
                  <a:lnTo>
                    <a:pt x="1517" y="1860"/>
                  </a:lnTo>
                  <a:lnTo>
                    <a:pt x="1517" y="1740"/>
                  </a:lnTo>
                  <a:lnTo>
                    <a:pt x="1517" y="1680"/>
                  </a:lnTo>
                  <a:lnTo>
                    <a:pt x="1517" y="1640"/>
                  </a:lnTo>
                  <a:lnTo>
                    <a:pt x="1517" y="1640"/>
                  </a:lnTo>
                  <a:lnTo>
                    <a:pt x="1517" y="1660"/>
                  </a:lnTo>
                  <a:lnTo>
                    <a:pt x="1517" y="1720"/>
                  </a:lnTo>
                  <a:lnTo>
                    <a:pt x="1517" y="1840"/>
                  </a:lnTo>
                  <a:lnTo>
                    <a:pt x="1517" y="1980"/>
                  </a:lnTo>
                  <a:lnTo>
                    <a:pt x="1517" y="2140"/>
                  </a:lnTo>
                  <a:lnTo>
                    <a:pt x="1517" y="2280"/>
                  </a:lnTo>
                  <a:lnTo>
                    <a:pt x="1517" y="2440"/>
                  </a:lnTo>
                  <a:lnTo>
                    <a:pt x="1517" y="2560"/>
                  </a:lnTo>
                  <a:lnTo>
                    <a:pt x="1517" y="2640"/>
                  </a:lnTo>
                  <a:lnTo>
                    <a:pt x="1517" y="2640"/>
                  </a:lnTo>
                  <a:lnTo>
                    <a:pt x="1517" y="2620"/>
                  </a:lnTo>
                  <a:lnTo>
                    <a:pt x="1517" y="2560"/>
                  </a:lnTo>
                  <a:lnTo>
                    <a:pt x="1517" y="2460"/>
                  </a:lnTo>
                  <a:lnTo>
                    <a:pt x="1537" y="2360"/>
                  </a:lnTo>
                  <a:lnTo>
                    <a:pt x="1537" y="2340"/>
                  </a:lnTo>
                  <a:lnTo>
                    <a:pt x="1537" y="2320"/>
                  </a:lnTo>
                  <a:lnTo>
                    <a:pt x="1537" y="2340"/>
                  </a:lnTo>
                  <a:lnTo>
                    <a:pt x="1537" y="2360"/>
                  </a:lnTo>
                  <a:lnTo>
                    <a:pt x="1537" y="2420"/>
                  </a:lnTo>
                  <a:lnTo>
                    <a:pt x="1537" y="2480"/>
                  </a:lnTo>
                  <a:lnTo>
                    <a:pt x="1537" y="2580"/>
                  </a:lnTo>
                  <a:lnTo>
                    <a:pt x="1537" y="2620"/>
                  </a:lnTo>
                  <a:lnTo>
                    <a:pt x="1537" y="2640"/>
                  </a:lnTo>
                  <a:lnTo>
                    <a:pt x="1537" y="2620"/>
                  </a:lnTo>
                  <a:lnTo>
                    <a:pt x="1537" y="2600"/>
                  </a:lnTo>
                  <a:lnTo>
                    <a:pt x="1537" y="2500"/>
                  </a:lnTo>
                  <a:lnTo>
                    <a:pt x="1537" y="2400"/>
                  </a:lnTo>
                  <a:lnTo>
                    <a:pt x="1537" y="2340"/>
                  </a:lnTo>
                  <a:lnTo>
                    <a:pt x="1537" y="2320"/>
                  </a:lnTo>
                  <a:lnTo>
                    <a:pt x="1537" y="2320"/>
                  </a:lnTo>
                  <a:lnTo>
                    <a:pt x="1537" y="2320"/>
                  </a:lnTo>
                  <a:lnTo>
                    <a:pt x="1557" y="2320"/>
                  </a:lnTo>
                  <a:lnTo>
                    <a:pt x="1557" y="2320"/>
                  </a:lnTo>
                  <a:lnTo>
                    <a:pt x="1557" y="2340"/>
                  </a:lnTo>
                  <a:lnTo>
                    <a:pt x="1557" y="2380"/>
                  </a:lnTo>
                  <a:lnTo>
                    <a:pt x="1557" y="2480"/>
                  </a:lnTo>
                  <a:lnTo>
                    <a:pt x="1557" y="2580"/>
                  </a:lnTo>
                  <a:lnTo>
                    <a:pt x="1557" y="2620"/>
                  </a:lnTo>
                  <a:lnTo>
                    <a:pt x="1557" y="2640"/>
                  </a:lnTo>
                  <a:lnTo>
                    <a:pt x="1557" y="2640"/>
                  </a:lnTo>
                  <a:lnTo>
                    <a:pt x="1557" y="2580"/>
                  </a:lnTo>
                  <a:lnTo>
                    <a:pt x="1557" y="2500"/>
                  </a:lnTo>
                  <a:lnTo>
                    <a:pt x="1557" y="2380"/>
                  </a:lnTo>
                  <a:lnTo>
                    <a:pt x="1557" y="2260"/>
                  </a:lnTo>
                  <a:lnTo>
                    <a:pt x="1557" y="2160"/>
                  </a:lnTo>
                  <a:lnTo>
                    <a:pt x="1557" y="2060"/>
                  </a:lnTo>
                  <a:lnTo>
                    <a:pt x="1557" y="2000"/>
                  </a:lnTo>
                  <a:lnTo>
                    <a:pt x="1557" y="1980"/>
                  </a:lnTo>
                  <a:lnTo>
                    <a:pt x="1557" y="2000"/>
                  </a:lnTo>
                  <a:lnTo>
                    <a:pt x="1557" y="2080"/>
                  </a:lnTo>
                  <a:lnTo>
                    <a:pt x="1557" y="2180"/>
                  </a:lnTo>
                  <a:lnTo>
                    <a:pt x="1557" y="2280"/>
                  </a:lnTo>
                  <a:lnTo>
                    <a:pt x="1577" y="2400"/>
                  </a:lnTo>
                  <a:lnTo>
                    <a:pt x="1577" y="2520"/>
                  </a:lnTo>
                  <a:lnTo>
                    <a:pt x="1577" y="2600"/>
                  </a:lnTo>
                  <a:lnTo>
                    <a:pt x="1577" y="2640"/>
                  </a:lnTo>
                  <a:lnTo>
                    <a:pt x="1577" y="2640"/>
                  </a:lnTo>
                  <a:lnTo>
                    <a:pt x="1577" y="2620"/>
                  </a:lnTo>
                  <a:lnTo>
                    <a:pt x="1577" y="2560"/>
                  </a:lnTo>
                  <a:lnTo>
                    <a:pt x="1577" y="2500"/>
                  </a:lnTo>
                  <a:lnTo>
                    <a:pt x="1577" y="2440"/>
                  </a:lnTo>
                  <a:lnTo>
                    <a:pt x="1577" y="2380"/>
                  </a:lnTo>
                  <a:lnTo>
                    <a:pt x="1577" y="2340"/>
                  </a:lnTo>
                  <a:lnTo>
                    <a:pt x="1577" y="2320"/>
                  </a:lnTo>
                  <a:lnTo>
                    <a:pt x="1577" y="2340"/>
                  </a:lnTo>
                  <a:lnTo>
                    <a:pt x="1577" y="2360"/>
                  </a:lnTo>
                  <a:lnTo>
                    <a:pt x="1577" y="2460"/>
                  </a:lnTo>
                  <a:lnTo>
                    <a:pt x="1577" y="2560"/>
                  </a:lnTo>
                  <a:lnTo>
                    <a:pt x="1577" y="2620"/>
                  </a:lnTo>
                  <a:lnTo>
                    <a:pt x="1577" y="2640"/>
                  </a:lnTo>
                  <a:lnTo>
                    <a:pt x="1577" y="2640"/>
                  </a:lnTo>
                  <a:lnTo>
                    <a:pt x="1577" y="2640"/>
                  </a:lnTo>
                  <a:lnTo>
                    <a:pt x="1597" y="2640"/>
                  </a:lnTo>
                  <a:lnTo>
                    <a:pt x="1597" y="2640"/>
                  </a:lnTo>
                  <a:lnTo>
                    <a:pt x="1597" y="2580"/>
                  </a:lnTo>
                  <a:lnTo>
                    <a:pt x="1597" y="2500"/>
                  </a:lnTo>
                  <a:lnTo>
                    <a:pt x="1597" y="2400"/>
                  </a:lnTo>
                  <a:lnTo>
                    <a:pt x="1597" y="2280"/>
                  </a:lnTo>
                  <a:lnTo>
                    <a:pt x="1597" y="2180"/>
                  </a:lnTo>
                  <a:lnTo>
                    <a:pt x="1597" y="2080"/>
                  </a:lnTo>
                  <a:lnTo>
                    <a:pt x="1597" y="2020"/>
                  </a:lnTo>
                  <a:lnTo>
                    <a:pt x="1597" y="1980"/>
                  </a:lnTo>
                  <a:lnTo>
                    <a:pt x="1597" y="1980"/>
                  </a:lnTo>
                  <a:lnTo>
                    <a:pt x="1597" y="2000"/>
                  </a:lnTo>
                  <a:lnTo>
                    <a:pt x="1597" y="2040"/>
                  </a:lnTo>
                  <a:lnTo>
                    <a:pt x="1597" y="2100"/>
                  </a:lnTo>
                  <a:lnTo>
                    <a:pt x="1597" y="2240"/>
                  </a:lnTo>
                  <a:lnTo>
                    <a:pt x="1597" y="2280"/>
                  </a:lnTo>
                  <a:lnTo>
                    <a:pt x="1597" y="2320"/>
                  </a:lnTo>
                  <a:lnTo>
                    <a:pt x="1597" y="2320"/>
                  </a:lnTo>
                  <a:lnTo>
                    <a:pt x="1597" y="2340"/>
                  </a:lnTo>
                  <a:lnTo>
                    <a:pt x="1597" y="2400"/>
                  </a:lnTo>
                  <a:lnTo>
                    <a:pt x="1597" y="2500"/>
                  </a:lnTo>
                  <a:lnTo>
                    <a:pt x="1617" y="2600"/>
                  </a:lnTo>
                  <a:lnTo>
                    <a:pt x="1617" y="2620"/>
                  </a:lnTo>
                  <a:lnTo>
                    <a:pt x="1617" y="2640"/>
                  </a:lnTo>
                  <a:lnTo>
                    <a:pt x="1617" y="2620"/>
                  </a:lnTo>
                  <a:lnTo>
                    <a:pt x="1617" y="2580"/>
                  </a:lnTo>
                  <a:lnTo>
                    <a:pt x="1617" y="2540"/>
                  </a:lnTo>
                  <a:lnTo>
                    <a:pt x="1617" y="2480"/>
                  </a:lnTo>
                  <a:lnTo>
                    <a:pt x="1617" y="2360"/>
                  </a:lnTo>
                  <a:lnTo>
                    <a:pt x="1617" y="2340"/>
                  </a:lnTo>
                  <a:lnTo>
                    <a:pt x="1617" y="2320"/>
                  </a:lnTo>
                  <a:lnTo>
                    <a:pt x="1617" y="2340"/>
                  </a:lnTo>
                  <a:lnTo>
                    <a:pt x="1617" y="2360"/>
                  </a:lnTo>
                  <a:lnTo>
                    <a:pt x="1617" y="2420"/>
                  </a:lnTo>
                  <a:lnTo>
                    <a:pt x="1617" y="2480"/>
                  </a:lnTo>
                  <a:lnTo>
                    <a:pt x="1617" y="2580"/>
                  </a:lnTo>
                  <a:lnTo>
                    <a:pt x="1617" y="2620"/>
                  </a:lnTo>
                  <a:lnTo>
                    <a:pt x="1617" y="2640"/>
                  </a:lnTo>
                  <a:lnTo>
                    <a:pt x="1617" y="2620"/>
                  </a:lnTo>
                  <a:lnTo>
                    <a:pt x="1617" y="2580"/>
                  </a:lnTo>
                  <a:lnTo>
                    <a:pt x="1617" y="2540"/>
                  </a:lnTo>
                  <a:lnTo>
                    <a:pt x="1617" y="2480"/>
                  </a:lnTo>
                  <a:lnTo>
                    <a:pt x="1617" y="2360"/>
                  </a:lnTo>
                  <a:lnTo>
                    <a:pt x="1617" y="2340"/>
                  </a:lnTo>
                  <a:lnTo>
                    <a:pt x="1617" y="2320"/>
                  </a:lnTo>
                  <a:lnTo>
                    <a:pt x="1617" y="2340"/>
                  </a:lnTo>
                  <a:lnTo>
                    <a:pt x="1617" y="2360"/>
                  </a:lnTo>
                  <a:lnTo>
                    <a:pt x="1617" y="2460"/>
                  </a:lnTo>
                  <a:lnTo>
                    <a:pt x="1637" y="2560"/>
                  </a:lnTo>
                  <a:lnTo>
                    <a:pt x="1637" y="2620"/>
                  </a:lnTo>
                  <a:lnTo>
                    <a:pt x="1637" y="2640"/>
                  </a:lnTo>
                  <a:lnTo>
                    <a:pt x="1637" y="2640"/>
                  </a:lnTo>
                  <a:lnTo>
                    <a:pt x="1637" y="2620"/>
                  </a:lnTo>
                  <a:lnTo>
                    <a:pt x="1637" y="2560"/>
                  </a:lnTo>
                  <a:lnTo>
                    <a:pt x="1637" y="2460"/>
                  </a:lnTo>
                  <a:lnTo>
                    <a:pt x="1637" y="2360"/>
                  </a:lnTo>
                  <a:lnTo>
                    <a:pt x="1637" y="2340"/>
                  </a:lnTo>
                  <a:lnTo>
                    <a:pt x="1637" y="2320"/>
                  </a:lnTo>
                  <a:lnTo>
                    <a:pt x="1637" y="2340"/>
                  </a:lnTo>
                  <a:lnTo>
                    <a:pt x="1637" y="2380"/>
                  </a:lnTo>
                  <a:lnTo>
                    <a:pt x="1637" y="2440"/>
                  </a:lnTo>
                  <a:lnTo>
                    <a:pt x="1637" y="2500"/>
                  </a:lnTo>
                  <a:lnTo>
                    <a:pt x="1637" y="2560"/>
                  </a:lnTo>
                  <a:lnTo>
                    <a:pt x="1637" y="2620"/>
                  </a:lnTo>
                  <a:lnTo>
                    <a:pt x="1637" y="2640"/>
                  </a:lnTo>
                  <a:lnTo>
                    <a:pt x="1637" y="2640"/>
                  </a:lnTo>
                  <a:lnTo>
                    <a:pt x="1637" y="2600"/>
                  </a:lnTo>
                  <a:lnTo>
                    <a:pt x="1637" y="2520"/>
                  </a:lnTo>
                  <a:lnTo>
                    <a:pt x="1637" y="2420"/>
                  </a:lnTo>
                  <a:lnTo>
                    <a:pt x="1637" y="2300"/>
                  </a:lnTo>
                  <a:lnTo>
                    <a:pt x="1637" y="2200"/>
                  </a:lnTo>
                  <a:lnTo>
                    <a:pt x="1637" y="2100"/>
                  </a:lnTo>
                  <a:lnTo>
                    <a:pt x="1637" y="2020"/>
                  </a:lnTo>
                  <a:lnTo>
                    <a:pt x="1637" y="1980"/>
                  </a:lnTo>
                  <a:lnTo>
                    <a:pt x="1637" y="1980"/>
                  </a:lnTo>
                  <a:lnTo>
                    <a:pt x="1637" y="2020"/>
                  </a:lnTo>
                  <a:lnTo>
                    <a:pt x="1637" y="2060"/>
                  </a:lnTo>
                  <a:lnTo>
                    <a:pt x="1637" y="2140"/>
                  </a:lnTo>
                  <a:lnTo>
                    <a:pt x="1657" y="2200"/>
                  </a:lnTo>
                  <a:lnTo>
                    <a:pt x="1657" y="2260"/>
                  </a:lnTo>
                  <a:lnTo>
                    <a:pt x="1657" y="2300"/>
                  </a:lnTo>
                  <a:lnTo>
                    <a:pt x="1657" y="2320"/>
                  </a:lnTo>
                  <a:lnTo>
                    <a:pt x="1657" y="2300"/>
                  </a:lnTo>
                  <a:lnTo>
                    <a:pt x="1657" y="2260"/>
                  </a:lnTo>
                  <a:lnTo>
                    <a:pt x="1657" y="2220"/>
                  </a:lnTo>
                  <a:lnTo>
                    <a:pt x="1657" y="2140"/>
                  </a:lnTo>
                  <a:lnTo>
                    <a:pt x="1657" y="2080"/>
                  </a:lnTo>
                  <a:lnTo>
                    <a:pt x="1657" y="2040"/>
                  </a:lnTo>
                  <a:lnTo>
                    <a:pt x="1657" y="2000"/>
                  </a:lnTo>
                  <a:lnTo>
                    <a:pt x="1657" y="1980"/>
                  </a:lnTo>
                  <a:lnTo>
                    <a:pt x="1657" y="2000"/>
                  </a:lnTo>
                  <a:lnTo>
                    <a:pt x="1657" y="2020"/>
                  </a:lnTo>
                  <a:lnTo>
                    <a:pt x="1657" y="2100"/>
                  </a:lnTo>
                  <a:lnTo>
                    <a:pt x="1657" y="2220"/>
                  </a:lnTo>
                  <a:lnTo>
                    <a:pt x="1657" y="2320"/>
                  </a:lnTo>
                  <a:lnTo>
                    <a:pt x="1657" y="2400"/>
                  </a:lnTo>
                  <a:lnTo>
                    <a:pt x="1657" y="2500"/>
                  </a:lnTo>
                  <a:lnTo>
                    <a:pt x="1657" y="2580"/>
                  </a:lnTo>
                  <a:lnTo>
                    <a:pt x="1657" y="2640"/>
                  </a:lnTo>
                  <a:lnTo>
                    <a:pt x="1657" y="2640"/>
                  </a:lnTo>
                  <a:lnTo>
                    <a:pt x="1677" y="2640"/>
                  </a:lnTo>
                  <a:lnTo>
                    <a:pt x="1677" y="2640"/>
                  </a:lnTo>
                  <a:lnTo>
                    <a:pt x="1677" y="2620"/>
                  </a:lnTo>
                  <a:lnTo>
                    <a:pt x="1677" y="2560"/>
                  </a:lnTo>
                  <a:lnTo>
                    <a:pt x="1677" y="2460"/>
                  </a:lnTo>
                  <a:lnTo>
                    <a:pt x="1677" y="2360"/>
                  </a:lnTo>
                  <a:lnTo>
                    <a:pt x="1677" y="2340"/>
                  </a:lnTo>
                  <a:lnTo>
                    <a:pt x="1677" y="2320"/>
                  </a:lnTo>
                  <a:lnTo>
                    <a:pt x="1677" y="2340"/>
                  </a:lnTo>
                  <a:lnTo>
                    <a:pt x="1677" y="2360"/>
                  </a:lnTo>
                  <a:lnTo>
                    <a:pt x="1677" y="2460"/>
                  </a:lnTo>
                  <a:lnTo>
                    <a:pt x="1677" y="2560"/>
                  </a:lnTo>
                  <a:lnTo>
                    <a:pt x="1677" y="2620"/>
                  </a:lnTo>
                  <a:lnTo>
                    <a:pt x="1677" y="2640"/>
                  </a:lnTo>
                  <a:lnTo>
                    <a:pt x="1677" y="2640"/>
                  </a:lnTo>
                  <a:lnTo>
                    <a:pt x="1677" y="2640"/>
                  </a:lnTo>
                  <a:lnTo>
                    <a:pt x="1697" y="2640"/>
                  </a:lnTo>
                  <a:lnTo>
                    <a:pt x="1697" y="2620"/>
                  </a:lnTo>
                  <a:lnTo>
                    <a:pt x="1697" y="2560"/>
                  </a:lnTo>
                  <a:lnTo>
                    <a:pt x="1697" y="2460"/>
                  </a:lnTo>
                  <a:lnTo>
                    <a:pt x="1697" y="2360"/>
                  </a:lnTo>
                  <a:lnTo>
                    <a:pt x="1697" y="2340"/>
                  </a:lnTo>
                  <a:lnTo>
                    <a:pt x="1697" y="2320"/>
                  </a:lnTo>
                  <a:lnTo>
                    <a:pt x="1697" y="2340"/>
                  </a:lnTo>
                  <a:lnTo>
                    <a:pt x="1697" y="2360"/>
                  </a:lnTo>
                  <a:lnTo>
                    <a:pt x="1697" y="2420"/>
                  </a:lnTo>
                  <a:lnTo>
                    <a:pt x="1697" y="2480"/>
                  </a:lnTo>
                  <a:lnTo>
                    <a:pt x="1697" y="2580"/>
                  </a:lnTo>
                  <a:lnTo>
                    <a:pt x="1697" y="2620"/>
                  </a:lnTo>
                  <a:lnTo>
                    <a:pt x="1697" y="2640"/>
                  </a:lnTo>
                  <a:lnTo>
                    <a:pt x="1697" y="2620"/>
                  </a:lnTo>
                  <a:lnTo>
                    <a:pt x="1697" y="2600"/>
                  </a:lnTo>
                  <a:lnTo>
                    <a:pt x="1697" y="2500"/>
                  </a:lnTo>
                  <a:lnTo>
                    <a:pt x="1697" y="2400"/>
                  </a:lnTo>
                  <a:lnTo>
                    <a:pt x="1697" y="2340"/>
                  </a:lnTo>
                  <a:lnTo>
                    <a:pt x="1697" y="2320"/>
                  </a:lnTo>
                  <a:lnTo>
                    <a:pt x="1697" y="2320"/>
                  </a:lnTo>
                  <a:lnTo>
                    <a:pt x="1716" y="2320"/>
                  </a:lnTo>
                  <a:lnTo>
                    <a:pt x="1716" y="2340"/>
                  </a:lnTo>
                  <a:lnTo>
                    <a:pt x="1716" y="2380"/>
                  </a:lnTo>
                  <a:lnTo>
                    <a:pt x="1716" y="2480"/>
                  </a:lnTo>
                  <a:lnTo>
                    <a:pt x="1716" y="2580"/>
                  </a:lnTo>
                  <a:lnTo>
                    <a:pt x="1716" y="2620"/>
                  </a:lnTo>
                  <a:lnTo>
                    <a:pt x="1716" y="2640"/>
                  </a:lnTo>
                  <a:lnTo>
                    <a:pt x="1716" y="2640"/>
                  </a:lnTo>
                  <a:lnTo>
                    <a:pt x="1716" y="2600"/>
                  </a:lnTo>
                  <a:lnTo>
                    <a:pt x="1716" y="2560"/>
                  </a:lnTo>
                  <a:lnTo>
                    <a:pt x="1716" y="2420"/>
                  </a:lnTo>
                  <a:lnTo>
                    <a:pt x="1716" y="2260"/>
                  </a:lnTo>
                  <a:lnTo>
                    <a:pt x="1716" y="2080"/>
                  </a:lnTo>
                  <a:lnTo>
                    <a:pt x="1716" y="1920"/>
                  </a:lnTo>
                  <a:lnTo>
                    <a:pt x="1716" y="1800"/>
                  </a:lnTo>
                  <a:lnTo>
                    <a:pt x="1716" y="1700"/>
                  </a:lnTo>
                  <a:lnTo>
                    <a:pt x="1716" y="1660"/>
                  </a:lnTo>
                  <a:lnTo>
                    <a:pt x="1716" y="1660"/>
                  </a:lnTo>
                  <a:lnTo>
                    <a:pt x="1716" y="1660"/>
                  </a:lnTo>
                  <a:lnTo>
                    <a:pt x="1716" y="1700"/>
                  </a:lnTo>
                  <a:lnTo>
                    <a:pt x="1716" y="1800"/>
                  </a:lnTo>
                  <a:lnTo>
                    <a:pt x="1716" y="1920"/>
                  </a:lnTo>
                  <a:lnTo>
                    <a:pt x="1716" y="2080"/>
                  </a:lnTo>
                  <a:lnTo>
                    <a:pt x="1716" y="2260"/>
                  </a:lnTo>
                  <a:lnTo>
                    <a:pt x="1716" y="2420"/>
                  </a:lnTo>
                  <a:lnTo>
                    <a:pt x="1716" y="2560"/>
                  </a:lnTo>
                  <a:lnTo>
                    <a:pt x="1716" y="2600"/>
                  </a:lnTo>
                  <a:lnTo>
                    <a:pt x="1716" y="2640"/>
                  </a:lnTo>
                  <a:lnTo>
                    <a:pt x="1716" y="2640"/>
                  </a:lnTo>
                  <a:lnTo>
                    <a:pt x="1736" y="2640"/>
                  </a:lnTo>
                  <a:lnTo>
                    <a:pt x="1736" y="2640"/>
                  </a:lnTo>
                  <a:lnTo>
                    <a:pt x="1736" y="2620"/>
                  </a:lnTo>
                  <a:lnTo>
                    <a:pt x="1736" y="2560"/>
                  </a:lnTo>
                  <a:lnTo>
                    <a:pt x="1736" y="2460"/>
                  </a:lnTo>
                  <a:lnTo>
                    <a:pt x="1736" y="2360"/>
                  </a:lnTo>
                  <a:lnTo>
                    <a:pt x="1736" y="2340"/>
                  </a:lnTo>
                  <a:lnTo>
                    <a:pt x="1736" y="2320"/>
                  </a:lnTo>
                  <a:lnTo>
                    <a:pt x="1736" y="2340"/>
                  </a:lnTo>
                  <a:lnTo>
                    <a:pt x="1736" y="2360"/>
                  </a:lnTo>
                  <a:lnTo>
                    <a:pt x="1736" y="2420"/>
                  </a:lnTo>
                  <a:lnTo>
                    <a:pt x="1736" y="2480"/>
                  </a:lnTo>
                  <a:lnTo>
                    <a:pt x="1736" y="2580"/>
                  </a:lnTo>
                  <a:lnTo>
                    <a:pt x="1736" y="2620"/>
                  </a:lnTo>
                  <a:lnTo>
                    <a:pt x="1736" y="2640"/>
                  </a:lnTo>
                  <a:lnTo>
                    <a:pt x="1736" y="2620"/>
                  </a:lnTo>
                  <a:lnTo>
                    <a:pt x="1736" y="2580"/>
                  </a:lnTo>
                  <a:lnTo>
                    <a:pt x="1736" y="2540"/>
                  </a:lnTo>
                  <a:lnTo>
                    <a:pt x="1736" y="2480"/>
                  </a:lnTo>
                  <a:lnTo>
                    <a:pt x="1756" y="2360"/>
                  </a:lnTo>
                  <a:lnTo>
                    <a:pt x="1756" y="2340"/>
                  </a:lnTo>
                  <a:lnTo>
                    <a:pt x="1756" y="2320"/>
                  </a:lnTo>
                  <a:lnTo>
                    <a:pt x="1756" y="2340"/>
                  </a:lnTo>
                  <a:lnTo>
                    <a:pt x="1756" y="2380"/>
                  </a:lnTo>
                  <a:lnTo>
                    <a:pt x="1756" y="2440"/>
                  </a:lnTo>
                  <a:lnTo>
                    <a:pt x="1756" y="2500"/>
                  </a:lnTo>
                  <a:lnTo>
                    <a:pt x="1756" y="2560"/>
                  </a:lnTo>
                  <a:lnTo>
                    <a:pt x="1756" y="2620"/>
                  </a:lnTo>
                  <a:lnTo>
                    <a:pt x="1756" y="2640"/>
                  </a:lnTo>
                  <a:lnTo>
                    <a:pt x="1756" y="2640"/>
                  </a:lnTo>
                  <a:lnTo>
                    <a:pt x="1756" y="2600"/>
                  </a:lnTo>
                  <a:lnTo>
                    <a:pt x="1756" y="2520"/>
                  </a:lnTo>
                  <a:lnTo>
                    <a:pt x="1756" y="2440"/>
                  </a:lnTo>
                  <a:lnTo>
                    <a:pt x="1756" y="2340"/>
                  </a:lnTo>
                  <a:lnTo>
                    <a:pt x="1756" y="2220"/>
                  </a:lnTo>
                  <a:lnTo>
                    <a:pt x="1756" y="2120"/>
                  </a:lnTo>
                  <a:lnTo>
                    <a:pt x="1756" y="2040"/>
                  </a:lnTo>
                  <a:lnTo>
                    <a:pt x="1756" y="1980"/>
                  </a:lnTo>
                  <a:lnTo>
                    <a:pt x="1756" y="1980"/>
                  </a:lnTo>
                  <a:lnTo>
                    <a:pt x="1756" y="2020"/>
                  </a:lnTo>
                  <a:lnTo>
                    <a:pt x="1756" y="2060"/>
                  </a:lnTo>
                  <a:lnTo>
                    <a:pt x="1756" y="2180"/>
                  </a:lnTo>
                  <a:lnTo>
                    <a:pt x="1756" y="2280"/>
                  </a:lnTo>
                  <a:lnTo>
                    <a:pt x="1756" y="2300"/>
                  </a:lnTo>
                  <a:lnTo>
                    <a:pt x="1756" y="2320"/>
                  </a:lnTo>
                  <a:lnTo>
                    <a:pt x="1756" y="2300"/>
                  </a:lnTo>
                  <a:lnTo>
                    <a:pt x="1756" y="2280"/>
                  </a:lnTo>
                  <a:lnTo>
                    <a:pt x="1756" y="2200"/>
                  </a:lnTo>
                  <a:lnTo>
                    <a:pt x="1776" y="2080"/>
                  </a:lnTo>
                  <a:lnTo>
                    <a:pt x="1776" y="1980"/>
                  </a:lnTo>
                  <a:lnTo>
                    <a:pt x="1776" y="1880"/>
                  </a:lnTo>
                  <a:lnTo>
                    <a:pt x="1776" y="1780"/>
                  </a:lnTo>
                  <a:lnTo>
                    <a:pt x="1776" y="1700"/>
                  </a:lnTo>
                  <a:lnTo>
                    <a:pt x="1776" y="1660"/>
                  </a:lnTo>
                  <a:lnTo>
                    <a:pt x="1776" y="1660"/>
                  </a:lnTo>
                  <a:lnTo>
                    <a:pt x="1776" y="1660"/>
                  </a:lnTo>
                  <a:lnTo>
                    <a:pt x="1776" y="1700"/>
                  </a:lnTo>
                  <a:lnTo>
                    <a:pt x="1776" y="1780"/>
                  </a:lnTo>
                  <a:lnTo>
                    <a:pt x="1776" y="1880"/>
                  </a:lnTo>
                  <a:lnTo>
                    <a:pt x="1776" y="1980"/>
                  </a:lnTo>
                  <a:lnTo>
                    <a:pt x="1776" y="2320"/>
                  </a:lnTo>
                  <a:lnTo>
                    <a:pt x="1776" y="2400"/>
                  </a:lnTo>
                  <a:lnTo>
                    <a:pt x="1776" y="2500"/>
                  </a:lnTo>
                  <a:lnTo>
                    <a:pt x="1796" y="2580"/>
                  </a:lnTo>
                  <a:lnTo>
                    <a:pt x="1796" y="2640"/>
                  </a:lnTo>
                  <a:lnTo>
                    <a:pt x="1796" y="2640"/>
                  </a:lnTo>
                  <a:lnTo>
                    <a:pt x="1796" y="2580"/>
                  </a:lnTo>
                  <a:lnTo>
                    <a:pt x="1796" y="2500"/>
                  </a:lnTo>
                  <a:lnTo>
                    <a:pt x="1796" y="2420"/>
                  </a:lnTo>
                  <a:lnTo>
                    <a:pt x="1796" y="2300"/>
                  </a:lnTo>
                  <a:lnTo>
                    <a:pt x="1796" y="2200"/>
                  </a:lnTo>
                  <a:lnTo>
                    <a:pt x="1796" y="2120"/>
                  </a:lnTo>
                  <a:lnTo>
                    <a:pt x="1796" y="2040"/>
                  </a:lnTo>
                  <a:lnTo>
                    <a:pt x="1796" y="1980"/>
                  </a:lnTo>
                  <a:lnTo>
                    <a:pt x="1796" y="1980"/>
                  </a:lnTo>
                  <a:lnTo>
                    <a:pt x="1796" y="2020"/>
                  </a:lnTo>
                  <a:lnTo>
                    <a:pt x="1796" y="2060"/>
                  </a:lnTo>
                  <a:lnTo>
                    <a:pt x="1796" y="2180"/>
                  </a:lnTo>
                  <a:lnTo>
                    <a:pt x="1796" y="2280"/>
                  </a:lnTo>
                  <a:lnTo>
                    <a:pt x="1796" y="2300"/>
                  </a:lnTo>
                  <a:lnTo>
                    <a:pt x="1796" y="2320"/>
                  </a:lnTo>
                  <a:lnTo>
                    <a:pt x="1796" y="2300"/>
                  </a:lnTo>
                  <a:lnTo>
                    <a:pt x="1796" y="2280"/>
                  </a:lnTo>
                  <a:lnTo>
                    <a:pt x="1796" y="2180"/>
                  </a:lnTo>
                  <a:lnTo>
                    <a:pt x="1816" y="2060"/>
                  </a:lnTo>
                  <a:lnTo>
                    <a:pt x="1816" y="2020"/>
                  </a:lnTo>
                  <a:lnTo>
                    <a:pt x="1816" y="1980"/>
                  </a:lnTo>
                  <a:lnTo>
                    <a:pt x="1816" y="1980"/>
                  </a:lnTo>
                  <a:lnTo>
                    <a:pt x="1816" y="1960"/>
                  </a:lnTo>
                  <a:lnTo>
                    <a:pt x="1816" y="1900"/>
                  </a:lnTo>
                  <a:lnTo>
                    <a:pt x="1816" y="1800"/>
                  </a:lnTo>
                  <a:lnTo>
                    <a:pt x="1816" y="1700"/>
                  </a:lnTo>
                  <a:lnTo>
                    <a:pt x="1816" y="1680"/>
                  </a:lnTo>
                  <a:lnTo>
                    <a:pt x="1816" y="1660"/>
                  </a:lnTo>
                  <a:lnTo>
                    <a:pt x="1816" y="1660"/>
                  </a:lnTo>
                  <a:lnTo>
                    <a:pt x="1816" y="1700"/>
                  </a:lnTo>
                  <a:lnTo>
                    <a:pt x="1816" y="1780"/>
                  </a:lnTo>
                  <a:lnTo>
                    <a:pt x="1816" y="1880"/>
                  </a:lnTo>
                  <a:lnTo>
                    <a:pt x="1816" y="1980"/>
                  </a:lnTo>
                  <a:lnTo>
                    <a:pt x="1816" y="2140"/>
                  </a:lnTo>
                  <a:lnTo>
                    <a:pt x="1836" y="2320"/>
                  </a:lnTo>
                  <a:lnTo>
                    <a:pt x="1836" y="2420"/>
                  </a:lnTo>
                  <a:lnTo>
                    <a:pt x="1836" y="2520"/>
                  </a:lnTo>
                  <a:lnTo>
                    <a:pt x="1836" y="2600"/>
                  </a:lnTo>
                  <a:lnTo>
                    <a:pt x="1836" y="2640"/>
                  </a:lnTo>
                  <a:lnTo>
                    <a:pt x="1836" y="2640"/>
                  </a:lnTo>
                  <a:lnTo>
                    <a:pt x="1836" y="2640"/>
                  </a:lnTo>
                  <a:lnTo>
                    <a:pt x="1836" y="2600"/>
                  </a:lnTo>
                  <a:lnTo>
                    <a:pt x="1836" y="2520"/>
                  </a:lnTo>
                  <a:lnTo>
                    <a:pt x="1836" y="2420"/>
                  </a:lnTo>
                  <a:lnTo>
                    <a:pt x="1836" y="2320"/>
                  </a:lnTo>
                  <a:lnTo>
                    <a:pt x="1836" y="2280"/>
                  </a:lnTo>
                  <a:lnTo>
                    <a:pt x="1836" y="2220"/>
                  </a:lnTo>
                  <a:lnTo>
                    <a:pt x="1836" y="2080"/>
                  </a:lnTo>
                  <a:lnTo>
                    <a:pt x="1836" y="2040"/>
                  </a:lnTo>
                  <a:lnTo>
                    <a:pt x="1836" y="2000"/>
                  </a:lnTo>
                  <a:lnTo>
                    <a:pt x="1836" y="1980"/>
                  </a:lnTo>
                  <a:lnTo>
                    <a:pt x="1836" y="1980"/>
                  </a:lnTo>
                  <a:lnTo>
                    <a:pt x="1836" y="2000"/>
                  </a:lnTo>
                  <a:lnTo>
                    <a:pt x="1836" y="2040"/>
                  </a:lnTo>
                  <a:lnTo>
                    <a:pt x="1836" y="2140"/>
                  </a:lnTo>
                  <a:lnTo>
                    <a:pt x="1836" y="2260"/>
                  </a:lnTo>
                  <a:lnTo>
                    <a:pt x="1836" y="2420"/>
                  </a:lnTo>
                  <a:lnTo>
                    <a:pt x="1856" y="2540"/>
                  </a:lnTo>
                  <a:lnTo>
                    <a:pt x="1856" y="2640"/>
                  </a:lnTo>
                  <a:lnTo>
                    <a:pt x="1856" y="2660"/>
                  </a:lnTo>
                  <a:lnTo>
                    <a:pt x="1856" y="2680"/>
                  </a:lnTo>
                  <a:lnTo>
                    <a:pt x="1856" y="2660"/>
                  </a:lnTo>
                  <a:lnTo>
                    <a:pt x="1856" y="2640"/>
                  </a:lnTo>
                  <a:lnTo>
                    <a:pt x="1856" y="2580"/>
                  </a:lnTo>
                  <a:lnTo>
                    <a:pt x="1856" y="2500"/>
                  </a:lnTo>
                  <a:lnTo>
                    <a:pt x="1856" y="2380"/>
                  </a:lnTo>
                  <a:lnTo>
                    <a:pt x="1856" y="2240"/>
                  </a:lnTo>
                  <a:lnTo>
                    <a:pt x="1856" y="2080"/>
                  </a:lnTo>
                  <a:lnTo>
                    <a:pt x="1856" y="1920"/>
                  </a:lnTo>
                  <a:lnTo>
                    <a:pt x="1856" y="1560"/>
                  </a:lnTo>
                  <a:lnTo>
                    <a:pt x="1856" y="1220"/>
                  </a:lnTo>
                  <a:lnTo>
                    <a:pt x="1856" y="1080"/>
                  </a:lnTo>
                  <a:lnTo>
                    <a:pt x="1856" y="940"/>
                  </a:lnTo>
                  <a:lnTo>
                    <a:pt x="1856" y="820"/>
                  </a:lnTo>
                  <a:lnTo>
                    <a:pt x="1856" y="740"/>
                  </a:lnTo>
                  <a:lnTo>
                    <a:pt x="1856" y="680"/>
                  </a:lnTo>
                  <a:lnTo>
                    <a:pt x="1856" y="660"/>
                  </a:lnTo>
                  <a:lnTo>
                    <a:pt x="1856" y="680"/>
                  </a:lnTo>
                  <a:lnTo>
                    <a:pt x="1856" y="740"/>
                  </a:lnTo>
                  <a:lnTo>
                    <a:pt x="1856" y="840"/>
                  </a:lnTo>
                  <a:lnTo>
                    <a:pt x="1856" y="960"/>
                  </a:lnTo>
                  <a:lnTo>
                    <a:pt x="1856" y="1100"/>
                  </a:lnTo>
                  <a:lnTo>
                    <a:pt x="1856" y="1280"/>
                  </a:lnTo>
                  <a:lnTo>
                    <a:pt x="1856" y="1640"/>
                  </a:lnTo>
                  <a:lnTo>
                    <a:pt x="1856" y="2000"/>
                  </a:lnTo>
                  <a:lnTo>
                    <a:pt x="1856" y="2160"/>
                  </a:lnTo>
                  <a:lnTo>
                    <a:pt x="1856" y="2300"/>
                  </a:lnTo>
                  <a:lnTo>
                    <a:pt x="1856" y="2440"/>
                  </a:lnTo>
                  <a:lnTo>
                    <a:pt x="1856" y="2540"/>
                  </a:lnTo>
                  <a:lnTo>
                    <a:pt x="1856" y="2600"/>
                  </a:lnTo>
                  <a:lnTo>
                    <a:pt x="1856" y="2640"/>
                  </a:lnTo>
                  <a:lnTo>
                    <a:pt x="1856" y="2640"/>
                  </a:lnTo>
                  <a:lnTo>
                    <a:pt x="1856" y="2580"/>
                  </a:lnTo>
                  <a:lnTo>
                    <a:pt x="1856" y="2520"/>
                  </a:lnTo>
                  <a:lnTo>
                    <a:pt x="1856" y="2420"/>
                  </a:lnTo>
                  <a:lnTo>
                    <a:pt x="1856" y="2300"/>
                  </a:lnTo>
                  <a:lnTo>
                    <a:pt x="1856" y="2160"/>
                  </a:lnTo>
                  <a:lnTo>
                    <a:pt x="1856" y="1880"/>
                  </a:lnTo>
                  <a:lnTo>
                    <a:pt x="1856" y="1560"/>
                  </a:lnTo>
                  <a:lnTo>
                    <a:pt x="1856" y="1420"/>
                  </a:lnTo>
                  <a:lnTo>
                    <a:pt x="1856" y="1300"/>
                  </a:lnTo>
                  <a:lnTo>
                    <a:pt x="1856" y="1180"/>
                  </a:lnTo>
                  <a:lnTo>
                    <a:pt x="1856" y="1080"/>
                  </a:lnTo>
                  <a:lnTo>
                    <a:pt x="1856" y="1020"/>
                  </a:lnTo>
                  <a:lnTo>
                    <a:pt x="1856" y="980"/>
                  </a:lnTo>
                  <a:lnTo>
                    <a:pt x="1856" y="980"/>
                  </a:lnTo>
                  <a:lnTo>
                    <a:pt x="1856" y="980"/>
                  </a:lnTo>
                  <a:lnTo>
                    <a:pt x="1856" y="1020"/>
                  </a:lnTo>
                  <a:lnTo>
                    <a:pt x="1856" y="1060"/>
                  </a:lnTo>
                  <a:lnTo>
                    <a:pt x="1856" y="1200"/>
                  </a:lnTo>
                  <a:lnTo>
                    <a:pt x="1856" y="1380"/>
                  </a:lnTo>
                  <a:lnTo>
                    <a:pt x="1856" y="1560"/>
                  </a:lnTo>
                  <a:lnTo>
                    <a:pt x="1856" y="1740"/>
                  </a:lnTo>
                  <a:lnTo>
                    <a:pt x="1856" y="1880"/>
                  </a:lnTo>
                  <a:lnTo>
                    <a:pt x="1856" y="1940"/>
                  </a:lnTo>
                  <a:lnTo>
                    <a:pt x="1856" y="1980"/>
                  </a:lnTo>
                  <a:lnTo>
                    <a:pt x="1856" y="1980"/>
                  </a:lnTo>
                  <a:lnTo>
                    <a:pt x="1876" y="1980"/>
                  </a:lnTo>
                  <a:lnTo>
                    <a:pt x="1876" y="2040"/>
                  </a:lnTo>
                  <a:lnTo>
                    <a:pt x="1876" y="2120"/>
                  </a:lnTo>
                  <a:lnTo>
                    <a:pt x="1876" y="2220"/>
                  </a:lnTo>
                  <a:lnTo>
                    <a:pt x="1876" y="2340"/>
                  </a:lnTo>
                  <a:lnTo>
                    <a:pt x="1876" y="2440"/>
                  </a:lnTo>
                  <a:lnTo>
                    <a:pt x="1876" y="2520"/>
                  </a:lnTo>
                  <a:lnTo>
                    <a:pt x="1876" y="2600"/>
                  </a:lnTo>
                  <a:lnTo>
                    <a:pt x="1876" y="2640"/>
                  </a:lnTo>
                  <a:lnTo>
                    <a:pt x="1876" y="2640"/>
                  </a:lnTo>
                  <a:lnTo>
                    <a:pt x="1876" y="2620"/>
                  </a:lnTo>
                  <a:lnTo>
                    <a:pt x="1876" y="2580"/>
                  </a:lnTo>
                  <a:lnTo>
                    <a:pt x="1876" y="2520"/>
                  </a:lnTo>
                  <a:lnTo>
                    <a:pt x="1876" y="2400"/>
                  </a:lnTo>
                  <a:lnTo>
                    <a:pt x="1876" y="2360"/>
                  </a:lnTo>
                  <a:lnTo>
                    <a:pt x="1876" y="2320"/>
                  </a:lnTo>
                  <a:lnTo>
                    <a:pt x="1876" y="2320"/>
                  </a:lnTo>
                  <a:lnTo>
                    <a:pt x="1876" y="2320"/>
                  </a:lnTo>
                  <a:lnTo>
                    <a:pt x="1896" y="2320"/>
                  </a:lnTo>
                  <a:lnTo>
                    <a:pt x="1896" y="2320"/>
                  </a:lnTo>
                  <a:lnTo>
                    <a:pt x="1896" y="2320"/>
                  </a:lnTo>
                  <a:lnTo>
                    <a:pt x="1896" y="2260"/>
                  </a:lnTo>
                  <a:lnTo>
                    <a:pt x="1896" y="2180"/>
                  </a:lnTo>
                  <a:lnTo>
                    <a:pt x="1896" y="2080"/>
                  </a:lnTo>
                  <a:lnTo>
                    <a:pt x="1896" y="1980"/>
                  </a:lnTo>
                  <a:lnTo>
                    <a:pt x="1896" y="1740"/>
                  </a:lnTo>
                  <a:lnTo>
                    <a:pt x="1896" y="1460"/>
                  </a:lnTo>
                  <a:lnTo>
                    <a:pt x="1896" y="1220"/>
                  </a:lnTo>
                  <a:lnTo>
                    <a:pt x="1896" y="980"/>
                  </a:lnTo>
                  <a:lnTo>
                    <a:pt x="1896" y="880"/>
                  </a:lnTo>
                  <a:lnTo>
                    <a:pt x="1896" y="780"/>
                  </a:lnTo>
                  <a:lnTo>
                    <a:pt x="1896" y="720"/>
                  </a:lnTo>
                  <a:lnTo>
                    <a:pt x="1896" y="660"/>
                  </a:lnTo>
                  <a:lnTo>
                    <a:pt x="1896" y="640"/>
                  </a:lnTo>
                  <a:lnTo>
                    <a:pt x="1896" y="640"/>
                  </a:lnTo>
                  <a:lnTo>
                    <a:pt x="1896" y="660"/>
                  </a:lnTo>
                  <a:lnTo>
                    <a:pt x="1896" y="720"/>
                  </a:lnTo>
                  <a:lnTo>
                    <a:pt x="1896" y="840"/>
                  </a:lnTo>
                  <a:lnTo>
                    <a:pt x="1896" y="980"/>
                  </a:lnTo>
                  <a:lnTo>
                    <a:pt x="1896" y="1040"/>
                  </a:lnTo>
                  <a:lnTo>
                    <a:pt x="1896" y="1120"/>
                  </a:lnTo>
                  <a:lnTo>
                    <a:pt x="1896" y="1300"/>
                  </a:lnTo>
                  <a:lnTo>
                    <a:pt x="1896" y="1520"/>
                  </a:lnTo>
                  <a:lnTo>
                    <a:pt x="1896" y="1740"/>
                  </a:lnTo>
                  <a:lnTo>
                    <a:pt x="1916" y="1940"/>
                  </a:lnTo>
                  <a:lnTo>
                    <a:pt x="1916" y="2120"/>
                  </a:lnTo>
                  <a:lnTo>
                    <a:pt x="1916" y="2200"/>
                  </a:lnTo>
                  <a:lnTo>
                    <a:pt x="1916" y="2260"/>
                  </a:lnTo>
                  <a:lnTo>
                    <a:pt x="1916" y="2300"/>
                  </a:lnTo>
                  <a:lnTo>
                    <a:pt x="1916" y="2320"/>
                  </a:lnTo>
                  <a:lnTo>
                    <a:pt x="1916" y="2320"/>
                  </a:lnTo>
                  <a:lnTo>
                    <a:pt x="1916" y="2300"/>
                  </a:lnTo>
                  <a:lnTo>
                    <a:pt x="1916" y="2240"/>
                  </a:lnTo>
                  <a:lnTo>
                    <a:pt x="1916" y="2180"/>
                  </a:lnTo>
                  <a:lnTo>
                    <a:pt x="1916" y="2020"/>
                  </a:lnTo>
                  <a:lnTo>
                    <a:pt x="1916" y="1840"/>
                  </a:lnTo>
                  <a:lnTo>
                    <a:pt x="1916" y="1660"/>
                  </a:lnTo>
                  <a:lnTo>
                    <a:pt x="1916" y="1480"/>
                  </a:lnTo>
                  <a:lnTo>
                    <a:pt x="1916" y="1420"/>
                  </a:lnTo>
                  <a:lnTo>
                    <a:pt x="1916" y="1360"/>
                  </a:lnTo>
                  <a:lnTo>
                    <a:pt x="1916" y="1340"/>
                  </a:lnTo>
                  <a:lnTo>
                    <a:pt x="1916" y="1320"/>
                  </a:lnTo>
                  <a:lnTo>
                    <a:pt x="1916" y="1340"/>
                  </a:lnTo>
                  <a:lnTo>
                    <a:pt x="1916" y="1360"/>
                  </a:lnTo>
                  <a:lnTo>
                    <a:pt x="1916" y="1400"/>
                  </a:lnTo>
                  <a:lnTo>
                    <a:pt x="1916" y="1460"/>
                  </a:lnTo>
                  <a:lnTo>
                    <a:pt x="1916" y="1600"/>
                  </a:lnTo>
                  <a:lnTo>
                    <a:pt x="1916" y="1780"/>
                  </a:lnTo>
                  <a:lnTo>
                    <a:pt x="1916" y="1960"/>
                  </a:lnTo>
                  <a:lnTo>
                    <a:pt x="1916" y="2120"/>
                  </a:lnTo>
                  <a:lnTo>
                    <a:pt x="1916" y="2240"/>
                  </a:lnTo>
                  <a:lnTo>
                    <a:pt x="1916" y="2300"/>
                  </a:lnTo>
                  <a:lnTo>
                    <a:pt x="1916" y="2320"/>
                  </a:lnTo>
                  <a:lnTo>
                    <a:pt x="1916" y="2340"/>
                  </a:lnTo>
                  <a:lnTo>
                    <a:pt x="1916" y="2320"/>
                  </a:lnTo>
                  <a:lnTo>
                    <a:pt x="1916" y="2280"/>
                  </a:lnTo>
                  <a:lnTo>
                    <a:pt x="1916" y="2240"/>
                  </a:lnTo>
                  <a:lnTo>
                    <a:pt x="1916" y="2100"/>
                  </a:lnTo>
                  <a:lnTo>
                    <a:pt x="1916" y="2040"/>
                  </a:lnTo>
                  <a:lnTo>
                    <a:pt x="1916" y="1980"/>
                  </a:lnTo>
                  <a:lnTo>
                    <a:pt x="1916" y="1900"/>
                  </a:lnTo>
                  <a:lnTo>
                    <a:pt x="1916" y="1800"/>
                  </a:lnTo>
                  <a:lnTo>
                    <a:pt x="1936" y="1720"/>
                  </a:lnTo>
                  <a:lnTo>
                    <a:pt x="1936" y="1660"/>
                  </a:lnTo>
                  <a:lnTo>
                    <a:pt x="1936" y="1660"/>
                  </a:lnTo>
                  <a:lnTo>
                    <a:pt x="1936" y="1700"/>
                  </a:lnTo>
                  <a:lnTo>
                    <a:pt x="1936" y="1780"/>
                  </a:lnTo>
                  <a:lnTo>
                    <a:pt x="1936" y="1860"/>
                  </a:lnTo>
                  <a:lnTo>
                    <a:pt x="1936" y="1980"/>
                  </a:lnTo>
                  <a:lnTo>
                    <a:pt x="1936" y="2060"/>
                  </a:lnTo>
                  <a:lnTo>
                    <a:pt x="1936" y="2140"/>
                  </a:lnTo>
                  <a:lnTo>
                    <a:pt x="1936" y="2340"/>
                  </a:lnTo>
                  <a:lnTo>
                    <a:pt x="1936" y="2440"/>
                  </a:lnTo>
                  <a:lnTo>
                    <a:pt x="1936" y="2540"/>
                  </a:lnTo>
                  <a:lnTo>
                    <a:pt x="1936" y="2600"/>
                  </a:lnTo>
                  <a:lnTo>
                    <a:pt x="1936" y="2640"/>
                  </a:lnTo>
                  <a:lnTo>
                    <a:pt x="1936" y="2640"/>
                  </a:lnTo>
                  <a:lnTo>
                    <a:pt x="1936" y="2620"/>
                  </a:lnTo>
                  <a:lnTo>
                    <a:pt x="1936" y="2560"/>
                  </a:lnTo>
                  <a:lnTo>
                    <a:pt x="1936" y="2500"/>
                  </a:lnTo>
                  <a:lnTo>
                    <a:pt x="1936" y="2440"/>
                  </a:lnTo>
                  <a:lnTo>
                    <a:pt x="1936" y="2380"/>
                  </a:lnTo>
                  <a:lnTo>
                    <a:pt x="1936" y="2340"/>
                  </a:lnTo>
                  <a:lnTo>
                    <a:pt x="1936" y="2320"/>
                  </a:lnTo>
                  <a:lnTo>
                    <a:pt x="1936" y="2340"/>
                  </a:lnTo>
                  <a:lnTo>
                    <a:pt x="1936" y="2360"/>
                  </a:lnTo>
                  <a:lnTo>
                    <a:pt x="1936" y="2420"/>
                  </a:lnTo>
                  <a:lnTo>
                    <a:pt x="1936" y="2480"/>
                  </a:lnTo>
                  <a:lnTo>
                    <a:pt x="1956" y="2580"/>
                  </a:lnTo>
                  <a:lnTo>
                    <a:pt x="1956" y="2620"/>
                  </a:lnTo>
                  <a:lnTo>
                    <a:pt x="1956" y="2640"/>
                  </a:lnTo>
                  <a:lnTo>
                    <a:pt x="1956" y="2620"/>
                  </a:lnTo>
                  <a:lnTo>
                    <a:pt x="1956" y="2600"/>
                  </a:lnTo>
                  <a:lnTo>
                    <a:pt x="1956" y="2500"/>
                  </a:lnTo>
                  <a:lnTo>
                    <a:pt x="1956" y="2400"/>
                  </a:lnTo>
                  <a:lnTo>
                    <a:pt x="1956" y="2340"/>
                  </a:lnTo>
                  <a:lnTo>
                    <a:pt x="1956" y="2320"/>
                  </a:lnTo>
                  <a:lnTo>
                    <a:pt x="1956" y="2320"/>
                  </a:lnTo>
                  <a:lnTo>
                    <a:pt x="1956" y="2260"/>
                  </a:lnTo>
                  <a:lnTo>
                    <a:pt x="1956" y="2180"/>
                  </a:lnTo>
                  <a:lnTo>
                    <a:pt x="1956" y="2080"/>
                  </a:lnTo>
                  <a:lnTo>
                    <a:pt x="1956" y="1960"/>
                  </a:lnTo>
                  <a:lnTo>
                    <a:pt x="1956" y="1860"/>
                  </a:lnTo>
                  <a:lnTo>
                    <a:pt x="1956" y="1780"/>
                  </a:lnTo>
                  <a:lnTo>
                    <a:pt x="1956" y="1700"/>
                  </a:lnTo>
                  <a:lnTo>
                    <a:pt x="1956" y="1660"/>
                  </a:lnTo>
                  <a:lnTo>
                    <a:pt x="1956" y="1660"/>
                  </a:lnTo>
                  <a:lnTo>
                    <a:pt x="1956" y="1700"/>
                  </a:lnTo>
                  <a:lnTo>
                    <a:pt x="1956" y="1760"/>
                  </a:lnTo>
                  <a:lnTo>
                    <a:pt x="1956" y="1820"/>
                  </a:lnTo>
                  <a:lnTo>
                    <a:pt x="1976" y="1880"/>
                  </a:lnTo>
                  <a:lnTo>
                    <a:pt x="1976" y="1940"/>
                  </a:lnTo>
                  <a:lnTo>
                    <a:pt x="1976" y="1980"/>
                  </a:lnTo>
                  <a:lnTo>
                    <a:pt x="1976" y="1980"/>
                  </a:lnTo>
                  <a:lnTo>
                    <a:pt x="1976" y="1960"/>
                  </a:lnTo>
                  <a:lnTo>
                    <a:pt x="1976" y="1940"/>
                  </a:lnTo>
                  <a:lnTo>
                    <a:pt x="1976" y="1840"/>
                  </a:lnTo>
                  <a:lnTo>
                    <a:pt x="1976" y="1720"/>
                  </a:lnTo>
                  <a:lnTo>
                    <a:pt x="1976" y="1580"/>
                  </a:lnTo>
                  <a:lnTo>
                    <a:pt x="1976" y="1460"/>
                  </a:lnTo>
                  <a:lnTo>
                    <a:pt x="1976" y="1360"/>
                  </a:lnTo>
                  <a:lnTo>
                    <a:pt x="1976" y="1320"/>
                  </a:lnTo>
                  <a:lnTo>
                    <a:pt x="1976" y="1300"/>
                  </a:lnTo>
                  <a:lnTo>
                    <a:pt x="1976" y="1320"/>
                  </a:lnTo>
                  <a:lnTo>
                    <a:pt x="1976" y="1360"/>
                  </a:lnTo>
                  <a:lnTo>
                    <a:pt x="1976" y="1400"/>
                  </a:lnTo>
                  <a:lnTo>
                    <a:pt x="1976" y="1460"/>
                  </a:lnTo>
                  <a:lnTo>
                    <a:pt x="1976" y="1540"/>
                  </a:lnTo>
                  <a:lnTo>
                    <a:pt x="1976" y="1740"/>
                  </a:lnTo>
                  <a:lnTo>
                    <a:pt x="1976" y="1960"/>
                  </a:lnTo>
                  <a:lnTo>
                    <a:pt x="1976" y="2180"/>
                  </a:lnTo>
                  <a:lnTo>
                    <a:pt x="1976" y="2380"/>
                  </a:lnTo>
                  <a:lnTo>
                    <a:pt x="1976" y="2460"/>
                  </a:lnTo>
                  <a:lnTo>
                    <a:pt x="1976" y="2540"/>
                  </a:lnTo>
                  <a:lnTo>
                    <a:pt x="1976" y="2600"/>
                  </a:lnTo>
                  <a:lnTo>
                    <a:pt x="1976" y="2640"/>
                  </a:lnTo>
                  <a:lnTo>
                    <a:pt x="1976" y="2660"/>
                  </a:lnTo>
                  <a:lnTo>
                    <a:pt x="1976" y="2660"/>
                  </a:lnTo>
                  <a:lnTo>
                    <a:pt x="1976" y="2620"/>
                  </a:lnTo>
                  <a:lnTo>
                    <a:pt x="1976" y="2580"/>
                  </a:lnTo>
                  <a:lnTo>
                    <a:pt x="1976" y="2460"/>
                  </a:lnTo>
                  <a:lnTo>
                    <a:pt x="1976" y="2320"/>
                  </a:lnTo>
                  <a:lnTo>
                    <a:pt x="1976" y="2260"/>
                  </a:lnTo>
                  <a:lnTo>
                    <a:pt x="1976" y="2180"/>
                  </a:lnTo>
                  <a:lnTo>
                    <a:pt x="1976" y="1980"/>
                  </a:lnTo>
                  <a:lnTo>
                    <a:pt x="1976" y="1760"/>
                  </a:lnTo>
                  <a:lnTo>
                    <a:pt x="1976" y="1520"/>
                  </a:lnTo>
                  <a:lnTo>
                    <a:pt x="1976" y="1300"/>
                  </a:lnTo>
                  <a:lnTo>
                    <a:pt x="1976" y="1220"/>
                  </a:lnTo>
                  <a:lnTo>
                    <a:pt x="1976" y="1120"/>
                  </a:lnTo>
                  <a:lnTo>
                    <a:pt x="1976" y="1060"/>
                  </a:lnTo>
                  <a:lnTo>
                    <a:pt x="1976" y="1020"/>
                  </a:lnTo>
                  <a:lnTo>
                    <a:pt x="1976" y="980"/>
                  </a:lnTo>
                  <a:lnTo>
                    <a:pt x="1976" y="980"/>
                  </a:lnTo>
                  <a:lnTo>
                    <a:pt x="1976" y="1000"/>
                  </a:lnTo>
                  <a:lnTo>
                    <a:pt x="1976" y="1060"/>
                  </a:lnTo>
                  <a:lnTo>
                    <a:pt x="1976" y="1140"/>
                  </a:lnTo>
                  <a:lnTo>
                    <a:pt x="1976" y="1240"/>
                  </a:lnTo>
                  <a:lnTo>
                    <a:pt x="1976" y="1340"/>
                  </a:lnTo>
                  <a:lnTo>
                    <a:pt x="1976" y="1460"/>
                  </a:lnTo>
                  <a:lnTo>
                    <a:pt x="1976" y="1740"/>
                  </a:lnTo>
                  <a:lnTo>
                    <a:pt x="1996" y="2040"/>
                  </a:lnTo>
                  <a:lnTo>
                    <a:pt x="1996" y="2300"/>
                  </a:lnTo>
                  <a:lnTo>
                    <a:pt x="1996" y="2400"/>
                  </a:lnTo>
                  <a:lnTo>
                    <a:pt x="1996" y="2500"/>
                  </a:lnTo>
                  <a:lnTo>
                    <a:pt x="1996" y="2580"/>
                  </a:lnTo>
                  <a:lnTo>
                    <a:pt x="1996" y="2640"/>
                  </a:lnTo>
                  <a:lnTo>
                    <a:pt x="1996" y="2680"/>
                  </a:lnTo>
                  <a:lnTo>
                    <a:pt x="1996" y="2660"/>
                  </a:lnTo>
                  <a:lnTo>
                    <a:pt x="1996" y="2620"/>
                  </a:lnTo>
                  <a:lnTo>
                    <a:pt x="1996" y="2560"/>
                  </a:lnTo>
                  <a:lnTo>
                    <a:pt x="1996" y="2420"/>
                  </a:lnTo>
                  <a:lnTo>
                    <a:pt x="1996" y="2360"/>
                  </a:lnTo>
                  <a:lnTo>
                    <a:pt x="1996" y="2320"/>
                  </a:lnTo>
                  <a:lnTo>
                    <a:pt x="1996" y="2240"/>
                  </a:lnTo>
                  <a:lnTo>
                    <a:pt x="1996" y="2180"/>
                  </a:lnTo>
                  <a:lnTo>
                    <a:pt x="1996" y="2080"/>
                  </a:lnTo>
                  <a:lnTo>
                    <a:pt x="1996" y="1980"/>
                  </a:lnTo>
                  <a:lnTo>
                    <a:pt x="1996" y="1900"/>
                  </a:lnTo>
                  <a:lnTo>
                    <a:pt x="1996" y="1800"/>
                  </a:lnTo>
                  <a:lnTo>
                    <a:pt x="1996" y="1560"/>
                  </a:lnTo>
                  <a:lnTo>
                    <a:pt x="1996" y="1460"/>
                  </a:lnTo>
                  <a:lnTo>
                    <a:pt x="1996" y="1380"/>
                  </a:lnTo>
                  <a:lnTo>
                    <a:pt x="1996" y="1320"/>
                  </a:lnTo>
                  <a:lnTo>
                    <a:pt x="1996" y="1320"/>
                  </a:lnTo>
                  <a:lnTo>
                    <a:pt x="1996" y="1340"/>
                  </a:lnTo>
                  <a:lnTo>
                    <a:pt x="1996" y="1380"/>
                  </a:lnTo>
                  <a:lnTo>
                    <a:pt x="1996" y="1500"/>
                  </a:lnTo>
                  <a:lnTo>
                    <a:pt x="1996" y="1640"/>
                  </a:lnTo>
                  <a:lnTo>
                    <a:pt x="1996" y="1820"/>
                  </a:lnTo>
                  <a:lnTo>
                    <a:pt x="2016" y="2000"/>
                  </a:lnTo>
                  <a:lnTo>
                    <a:pt x="2016" y="2140"/>
                  </a:lnTo>
                  <a:lnTo>
                    <a:pt x="2016" y="2260"/>
                  </a:lnTo>
                  <a:lnTo>
                    <a:pt x="2016" y="2300"/>
                  </a:lnTo>
                  <a:lnTo>
                    <a:pt x="2016" y="2320"/>
                  </a:lnTo>
                  <a:lnTo>
                    <a:pt x="2016" y="2320"/>
                  </a:lnTo>
                  <a:lnTo>
                    <a:pt x="2016" y="2320"/>
                  </a:lnTo>
                  <a:lnTo>
                    <a:pt x="2016" y="2260"/>
                  </a:lnTo>
                  <a:lnTo>
                    <a:pt x="2016" y="2160"/>
                  </a:lnTo>
                  <a:lnTo>
                    <a:pt x="2016" y="2060"/>
                  </a:lnTo>
                  <a:lnTo>
                    <a:pt x="2016" y="1940"/>
                  </a:lnTo>
                  <a:lnTo>
                    <a:pt x="2016" y="1820"/>
                  </a:lnTo>
                  <a:lnTo>
                    <a:pt x="2016" y="1720"/>
                  </a:lnTo>
                  <a:lnTo>
                    <a:pt x="2016" y="1660"/>
                  </a:lnTo>
                  <a:lnTo>
                    <a:pt x="2016" y="1660"/>
                  </a:lnTo>
                  <a:lnTo>
                    <a:pt x="2016" y="1680"/>
                  </a:lnTo>
                  <a:lnTo>
                    <a:pt x="2016" y="1720"/>
                  </a:lnTo>
                  <a:lnTo>
                    <a:pt x="2016" y="1820"/>
                  </a:lnTo>
                  <a:lnTo>
                    <a:pt x="2016" y="1920"/>
                  </a:lnTo>
                  <a:lnTo>
                    <a:pt x="2016" y="1960"/>
                  </a:lnTo>
                  <a:lnTo>
                    <a:pt x="2016" y="1980"/>
                  </a:lnTo>
                  <a:lnTo>
                    <a:pt x="2016" y="1980"/>
                  </a:lnTo>
                  <a:lnTo>
                    <a:pt x="2016" y="2040"/>
                  </a:lnTo>
                  <a:lnTo>
                    <a:pt x="2016" y="2120"/>
                  </a:lnTo>
                  <a:lnTo>
                    <a:pt x="2036" y="2220"/>
                  </a:lnTo>
                  <a:lnTo>
                    <a:pt x="2036" y="2320"/>
                  </a:lnTo>
                  <a:lnTo>
                    <a:pt x="2036" y="2420"/>
                  </a:lnTo>
                  <a:lnTo>
                    <a:pt x="2036" y="2520"/>
                  </a:lnTo>
                  <a:lnTo>
                    <a:pt x="2036" y="2600"/>
                  </a:lnTo>
                  <a:lnTo>
                    <a:pt x="2036" y="2640"/>
                  </a:lnTo>
                  <a:lnTo>
                    <a:pt x="2036" y="2640"/>
                  </a:lnTo>
                  <a:lnTo>
                    <a:pt x="2036" y="2620"/>
                  </a:lnTo>
                  <a:lnTo>
                    <a:pt x="2036" y="2600"/>
                  </a:lnTo>
                  <a:lnTo>
                    <a:pt x="2036" y="2500"/>
                  </a:lnTo>
                  <a:lnTo>
                    <a:pt x="2036" y="2400"/>
                  </a:lnTo>
                  <a:lnTo>
                    <a:pt x="2036" y="2340"/>
                  </a:lnTo>
                  <a:lnTo>
                    <a:pt x="2036" y="2320"/>
                  </a:lnTo>
                  <a:lnTo>
                    <a:pt x="2036" y="2320"/>
                  </a:lnTo>
                  <a:lnTo>
                    <a:pt x="2036" y="2280"/>
                  </a:lnTo>
                  <a:lnTo>
                    <a:pt x="2036" y="2240"/>
                  </a:lnTo>
                  <a:lnTo>
                    <a:pt x="2036" y="2120"/>
                  </a:lnTo>
                  <a:lnTo>
                    <a:pt x="2056" y="2020"/>
                  </a:lnTo>
                  <a:lnTo>
                    <a:pt x="2056" y="2000"/>
                  </a:lnTo>
                  <a:lnTo>
                    <a:pt x="2056" y="1980"/>
                  </a:lnTo>
                  <a:lnTo>
                    <a:pt x="2056" y="2000"/>
                  </a:lnTo>
                  <a:lnTo>
                    <a:pt x="2056" y="2040"/>
                  </a:lnTo>
                  <a:lnTo>
                    <a:pt x="2056" y="2080"/>
                  </a:lnTo>
                  <a:lnTo>
                    <a:pt x="2056" y="2140"/>
                  </a:lnTo>
                  <a:lnTo>
                    <a:pt x="2056" y="2220"/>
                  </a:lnTo>
                  <a:lnTo>
                    <a:pt x="2056" y="2260"/>
                  </a:lnTo>
                  <a:lnTo>
                    <a:pt x="2056" y="2300"/>
                  </a:lnTo>
                  <a:lnTo>
                    <a:pt x="2056" y="2320"/>
                  </a:lnTo>
                  <a:lnTo>
                    <a:pt x="2056" y="2300"/>
                  </a:lnTo>
                  <a:lnTo>
                    <a:pt x="2056" y="2280"/>
                  </a:lnTo>
                  <a:lnTo>
                    <a:pt x="2056" y="2180"/>
                  </a:lnTo>
                  <a:lnTo>
                    <a:pt x="2056" y="2060"/>
                  </a:lnTo>
                  <a:lnTo>
                    <a:pt x="2056" y="2020"/>
                  </a:lnTo>
                  <a:lnTo>
                    <a:pt x="2056" y="1980"/>
                  </a:lnTo>
                  <a:lnTo>
                    <a:pt x="2056" y="1980"/>
                  </a:lnTo>
                  <a:lnTo>
                    <a:pt x="2056" y="1980"/>
                  </a:lnTo>
                  <a:lnTo>
                    <a:pt x="2056" y="2020"/>
                  </a:lnTo>
                  <a:lnTo>
                    <a:pt x="2056" y="2060"/>
                  </a:lnTo>
                  <a:lnTo>
                    <a:pt x="2056" y="2200"/>
                  </a:lnTo>
                  <a:lnTo>
                    <a:pt x="2076" y="2260"/>
                  </a:lnTo>
                  <a:lnTo>
                    <a:pt x="2076" y="2300"/>
                  </a:lnTo>
                  <a:lnTo>
                    <a:pt x="2076" y="2320"/>
                  </a:lnTo>
                  <a:lnTo>
                    <a:pt x="2076" y="2320"/>
                  </a:lnTo>
                  <a:lnTo>
                    <a:pt x="2076" y="2280"/>
                  </a:lnTo>
                  <a:lnTo>
                    <a:pt x="2076" y="2200"/>
                  </a:lnTo>
                  <a:lnTo>
                    <a:pt x="2076" y="2080"/>
                  </a:lnTo>
                  <a:lnTo>
                    <a:pt x="2076" y="1980"/>
                  </a:lnTo>
                  <a:lnTo>
                    <a:pt x="2076" y="1860"/>
                  </a:lnTo>
                  <a:lnTo>
                    <a:pt x="2076" y="1760"/>
                  </a:lnTo>
                  <a:lnTo>
                    <a:pt x="2076" y="1680"/>
                  </a:lnTo>
                  <a:lnTo>
                    <a:pt x="2076" y="1660"/>
                  </a:lnTo>
                  <a:lnTo>
                    <a:pt x="2076" y="1680"/>
                  </a:lnTo>
                  <a:lnTo>
                    <a:pt x="2076" y="1740"/>
                  </a:lnTo>
                  <a:lnTo>
                    <a:pt x="2076" y="1820"/>
                  </a:lnTo>
                  <a:lnTo>
                    <a:pt x="2076" y="1920"/>
                  </a:lnTo>
                  <a:lnTo>
                    <a:pt x="2076" y="2140"/>
                  </a:lnTo>
                  <a:lnTo>
                    <a:pt x="2076" y="2240"/>
                  </a:lnTo>
                  <a:lnTo>
                    <a:pt x="2076" y="2320"/>
                  </a:lnTo>
                  <a:lnTo>
                    <a:pt x="2076" y="2440"/>
                  </a:lnTo>
                  <a:lnTo>
                    <a:pt x="2076" y="2520"/>
                  </a:lnTo>
                  <a:lnTo>
                    <a:pt x="2076" y="2600"/>
                  </a:lnTo>
                  <a:lnTo>
                    <a:pt x="2076" y="2640"/>
                  </a:lnTo>
                  <a:lnTo>
                    <a:pt x="2076" y="2640"/>
                  </a:lnTo>
                  <a:lnTo>
                    <a:pt x="2096" y="2640"/>
                  </a:lnTo>
                  <a:lnTo>
                    <a:pt x="2096" y="2640"/>
                  </a:lnTo>
                  <a:lnTo>
                    <a:pt x="2096" y="2620"/>
                  </a:lnTo>
                  <a:lnTo>
                    <a:pt x="2096" y="2560"/>
                  </a:lnTo>
                  <a:lnTo>
                    <a:pt x="2096" y="2460"/>
                  </a:lnTo>
                  <a:lnTo>
                    <a:pt x="2096" y="2360"/>
                  </a:lnTo>
                  <a:lnTo>
                    <a:pt x="2096" y="2340"/>
                  </a:lnTo>
                  <a:lnTo>
                    <a:pt x="2096" y="2320"/>
                  </a:lnTo>
                  <a:lnTo>
                    <a:pt x="2096" y="2340"/>
                  </a:lnTo>
                  <a:lnTo>
                    <a:pt x="2096" y="2360"/>
                  </a:lnTo>
                  <a:lnTo>
                    <a:pt x="2096" y="2420"/>
                  </a:lnTo>
                  <a:lnTo>
                    <a:pt x="2096" y="2480"/>
                  </a:lnTo>
                  <a:lnTo>
                    <a:pt x="2096" y="2580"/>
                  </a:lnTo>
                  <a:lnTo>
                    <a:pt x="2096" y="2620"/>
                  </a:lnTo>
                  <a:lnTo>
                    <a:pt x="2096" y="2640"/>
                  </a:lnTo>
                  <a:lnTo>
                    <a:pt x="2096" y="2620"/>
                  </a:lnTo>
                  <a:lnTo>
                    <a:pt x="2096" y="2580"/>
                  </a:lnTo>
                  <a:lnTo>
                    <a:pt x="2096" y="2540"/>
                  </a:lnTo>
                  <a:lnTo>
                    <a:pt x="2096" y="2480"/>
                  </a:lnTo>
                  <a:lnTo>
                    <a:pt x="2096" y="2360"/>
                  </a:lnTo>
                  <a:lnTo>
                    <a:pt x="2096" y="2340"/>
                  </a:lnTo>
                  <a:lnTo>
                    <a:pt x="2096" y="2320"/>
                  </a:lnTo>
                  <a:lnTo>
                    <a:pt x="2096" y="2340"/>
                  </a:lnTo>
                  <a:lnTo>
                    <a:pt x="2096" y="2380"/>
                  </a:lnTo>
                  <a:lnTo>
                    <a:pt x="2096" y="2440"/>
                  </a:lnTo>
                  <a:lnTo>
                    <a:pt x="2096" y="2500"/>
                  </a:lnTo>
                  <a:lnTo>
                    <a:pt x="2116" y="2560"/>
                  </a:lnTo>
                  <a:lnTo>
                    <a:pt x="2116" y="2620"/>
                  </a:lnTo>
                  <a:lnTo>
                    <a:pt x="2116" y="2640"/>
                  </a:lnTo>
                  <a:lnTo>
                    <a:pt x="2116" y="2640"/>
                  </a:lnTo>
                  <a:lnTo>
                    <a:pt x="2116" y="2600"/>
                  </a:lnTo>
                  <a:lnTo>
                    <a:pt x="2116" y="2520"/>
                  </a:lnTo>
                  <a:lnTo>
                    <a:pt x="2116" y="2400"/>
                  </a:lnTo>
                  <a:lnTo>
                    <a:pt x="2116" y="2280"/>
                  </a:lnTo>
                  <a:lnTo>
                    <a:pt x="2116" y="2180"/>
                  </a:lnTo>
                  <a:lnTo>
                    <a:pt x="2116" y="2080"/>
                  </a:lnTo>
                  <a:lnTo>
                    <a:pt x="2116" y="2000"/>
                  </a:lnTo>
                  <a:lnTo>
                    <a:pt x="2116" y="1980"/>
                  </a:lnTo>
                  <a:lnTo>
                    <a:pt x="2116" y="2000"/>
                  </a:lnTo>
                  <a:lnTo>
                    <a:pt x="2116" y="2080"/>
                  </a:lnTo>
                  <a:lnTo>
                    <a:pt x="2116" y="2180"/>
                  </a:lnTo>
                  <a:lnTo>
                    <a:pt x="2116" y="2280"/>
                  </a:lnTo>
                  <a:lnTo>
                    <a:pt x="2116" y="2400"/>
                  </a:lnTo>
                  <a:lnTo>
                    <a:pt x="2116" y="2520"/>
                  </a:lnTo>
                  <a:lnTo>
                    <a:pt x="2116" y="2600"/>
                  </a:lnTo>
                  <a:lnTo>
                    <a:pt x="2116" y="2640"/>
                  </a:lnTo>
                  <a:lnTo>
                    <a:pt x="2116" y="2640"/>
                  </a:lnTo>
                  <a:lnTo>
                    <a:pt x="2116" y="2620"/>
                  </a:lnTo>
                  <a:lnTo>
                    <a:pt x="2116" y="2560"/>
                  </a:lnTo>
                  <a:lnTo>
                    <a:pt x="2116" y="2500"/>
                  </a:lnTo>
                  <a:lnTo>
                    <a:pt x="2116" y="2440"/>
                  </a:lnTo>
                  <a:lnTo>
                    <a:pt x="2116" y="2380"/>
                  </a:lnTo>
                  <a:lnTo>
                    <a:pt x="2116" y="2340"/>
                  </a:lnTo>
                  <a:lnTo>
                    <a:pt x="2116" y="2320"/>
                  </a:lnTo>
                  <a:lnTo>
                    <a:pt x="2116" y="2340"/>
                  </a:lnTo>
                  <a:lnTo>
                    <a:pt x="2116" y="2360"/>
                  </a:lnTo>
                  <a:lnTo>
                    <a:pt x="2116" y="2460"/>
                  </a:lnTo>
                  <a:lnTo>
                    <a:pt x="2136" y="2560"/>
                  </a:lnTo>
                  <a:lnTo>
                    <a:pt x="2136" y="2620"/>
                  </a:lnTo>
                  <a:lnTo>
                    <a:pt x="2136" y="2640"/>
                  </a:lnTo>
                  <a:lnTo>
                    <a:pt x="2136" y="2640"/>
                  </a:lnTo>
                  <a:lnTo>
                    <a:pt x="2136" y="2640"/>
                  </a:lnTo>
                  <a:lnTo>
                    <a:pt x="2136" y="2640"/>
                  </a:lnTo>
                  <a:lnTo>
                    <a:pt x="2136" y="2640"/>
                  </a:lnTo>
                  <a:lnTo>
                    <a:pt x="2136" y="2620"/>
                  </a:lnTo>
                  <a:lnTo>
                    <a:pt x="2136" y="2560"/>
                  </a:lnTo>
                  <a:lnTo>
                    <a:pt x="2136" y="2460"/>
                  </a:lnTo>
                  <a:lnTo>
                    <a:pt x="2156" y="2360"/>
                  </a:lnTo>
                  <a:lnTo>
                    <a:pt x="2156" y="2340"/>
                  </a:lnTo>
                  <a:lnTo>
                    <a:pt x="2156" y="2320"/>
                  </a:lnTo>
                  <a:lnTo>
                    <a:pt x="2156" y="2340"/>
                  </a:lnTo>
                  <a:lnTo>
                    <a:pt x="2156" y="2380"/>
                  </a:lnTo>
                  <a:lnTo>
                    <a:pt x="2156" y="2460"/>
                  </a:lnTo>
                  <a:lnTo>
                    <a:pt x="2156" y="2520"/>
                  </a:lnTo>
                  <a:lnTo>
                    <a:pt x="2156" y="2580"/>
                  </a:lnTo>
                  <a:lnTo>
                    <a:pt x="2156" y="2640"/>
                  </a:lnTo>
                  <a:lnTo>
                    <a:pt x="2156" y="2660"/>
                  </a:lnTo>
                  <a:lnTo>
                    <a:pt x="2156" y="2640"/>
                  </a:lnTo>
                  <a:lnTo>
                    <a:pt x="2156" y="2620"/>
                  </a:lnTo>
                  <a:lnTo>
                    <a:pt x="2156" y="2560"/>
                  </a:lnTo>
                  <a:lnTo>
                    <a:pt x="2156" y="2440"/>
                  </a:lnTo>
                  <a:lnTo>
                    <a:pt x="2156" y="2280"/>
                  </a:lnTo>
                  <a:lnTo>
                    <a:pt x="2156" y="2100"/>
                  </a:lnTo>
                  <a:lnTo>
                    <a:pt x="2156" y="1940"/>
                  </a:lnTo>
                  <a:lnTo>
                    <a:pt x="2156" y="1800"/>
                  </a:lnTo>
                  <a:lnTo>
                    <a:pt x="2156" y="1740"/>
                  </a:lnTo>
                  <a:lnTo>
                    <a:pt x="2156" y="1700"/>
                  </a:lnTo>
                  <a:lnTo>
                    <a:pt x="2156" y="1660"/>
                  </a:lnTo>
                  <a:lnTo>
                    <a:pt x="2156" y="1660"/>
                  </a:lnTo>
                  <a:lnTo>
                    <a:pt x="2156" y="1660"/>
                  </a:lnTo>
                  <a:lnTo>
                    <a:pt x="2156" y="1700"/>
                  </a:lnTo>
                  <a:lnTo>
                    <a:pt x="2156" y="1800"/>
                  </a:lnTo>
                  <a:lnTo>
                    <a:pt x="2156" y="1920"/>
                  </a:lnTo>
                  <a:lnTo>
                    <a:pt x="2156" y="2080"/>
                  </a:lnTo>
                  <a:lnTo>
                    <a:pt x="2156" y="2260"/>
                  </a:lnTo>
                  <a:lnTo>
                    <a:pt x="2156" y="2420"/>
                  </a:lnTo>
                  <a:lnTo>
                    <a:pt x="2156" y="2560"/>
                  </a:lnTo>
                  <a:lnTo>
                    <a:pt x="2156" y="2600"/>
                  </a:lnTo>
                  <a:lnTo>
                    <a:pt x="2156" y="2640"/>
                  </a:lnTo>
                  <a:lnTo>
                    <a:pt x="2156" y="2640"/>
                  </a:lnTo>
                  <a:lnTo>
                    <a:pt x="2175" y="2640"/>
                  </a:lnTo>
                  <a:lnTo>
                    <a:pt x="2175" y="2580"/>
                  </a:lnTo>
                  <a:lnTo>
                    <a:pt x="2175" y="2500"/>
                  </a:lnTo>
                  <a:lnTo>
                    <a:pt x="2175" y="2380"/>
                  </a:lnTo>
                  <a:lnTo>
                    <a:pt x="2175" y="2260"/>
                  </a:lnTo>
                  <a:lnTo>
                    <a:pt x="2175" y="2160"/>
                  </a:lnTo>
                  <a:lnTo>
                    <a:pt x="2175" y="2060"/>
                  </a:lnTo>
                  <a:lnTo>
                    <a:pt x="2175" y="2000"/>
                  </a:lnTo>
                  <a:lnTo>
                    <a:pt x="2175" y="1980"/>
                  </a:lnTo>
                  <a:lnTo>
                    <a:pt x="2175" y="1980"/>
                  </a:lnTo>
                  <a:lnTo>
                    <a:pt x="2175" y="2000"/>
                  </a:lnTo>
                  <a:lnTo>
                    <a:pt x="2175" y="2080"/>
                  </a:lnTo>
                  <a:lnTo>
                    <a:pt x="2175" y="2180"/>
                  </a:lnTo>
                  <a:lnTo>
                    <a:pt x="2175" y="2300"/>
                  </a:lnTo>
                  <a:lnTo>
                    <a:pt x="2175" y="2440"/>
                  </a:lnTo>
                  <a:lnTo>
                    <a:pt x="2175" y="2540"/>
                  </a:lnTo>
                  <a:lnTo>
                    <a:pt x="2175" y="2620"/>
                  </a:lnTo>
                  <a:lnTo>
                    <a:pt x="2175" y="2640"/>
                  </a:lnTo>
                  <a:lnTo>
                    <a:pt x="2175" y="2640"/>
                  </a:lnTo>
                  <a:lnTo>
                    <a:pt x="2175" y="2620"/>
                  </a:lnTo>
                  <a:lnTo>
                    <a:pt x="2175" y="2540"/>
                  </a:lnTo>
                  <a:lnTo>
                    <a:pt x="2175" y="2440"/>
                  </a:lnTo>
                  <a:lnTo>
                    <a:pt x="2175" y="2320"/>
                  </a:lnTo>
                  <a:lnTo>
                    <a:pt x="2175" y="2220"/>
                  </a:lnTo>
                  <a:lnTo>
                    <a:pt x="2175" y="2100"/>
                  </a:lnTo>
                  <a:lnTo>
                    <a:pt x="2175" y="2020"/>
                  </a:lnTo>
                  <a:lnTo>
                    <a:pt x="2175" y="1980"/>
                  </a:lnTo>
                  <a:lnTo>
                    <a:pt x="2175" y="1980"/>
                  </a:lnTo>
                  <a:lnTo>
                    <a:pt x="2175" y="2020"/>
                  </a:lnTo>
                  <a:lnTo>
                    <a:pt x="2175" y="2060"/>
                  </a:lnTo>
                  <a:lnTo>
                    <a:pt x="2175" y="2140"/>
                  </a:lnTo>
                  <a:lnTo>
                    <a:pt x="2175" y="2200"/>
                  </a:lnTo>
                  <a:lnTo>
                    <a:pt x="2175" y="2260"/>
                  </a:lnTo>
                  <a:lnTo>
                    <a:pt x="2175" y="2300"/>
                  </a:lnTo>
                  <a:lnTo>
                    <a:pt x="2175" y="2320"/>
                  </a:lnTo>
                  <a:lnTo>
                    <a:pt x="2175" y="2300"/>
                  </a:lnTo>
                  <a:lnTo>
                    <a:pt x="2175" y="2260"/>
                  </a:lnTo>
                  <a:lnTo>
                    <a:pt x="2175" y="2200"/>
                  </a:lnTo>
                  <a:lnTo>
                    <a:pt x="2175" y="2140"/>
                  </a:lnTo>
                  <a:lnTo>
                    <a:pt x="2195" y="2060"/>
                  </a:lnTo>
                  <a:lnTo>
                    <a:pt x="2195" y="2020"/>
                  </a:lnTo>
                  <a:lnTo>
                    <a:pt x="2195" y="1980"/>
                  </a:lnTo>
                  <a:lnTo>
                    <a:pt x="2195" y="1980"/>
                  </a:lnTo>
                  <a:lnTo>
                    <a:pt x="2195" y="2020"/>
                  </a:lnTo>
                  <a:lnTo>
                    <a:pt x="2195" y="2080"/>
                  </a:lnTo>
                  <a:lnTo>
                    <a:pt x="2195" y="2180"/>
                  </a:lnTo>
                  <a:lnTo>
                    <a:pt x="2195" y="2280"/>
                  </a:lnTo>
                  <a:lnTo>
                    <a:pt x="2195" y="2400"/>
                  </a:lnTo>
                  <a:lnTo>
                    <a:pt x="2195" y="2500"/>
                  </a:lnTo>
                  <a:lnTo>
                    <a:pt x="2195" y="2580"/>
                  </a:lnTo>
                  <a:lnTo>
                    <a:pt x="2195" y="2640"/>
                  </a:lnTo>
                  <a:lnTo>
                    <a:pt x="2195" y="2640"/>
                  </a:lnTo>
                  <a:lnTo>
                    <a:pt x="2195" y="2620"/>
                  </a:lnTo>
                  <a:lnTo>
                    <a:pt x="2195" y="2560"/>
                  </a:lnTo>
                  <a:lnTo>
                    <a:pt x="2195" y="2460"/>
                  </a:lnTo>
                  <a:lnTo>
                    <a:pt x="2195" y="2360"/>
                  </a:lnTo>
                  <a:lnTo>
                    <a:pt x="2195" y="2340"/>
                  </a:lnTo>
                  <a:lnTo>
                    <a:pt x="2195" y="2320"/>
                  </a:lnTo>
                  <a:lnTo>
                    <a:pt x="2195" y="2340"/>
                  </a:lnTo>
                  <a:lnTo>
                    <a:pt x="2195" y="2360"/>
                  </a:lnTo>
                  <a:lnTo>
                    <a:pt x="2195" y="2460"/>
                  </a:lnTo>
                  <a:lnTo>
                    <a:pt x="2215" y="2560"/>
                  </a:lnTo>
                  <a:lnTo>
                    <a:pt x="2215" y="2620"/>
                  </a:lnTo>
                  <a:lnTo>
                    <a:pt x="2215" y="2640"/>
                  </a:lnTo>
                  <a:lnTo>
                    <a:pt x="2215" y="2640"/>
                  </a:lnTo>
                  <a:lnTo>
                    <a:pt x="2215" y="2640"/>
                  </a:lnTo>
                  <a:lnTo>
                    <a:pt x="2215" y="2640"/>
                  </a:lnTo>
                  <a:lnTo>
                    <a:pt x="2215" y="2640"/>
                  </a:lnTo>
                  <a:lnTo>
                    <a:pt x="2235" y="2640"/>
                  </a:lnTo>
                  <a:lnTo>
                    <a:pt x="2235" y="2640"/>
                  </a:lnTo>
                  <a:lnTo>
                    <a:pt x="2235" y="2620"/>
                  </a:lnTo>
                  <a:lnTo>
                    <a:pt x="2235" y="2560"/>
                  </a:lnTo>
                  <a:lnTo>
                    <a:pt x="2235" y="2460"/>
                  </a:lnTo>
                  <a:lnTo>
                    <a:pt x="2235" y="2360"/>
                  </a:lnTo>
                  <a:lnTo>
                    <a:pt x="2235" y="2340"/>
                  </a:lnTo>
                  <a:lnTo>
                    <a:pt x="2235" y="2320"/>
                  </a:lnTo>
                  <a:lnTo>
                    <a:pt x="2235" y="2340"/>
                  </a:lnTo>
                  <a:lnTo>
                    <a:pt x="2235" y="2360"/>
                  </a:lnTo>
                  <a:lnTo>
                    <a:pt x="2235" y="2460"/>
                  </a:lnTo>
                  <a:lnTo>
                    <a:pt x="2235" y="2560"/>
                  </a:lnTo>
                  <a:lnTo>
                    <a:pt x="2235" y="2620"/>
                  </a:lnTo>
                  <a:lnTo>
                    <a:pt x="2235" y="2640"/>
                  </a:lnTo>
                  <a:lnTo>
                    <a:pt x="2235" y="2640"/>
                  </a:lnTo>
                  <a:lnTo>
                    <a:pt x="2235" y="2640"/>
                  </a:lnTo>
                  <a:lnTo>
                    <a:pt x="2255" y="2640"/>
                  </a:lnTo>
                  <a:lnTo>
                    <a:pt x="2255" y="2620"/>
                  </a:lnTo>
                  <a:lnTo>
                    <a:pt x="2255" y="2580"/>
                  </a:lnTo>
                  <a:lnTo>
                    <a:pt x="2255" y="2480"/>
                  </a:lnTo>
                  <a:lnTo>
                    <a:pt x="2255" y="2380"/>
                  </a:lnTo>
                  <a:lnTo>
                    <a:pt x="2255" y="2340"/>
                  </a:lnTo>
                  <a:lnTo>
                    <a:pt x="2255" y="2320"/>
                  </a:lnTo>
                  <a:lnTo>
                    <a:pt x="2255" y="2320"/>
                  </a:lnTo>
                  <a:lnTo>
                    <a:pt x="2255" y="2320"/>
                  </a:lnTo>
                  <a:lnTo>
                    <a:pt x="2255" y="2320"/>
                  </a:lnTo>
                  <a:lnTo>
                    <a:pt x="2275" y="2320"/>
                  </a:lnTo>
                  <a:lnTo>
                    <a:pt x="2275" y="2340"/>
                  </a:lnTo>
                  <a:lnTo>
                    <a:pt x="2275" y="2400"/>
                  </a:lnTo>
                  <a:lnTo>
                    <a:pt x="2275" y="2500"/>
                  </a:lnTo>
                  <a:lnTo>
                    <a:pt x="2275" y="2600"/>
                  </a:lnTo>
                  <a:lnTo>
                    <a:pt x="2275" y="2620"/>
                  </a:lnTo>
                  <a:lnTo>
                    <a:pt x="2275" y="2640"/>
                  </a:lnTo>
                  <a:lnTo>
                    <a:pt x="2275" y="2620"/>
                  </a:lnTo>
                  <a:lnTo>
                    <a:pt x="2275" y="2580"/>
                  </a:lnTo>
                  <a:lnTo>
                    <a:pt x="2275" y="2540"/>
                  </a:lnTo>
                  <a:lnTo>
                    <a:pt x="2275" y="2480"/>
                  </a:lnTo>
                  <a:lnTo>
                    <a:pt x="2275" y="2360"/>
                  </a:lnTo>
                  <a:lnTo>
                    <a:pt x="2275" y="2340"/>
                  </a:lnTo>
                  <a:lnTo>
                    <a:pt x="2275" y="2320"/>
                  </a:lnTo>
                  <a:lnTo>
                    <a:pt x="2275" y="2340"/>
                  </a:lnTo>
                  <a:lnTo>
                    <a:pt x="2275" y="2360"/>
                  </a:lnTo>
                  <a:lnTo>
                    <a:pt x="2275" y="2460"/>
                  </a:lnTo>
                  <a:lnTo>
                    <a:pt x="2275" y="2560"/>
                  </a:lnTo>
                  <a:lnTo>
                    <a:pt x="2275" y="2620"/>
                  </a:lnTo>
                  <a:lnTo>
                    <a:pt x="2275" y="2640"/>
                  </a:lnTo>
                  <a:lnTo>
                    <a:pt x="2275" y="2640"/>
                  </a:lnTo>
                  <a:lnTo>
                    <a:pt x="2275" y="2620"/>
                  </a:lnTo>
                  <a:lnTo>
                    <a:pt x="2275" y="2560"/>
                  </a:lnTo>
                  <a:lnTo>
                    <a:pt x="2275" y="2460"/>
                  </a:lnTo>
                  <a:lnTo>
                    <a:pt x="2295" y="2360"/>
                  </a:lnTo>
                  <a:lnTo>
                    <a:pt x="2295" y="2340"/>
                  </a:lnTo>
                  <a:lnTo>
                    <a:pt x="2295" y="2320"/>
                  </a:lnTo>
                  <a:lnTo>
                    <a:pt x="2295" y="2340"/>
                  </a:lnTo>
                  <a:lnTo>
                    <a:pt x="2295" y="2360"/>
                  </a:lnTo>
                  <a:lnTo>
                    <a:pt x="2295" y="2420"/>
                  </a:lnTo>
                  <a:lnTo>
                    <a:pt x="2295" y="2480"/>
                  </a:lnTo>
                  <a:lnTo>
                    <a:pt x="2295" y="2580"/>
                  </a:lnTo>
                  <a:lnTo>
                    <a:pt x="2295" y="2620"/>
                  </a:lnTo>
                  <a:lnTo>
                    <a:pt x="2295" y="2640"/>
                  </a:lnTo>
                  <a:lnTo>
                    <a:pt x="2295" y="2620"/>
                  </a:lnTo>
                  <a:lnTo>
                    <a:pt x="2295" y="2580"/>
                  </a:lnTo>
                  <a:lnTo>
                    <a:pt x="2295" y="2540"/>
                  </a:lnTo>
                  <a:lnTo>
                    <a:pt x="2295" y="2480"/>
                  </a:lnTo>
                  <a:lnTo>
                    <a:pt x="2295" y="2360"/>
                  </a:lnTo>
                  <a:lnTo>
                    <a:pt x="2295" y="2340"/>
                  </a:lnTo>
                  <a:lnTo>
                    <a:pt x="2295" y="2320"/>
                  </a:lnTo>
                  <a:lnTo>
                    <a:pt x="2295" y="2340"/>
                  </a:lnTo>
                  <a:lnTo>
                    <a:pt x="2295" y="2360"/>
                  </a:lnTo>
                  <a:lnTo>
                    <a:pt x="2295" y="2460"/>
                  </a:lnTo>
                  <a:lnTo>
                    <a:pt x="2295" y="2560"/>
                  </a:lnTo>
                  <a:lnTo>
                    <a:pt x="2295" y="2620"/>
                  </a:lnTo>
                  <a:lnTo>
                    <a:pt x="2295" y="2640"/>
                  </a:lnTo>
                  <a:lnTo>
                    <a:pt x="2295" y="2640"/>
                  </a:lnTo>
                  <a:lnTo>
                    <a:pt x="2315" y="2640"/>
                  </a:lnTo>
                  <a:lnTo>
                    <a:pt x="2315" y="2640"/>
                  </a:lnTo>
                  <a:lnTo>
                    <a:pt x="2315" y="2640"/>
                  </a:lnTo>
                  <a:lnTo>
                    <a:pt x="2315" y="2620"/>
                  </a:lnTo>
                  <a:lnTo>
                    <a:pt x="2315" y="2560"/>
                  </a:lnTo>
                  <a:lnTo>
                    <a:pt x="2315" y="2460"/>
                  </a:lnTo>
                  <a:lnTo>
                    <a:pt x="2315" y="2360"/>
                  </a:lnTo>
                  <a:lnTo>
                    <a:pt x="2315" y="2340"/>
                  </a:lnTo>
                  <a:lnTo>
                    <a:pt x="2315" y="2320"/>
                  </a:lnTo>
                  <a:lnTo>
                    <a:pt x="2315" y="2340"/>
                  </a:lnTo>
                  <a:lnTo>
                    <a:pt x="2315" y="2360"/>
                  </a:lnTo>
                  <a:lnTo>
                    <a:pt x="2315" y="2460"/>
                  </a:lnTo>
                  <a:lnTo>
                    <a:pt x="2315" y="2560"/>
                  </a:lnTo>
                  <a:lnTo>
                    <a:pt x="2315" y="2620"/>
                  </a:lnTo>
                  <a:lnTo>
                    <a:pt x="2315" y="2640"/>
                  </a:lnTo>
                  <a:lnTo>
                    <a:pt x="2315" y="2640"/>
                  </a:lnTo>
                  <a:lnTo>
                    <a:pt x="2335" y="2640"/>
                  </a:lnTo>
                  <a:lnTo>
                    <a:pt x="2335" y="2620"/>
                  </a:lnTo>
                  <a:lnTo>
                    <a:pt x="2335" y="2580"/>
                  </a:lnTo>
                  <a:lnTo>
                    <a:pt x="2335" y="2480"/>
                  </a:lnTo>
                  <a:lnTo>
                    <a:pt x="2335" y="2380"/>
                  </a:lnTo>
                  <a:lnTo>
                    <a:pt x="2335" y="2340"/>
                  </a:lnTo>
                  <a:lnTo>
                    <a:pt x="2335" y="2320"/>
                  </a:lnTo>
                  <a:lnTo>
                    <a:pt x="2335" y="2320"/>
                  </a:lnTo>
                  <a:lnTo>
                    <a:pt x="2335" y="2320"/>
                  </a:lnTo>
                  <a:lnTo>
                    <a:pt x="2335" y="2340"/>
                  </a:lnTo>
                  <a:lnTo>
                    <a:pt x="2335" y="2400"/>
                  </a:lnTo>
                  <a:lnTo>
                    <a:pt x="2335" y="2500"/>
                  </a:lnTo>
                  <a:lnTo>
                    <a:pt x="2355" y="2600"/>
                  </a:lnTo>
                  <a:lnTo>
                    <a:pt x="2355" y="2620"/>
                  </a:lnTo>
                  <a:lnTo>
                    <a:pt x="2355" y="2640"/>
                  </a:lnTo>
                  <a:lnTo>
                    <a:pt x="2355" y="2620"/>
                  </a:lnTo>
                  <a:lnTo>
                    <a:pt x="2355" y="2580"/>
                  </a:lnTo>
                  <a:lnTo>
                    <a:pt x="2355" y="2540"/>
                  </a:lnTo>
                  <a:lnTo>
                    <a:pt x="2355" y="2480"/>
                  </a:lnTo>
                  <a:lnTo>
                    <a:pt x="2355" y="2360"/>
                  </a:lnTo>
                  <a:lnTo>
                    <a:pt x="2355" y="2340"/>
                  </a:lnTo>
                  <a:lnTo>
                    <a:pt x="2355" y="2320"/>
                  </a:lnTo>
                  <a:lnTo>
                    <a:pt x="2355" y="2340"/>
                  </a:lnTo>
                  <a:lnTo>
                    <a:pt x="2355" y="2360"/>
                  </a:lnTo>
                  <a:lnTo>
                    <a:pt x="2355" y="2460"/>
                  </a:lnTo>
                  <a:lnTo>
                    <a:pt x="2355" y="2560"/>
                  </a:lnTo>
                  <a:lnTo>
                    <a:pt x="2355" y="2620"/>
                  </a:lnTo>
                  <a:lnTo>
                    <a:pt x="2355" y="2640"/>
                  </a:lnTo>
                  <a:lnTo>
                    <a:pt x="2355" y="2640"/>
                  </a:lnTo>
                  <a:lnTo>
                    <a:pt x="2355" y="2620"/>
                  </a:lnTo>
                  <a:lnTo>
                    <a:pt x="2355" y="2560"/>
                  </a:lnTo>
                  <a:lnTo>
                    <a:pt x="2355" y="2460"/>
                  </a:lnTo>
                  <a:lnTo>
                    <a:pt x="2355" y="2360"/>
                  </a:lnTo>
                  <a:lnTo>
                    <a:pt x="2355" y="2340"/>
                  </a:lnTo>
                  <a:lnTo>
                    <a:pt x="2355" y="2320"/>
                  </a:lnTo>
                  <a:lnTo>
                    <a:pt x="2355" y="2340"/>
                  </a:lnTo>
                  <a:lnTo>
                    <a:pt x="2355" y="2360"/>
                  </a:lnTo>
                  <a:lnTo>
                    <a:pt x="2355" y="2420"/>
                  </a:lnTo>
                  <a:lnTo>
                    <a:pt x="2355" y="2480"/>
                  </a:lnTo>
                  <a:lnTo>
                    <a:pt x="2375" y="2580"/>
                  </a:lnTo>
                  <a:lnTo>
                    <a:pt x="2375" y="2620"/>
                  </a:lnTo>
                  <a:lnTo>
                    <a:pt x="2375" y="2640"/>
                  </a:lnTo>
                  <a:lnTo>
                    <a:pt x="2375" y="2620"/>
                  </a:lnTo>
                  <a:lnTo>
                    <a:pt x="2375" y="2580"/>
                  </a:lnTo>
                  <a:lnTo>
                    <a:pt x="2375" y="2540"/>
                  </a:lnTo>
                  <a:lnTo>
                    <a:pt x="2375" y="2480"/>
                  </a:lnTo>
                  <a:lnTo>
                    <a:pt x="2375" y="2360"/>
                  </a:lnTo>
                  <a:lnTo>
                    <a:pt x="2375" y="2340"/>
                  </a:lnTo>
                  <a:lnTo>
                    <a:pt x="2375" y="2320"/>
                  </a:lnTo>
                  <a:lnTo>
                    <a:pt x="2375" y="2340"/>
                  </a:lnTo>
                  <a:lnTo>
                    <a:pt x="2375" y="2360"/>
                  </a:lnTo>
                  <a:lnTo>
                    <a:pt x="2375" y="2460"/>
                  </a:lnTo>
                  <a:lnTo>
                    <a:pt x="2375" y="2560"/>
                  </a:lnTo>
                  <a:lnTo>
                    <a:pt x="2375" y="2620"/>
                  </a:lnTo>
                  <a:lnTo>
                    <a:pt x="2375" y="2640"/>
                  </a:lnTo>
                  <a:lnTo>
                    <a:pt x="2375" y="2640"/>
                  </a:lnTo>
                  <a:lnTo>
                    <a:pt x="2375" y="2620"/>
                  </a:lnTo>
                  <a:lnTo>
                    <a:pt x="2375" y="2560"/>
                  </a:lnTo>
                  <a:lnTo>
                    <a:pt x="2375" y="2460"/>
                  </a:lnTo>
                  <a:lnTo>
                    <a:pt x="2395" y="2360"/>
                  </a:lnTo>
                  <a:lnTo>
                    <a:pt x="2395" y="2340"/>
                  </a:lnTo>
                  <a:lnTo>
                    <a:pt x="2395" y="2320"/>
                  </a:lnTo>
                  <a:lnTo>
                    <a:pt x="2395" y="2340"/>
                  </a:lnTo>
                  <a:lnTo>
                    <a:pt x="2395" y="2360"/>
                  </a:lnTo>
                  <a:lnTo>
                    <a:pt x="2395" y="2420"/>
                  </a:lnTo>
                  <a:lnTo>
                    <a:pt x="2395" y="2480"/>
                  </a:lnTo>
                  <a:lnTo>
                    <a:pt x="2395" y="2580"/>
                  </a:lnTo>
                  <a:lnTo>
                    <a:pt x="2395" y="2620"/>
                  </a:lnTo>
                  <a:lnTo>
                    <a:pt x="2395" y="2640"/>
                  </a:lnTo>
                  <a:lnTo>
                    <a:pt x="2395" y="2620"/>
                  </a:lnTo>
                  <a:lnTo>
                    <a:pt x="2395" y="2580"/>
                  </a:lnTo>
                  <a:lnTo>
                    <a:pt x="2395" y="2540"/>
                  </a:lnTo>
                  <a:lnTo>
                    <a:pt x="2395" y="2480"/>
                  </a:lnTo>
                  <a:lnTo>
                    <a:pt x="2395" y="2360"/>
                  </a:lnTo>
                  <a:lnTo>
                    <a:pt x="2395" y="2340"/>
                  </a:lnTo>
                  <a:lnTo>
                    <a:pt x="2395" y="2320"/>
                  </a:lnTo>
                  <a:lnTo>
                    <a:pt x="2395" y="2340"/>
                  </a:lnTo>
                  <a:lnTo>
                    <a:pt x="2395" y="2360"/>
                  </a:lnTo>
                  <a:lnTo>
                    <a:pt x="2395" y="2460"/>
                  </a:lnTo>
                  <a:lnTo>
                    <a:pt x="2395" y="2560"/>
                  </a:lnTo>
                  <a:lnTo>
                    <a:pt x="2395" y="2620"/>
                  </a:lnTo>
                  <a:lnTo>
                    <a:pt x="2395" y="2640"/>
                  </a:lnTo>
                  <a:lnTo>
                    <a:pt x="2395" y="2640"/>
                  </a:lnTo>
                  <a:lnTo>
                    <a:pt x="2395" y="2640"/>
                  </a:lnTo>
                  <a:lnTo>
                    <a:pt x="2415" y="2640"/>
                  </a:lnTo>
                  <a:lnTo>
                    <a:pt x="2415" y="2620"/>
                  </a:lnTo>
                  <a:lnTo>
                    <a:pt x="2415" y="2560"/>
                  </a:lnTo>
                  <a:lnTo>
                    <a:pt x="2415" y="2460"/>
                  </a:lnTo>
                  <a:lnTo>
                    <a:pt x="2415" y="2360"/>
                  </a:lnTo>
                  <a:lnTo>
                    <a:pt x="2415" y="2340"/>
                  </a:lnTo>
                  <a:lnTo>
                    <a:pt x="2415" y="2320"/>
                  </a:lnTo>
                  <a:lnTo>
                    <a:pt x="2415" y="2340"/>
                  </a:lnTo>
                  <a:lnTo>
                    <a:pt x="2415" y="2360"/>
                  </a:lnTo>
                  <a:lnTo>
                    <a:pt x="2415" y="2420"/>
                  </a:lnTo>
                  <a:lnTo>
                    <a:pt x="2415" y="2480"/>
                  </a:lnTo>
                  <a:lnTo>
                    <a:pt x="2415" y="2580"/>
                  </a:lnTo>
                  <a:lnTo>
                    <a:pt x="2415" y="2620"/>
                  </a:lnTo>
                  <a:lnTo>
                    <a:pt x="2415" y="2640"/>
                  </a:lnTo>
                  <a:lnTo>
                    <a:pt x="2415" y="2620"/>
                  </a:lnTo>
                  <a:lnTo>
                    <a:pt x="2415" y="2580"/>
                  </a:lnTo>
                  <a:lnTo>
                    <a:pt x="2415" y="2540"/>
                  </a:lnTo>
                  <a:lnTo>
                    <a:pt x="2415" y="2480"/>
                  </a:lnTo>
                  <a:lnTo>
                    <a:pt x="2415" y="2360"/>
                  </a:lnTo>
                  <a:lnTo>
                    <a:pt x="2415" y="2340"/>
                  </a:lnTo>
                  <a:lnTo>
                    <a:pt x="2415" y="2320"/>
                  </a:lnTo>
                  <a:lnTo>
                    <a:pt x="2415" y="2340"/>
                  </a:lnTo>
                  <a:lnTo>
                    <a:pt x="2415" y="2360"/>
                  </a:lnTo>
                  <a:lnTo>
                    <a:pt x="2415" y="2460"/>
                  </a:lnTo>
                  <a:lnTo>
                    <a:pt x="2435" y="2560"/>
                  </a:lnTo>
                  <a:lnTo>
                    <a:pt x="2435" y="2620"/>
                  </a:lnTo>
                  <a:lnTo>
                    <a:pt x="2435" y="2640"/>
                  </a:lnTo>
                  <a:lnTo>
                    <a:pt x="2435" y="2640"/>
                  </a:lnTo>
                  <a:lnTo>
                    <a:pt x="2435" y="2620"/>
                  </a:lnTo>
                  <a:lnTo>
                    <a:pt x="2435" y="2560"/>
                  </a:lnTo>
                  <a:lnTo>
                    <a:pt x="2435" y="2460"/>
                  </a:lnTo>
                  <a:lnTo>
                    <a:pt x="2435" y="2360"/>
                  </a:lnTo>
                  <a:lnTo>
                    <a:pt x="2435" y="2340"/>
                  </a:lnTo>
                  <a:lnTo>
                    <a:pt x="2435" y="2320"/>
                  </a:lnTo>
                  <a:lnTo>
                    <a:pt x="2435" y="2340"/>
                  </a:lnTo>
                  <a:lnTo>
                    <a:pt x="2435" y="2360"/>
                  </a:lnTo>
                  <a:lnTo>
                    <a:pt x="2435" y="2460"/>
                  </a:lnTo>
                  <a:lnTo>
                    <a:pt x="2435" y="2560"/>
                  </a:lnTo>
                  <a:lnTo>
                    <a:pt x="2435" y="2620"/>
                  </a:lnTo>
                  <a:lnTo>
                    <a:pt x="2435" y="2640"/>
                  </a:lnTo>
                  <a:lnTo>
                    <a:pt x="2435" y="2640"/>
                  </a:lnTo>
                  <a:lnTo>
                    <a:pt x="2435" y="2640"/>
                  </a:lnTo>
                  <a:lnTo>
                    <a:pt x="2455" y="2640"/>
                  </a:lnTo>
                  <a:lnTo>
                    <a:pt x="2455" y="2620"/>
                  </a:lnTo>
                  <a:lnTo>
                    <a:pt x="2455" y="2560"/>
                  </a:lnTo>
                  <a:lnTo>
                    <a:pt x="2455" y="2460"/>
                  </a:lnTo>
                  <a:lnTo>
                    <a:pt x="2455" y="2360"/>
                  </a:lnTo>
                  <a:lnTo>
                    <a:pt x="2455" y="2340"/>
                  </a:lnTo>
                  <a:lnTo>
                    <a:pt x="2455" y="2320"/>
                  </a:lnTo>
                  <a:lnTo>
                    <a:pt x="2455" y="2340"/>
                  </a:lnTo>
                  <a:lnTo>
                    <a:pt x="2455" y="2360"/>
                  </a:lnTo>
                  <a:lnTo>
                    <a:pt x="2455" y="2420"/>
                  </a:lnTo>
                  <a:lnTo>
                    <a:pt x="2455" y="2480"/>
                  </a:lnTo>
                  <a:lnTo>
                    <a:pt x="2455" y="2580"/>
                  </a:lnTo>
                  <a:lnTo>
                    <a:pt x="2455" y="2620"/>
                  </a:lnTo>
                  <a:lnTo>
                    <a:pt x="2455" y="2640"/>
                  </a:lnTo>
                  <a:lnTo>
                    <a:pt x="2455" y="2620"/>
                  </a:lnTo>
                  <a:lnTo>
                    <a:pt x="2455" y="2600"/>
                  </a:lnTo>
                  <a:lnTo>
                    <a:pt x="2455" y="2500"/>
                  </a:lnTo>
                  <a:lnTo>
                    <a:pt x="2455" y="2400"/>
                  </a:lnTo>
                  <a:lnTo>
                    <a:pt x="2455" y="2340"/>
                  </a:lnTo>
                  <a:lnTo>
                    <a:pt x="2455" y="2320"/>
                  </a:lnTo>
                  <a:lnTo>
                    <a:pt x="2455" y="2320"/>
                  </a:lnTo>
                  <a:lnTo>
                    <a:pt x="2475" y="2320"/>
                  </a:lnTo>
                  <a:lnTo>
                    <a:pt x="2475" y="2340"/>
                  </a:lnTo>
                  <a:lnTo>
                    <a:pt x="2475" y="2380"/>
                  </a:lnTo>
                  <a:lnTo>
                    <a:pt x="2475" y="2480"/>
                  </a:lnTo>
                  <a:lnTo>
                    <a:pt x="2475" y="2580"/>
                  </a:lnTo>
                  <a:lnTo>
                    <a:pt x="2475" y="2620"/>
                  </a:lnTo>
                  <a:lnTo>
                    <a:pt x="2475" y="2640"/>
                  </a:lnTo>
                  <a:lnTo>
                    <a:pt x="2475" y="2640"/>
                  </a:lnTo>
                  <a:lnTo>
                    <a:pt x="2475" y="2640"/>
                  </a:lnTo>
                  <a:lnTo>
                    <a:pt x="2475" y="2620"/>
                  </a:lnTo>
                  <a:lnTo>
                    <a:pt x="2475" y="2560"/>
                  </a:lnTo>
                  <a:lnTo>
                    <a:pt x="2475" y="2460"/>
                  </a:lnTo>
                  <a:lnTo>
                    <a:pt x="2475" y="2360"/>
                  </a:lnTo>
                  <a:lnTo>
                    <a:pt x="2475" y="2340"/>
                  </a:lnTo>
                  <a:lnTo>
                    <a:pt x="2475" y="2320"/>
                  </a:lnTo>
                  <a:lnTo>
                    <a:pt x="2475" y="2340"/>
                  </a:lnTo>
                  <a:lnTo>
                    <a:pt x="2475" y="2360"/>
                  </a:lnTo>
                  <a:lnTo>
                    <a:pt x="2475" y="2460"/>
                  </a:lnTo>
                  <a:lnTo>
                    <a:pt x="2495" y="2560"/>
                  </a:lnTo>
                  <a:lnTo>
                    <a:pt x="2495" y="2620"/>
                  </a:lnTo>
                  <a:lnTo>
                    <a:pt x="2495" y="2640"/>
                  </a:lnTo>
                  <a:lnTo>
                    <a:pt x="2495" y="2640"/>
                  </a:lnTo>
                  <a:lnTo>
                    <a:pt x="2495" y="2640"/>
                  </a:lnTo>
                  <a:lnTo>
                    <a:pt x="2495" y="2620"/>
                  </a:lnTo>
                  <a:lnTo>
                    <a:pt x="2495" y="2560"/>
                  </a:lnTo>
                  <a:lnTo>
                    <a:pt x="2495" y="2460"/>
                  </a:lnTo>
                  <a:lnTo>
                    <a:pt x="2495" y="2360"/>
                  </a:lnTo>
                  <a:lnTo>
                    <a:pt x="2495" y="2340"/>
                  </a:lnTo>
                  <a:lnTo>
                    <a:pt x="2495" y="2320"/>
                  </a:lnTo>
                  <a:lnTo>
                    <a:pt x="2495" y="2340"/>
                  </a:lnTo>
                  <a:lnTo>
                    <a:pt x="2495" y="2360"/>
                  </a:lnTo>
                  <a:lnTo>
                    <a:pt x="2495" y="2460"/>
                  </a:lnTo>
                  <a:lnTo>
                    <a:pt x="2515" y="2560"/>
                  </a:lnTo>
                  <a:lnTo>
                    <a:pt x="2515" y="2620"/>
                  </a:lnTo>
                  <a:lnTo>
                    <a:pt x="2515" y="2640"/>
                  </a:lnTo>
                  <a:lnTo>
                    <a:pt x="2515" y="2640"/>
                  </a:lnTo>
                  <a:lnTo>
                    <a:pt x="2515" y="2620"/>
                  </a:lnTo>
                  <a:lnTo>
                    <a:pt x="2515" y="2560"/>
                  </a:lnTo>
                  <a:lnTo>
                    <a:pt x="2515" y="2460"/>
                  </a:lnTo>
                  <a:lnTo>
                    <a:pt x="2515" y="2360"/>
                  </a:lnTo>
                  <a:lnTo>
                    <a:pt x="2515" y="2340"/>
                  </a:lnTo>
                  <a:lnTo>
                    <a:pt x="2515" y="2320"/>
                  </a:lnTo>
                  <a:lnTo>
                    <a:pt x="2515" y="2340"/>
                  </a:lnTo>
                  <a:lnTo>
                    <a:pt x="2515" y="2360"/>
                  </a:lnTo>
                  <a:lnTo>
                    <a:pt x="2515" y="2420"/>
                  </a:lnTo>
                  <a:lnTo>
                    <a:pt x="2515" y="2480"/>
                  </a:lnTo>
                  <a:lnTo>
                    <a:pt x="2515" y="2580"/>
                  </a:lnTo>
                  <a:lnTo>
                    <a:pt x="2515" y="2620"/>
                  </a:lnTo>
                  <a:lnTo>
                    <a:pt x="2515" y="2640"/>
                  </a:lnTo>
                  <a:lnTo>
                    <a:pt x="2515" y="2620"/>
                  </a:lnTo>
                  <a:lnTo>
                    <a:pt x="2515" y="2580"/>
                  </a:lnTo>
                  <a:lnTo>
                    <a:pt x="2515" y="2540"/>
                  </a:lnTo>
                  <a:lnTo>
                    <a:pt x="2515" y="2480"/>
                  </a:lnTo>
                  <a:lnTo>
                    <a:pt x="2515" y="2360"/>
                  </a:lnTo>
                  <a:lnTo>
                    <a:pt x="2515" y="2340"/>
                  </a:lnTo>
                  <a:lnTo>
                    <a:pt x="2515" y="2320"/>
                  </a:lnTo>
                  <a:lnTo>
                    <a:pt x="2515" y="2340"/>
                  </a:lnTo>
                  <a:lnTo>
                    <a:pt x="2515" y="2360"/>
                  </a:lnTo>
                  <a:lnTo>
                    <a:pt x="2515" y="2420"/>
                  </a:lnTo>
                  <a:lnTo>
                    <a:pt x="2515" y="2480"/>
                  </a:lnTo>
                  <a:lnTo>
                    <a:pt x="2535" y="2580"/>
                  </a:lnTo>
                  <a:lnTo>
                    <a:pt x="2535" y="2620"/>
                  </a:lnTo>
                  <a:lnTo>
                    <a:pt x="2535" y="2640"/>
                  </a:lnTo>
                  <a:lnTo>
                    <a:pt x="2535" y="2620"/>
                  </a:lnTo>
                  <a:lnTo>
                    <a:pt x="2535" y="2580"/>
                  </a:lnTo>
                  <a:lnTo>
                    <a:pt x="2535" y="2540"/>
                  </a:lnTo>
                  <a:lnTo>
                    <a:pt x="2535" y="2480"/>
                  </a:lnTo>
                  <a:lnTo>
                    <a:pt x="2535" y="2360"/>
                  </a:lnTo>
                  <a:lnTo>
                    <a:pt x="2535" y="2340"/>
                  </a:lnTo>
                  <a:lnTo>
                    <a:pt x="2535" y="2320"/>
                  </a:lnTo>
                  <a:lnTo>
                    <a:pt x="2535" y="2340"/>
                  </a:lnTo>
                  <a:lnTo>
                    <a:pt x="2535" y="2360"/>
                  </a:lnTo>
                  <a:lnTo>
                    <a:pt x="2535" y="2420"/>
                  </a:lnTo>
                  <a:lnTo>
                    <a:pt x="2535" y="2480"/>
                  </a:lnTo>
                  <a:lnTo>
                    <a:pt x="2535" y="2580"/>
                  </a:lnTo>
                  <a:lnTo>
                    <a:pt x="2535" y="2620"/>
                  </a:lnTo>
                  <a:lnTo>
                    <a:pt x="2535" y="2640"/>
                  </a:lnTo>
                  <a:lnTo>
                    <a:pt x="2535" y="2640"/>
                  </a:lnTo>
                  <a:lnTo>
                    <a:pt x="2535" y="2600"/>
                  </a:lnTo>
                  <a:lnTo>
                    <a:pt x="2535" y="2520"/>
                  </a:lnTo>
                  <a:lnTo>
                    <a:pt x="2535" y="2420"/>
                  </a:lnTo>
                  <a:lnTo>
                    <a:pt x="2535" y="2320"/>
                  </a:lnTo>
                  <a:lnTo>
                    <a:pt x="2535" y="2220"/>
                  </a:lnTo>
                  <a:lnTo>
                    <a:pt x="2535" y="2100"/>
                  </a:lnTo>
                  <a:lnTo>
                    <a:pt x="2555" y="2020"/>
                  </a:lnTo>
                  <a:lnTo>
                    <a:pt x="2555" y="2000"/>
                  </a:lnTo>
                  <a:lnTo>
                    <a:pt x="2555" y="1980"/>
                  </a:lnTo>
                  <a:lnTo>
                    <a:pt x="2555" y="2000"/>
                  </a:lnTo>
                  <a:lnTo>
                    <a:pt x="2555" y="2040"/>
                  </a:lnTo>
                  <a:lnTo>
                    <a:pt x="2555" y="2100"/>
                  </a:lnTo>
                  <a:lnTo>
                    <a:pt x="2555" y="2160"/>
                  </a:lnTo>
                  <a:lnTo>
                    <a:pt x="2555" y="2240"/>
                  </a:lnTo>
                  <a:lnTo>
                    <a:pt x="2555" y="2280"/>
                  </a:lnTo>
                  <a:lnTo>
                    <a:pt x="2555" y="2320"/>
                  </a:lnTo>
                  <a:lnTo>
                    <a:pt x="2555" y="2320"/>
                  </a:lnTo>
                  <a:lnTo>
                    <a:pt x="2555" y="2280"/>
                  </a:lnTo>
                  <a:lnTo>
                    <a:pt x="2555" y="2180"/>
                  </a:lnTo>
                  <a:lnTo>
                    <a:pt x="2555" y="2080"/>
                  </a:lnTo>
                  <a:lnTo>
                    <a:pt x="2555" y="1960"/>
                  </a:lnTo>
                  <a:lnTo>
                    <a:pt x="2555" y="1840"/>
                  </a:lnTo>
                  <a:lnTo>
                    <a:pt x="2555" y="1740"/>
                  </a:lnTo>
                  <a:lnTo>
                    <a:pt x="2555" y="1680"/>
                  </a:lnTo>
                  <a:lnTo>
                    <a:pt x="2555" y="1660"/>
                  </a:lnTo>
                  <a:lnTo>
                    <a:pt x="2555" y="1660"/>
                  </a:lnTo>
                  <a:lnTo>
                    <a:pt x="2555" y="1680"/>
                  </a:lnTo>
                  <a:lnTo>
                    <a:pt x="2555" y="1720"/>
                  </a:lnTo>
                  <a:lnTo>
                    <a:pt x="2555" y="1820"/>
                  </a:lnTo>
                  <a:lnTo>
                    <a:pt x="2555" y="1980"/>
                  </a:lnTo>
                  <a:lnTo>
                    <a:pt x="2555" y="2140"/>
                  </a:lnTo>
                  <a:lnTo>
                    <a:pt x="2555" y="2320"/>
                  </a:lnTo>
                  <a:lnTo>
                    <a:pt x="2555" y="2480"/>
                  </a:lnTo>
                  <a:lnTo>
                    <a:pt x="2555" y="2580"/>
                  </a:lnTo>
                  <a:lnTo>
                    <a:pt x="2555" y="2620"/>
                  </a:lnTo>
                  <a:lnTo>
                    <a:pt x="2555" y="2640"/>
                  </a:lnTo>
                  <a:lnTo>
                    <a:pt x="2555" y="2640"/>
                  </a:lnTo>
                  <a:lnTo>
                    <a:pt x="2555" y="2640"/>
                  </a:lnTo>
                  <a:lnTo>
                    <a:pt x="2555" y="2580"/>
                  </a:lnTo>
                  <a:lnTo>
                    <a:pt x="2555" y="2480"/>
                  </a:lnTo>
                  <a:lnTo>
                    <a:pt x="2555" y="2380"/>
                  </a:lnTo>
                  <a:lnTo>
                    <a:pt x="2575" y="2260"/>
                  </a:lnTo>
                  <a:lnTo>
                    <a:pt x="2575" y="2140"/>
                  </a:lnTo>
                  <a:lnTo>
                    <a:pt x="2575" y="2040"/>
                  </a:lnTo>
                  <a:lnTo>
                    <a:pt x="2575" y="1980"/>
                  </a:lnTo>
                  <a:lnTo>
                    <a:pt x="2575" y="1980"/>
                  </a:lnTo>
                  <a:lnTo>
                    <a:pt x="2575" y="2040"/>
                  </a:lnTo>
                  <a:lnTo>
                    <a:pt x="2575" y="2120"/>
                  </a:lnTo>
                  <a:lnTo>
                    <a:pt x="2575" y="2220"/>
                  </a:lnTo>
                  <a:lnTo>
                    <a:pt x="2575" y="2320"/>
                  </a:lnTo>
                  <a:lnTo>
                    <a:pt x="2575" y="2400"/>
                  </a:lnTo>
                  <a:lnTo>
                    <a:pt x="2575" y="2500"/>
                  </a:lnTo>
                  <a:lnTo>
                    <a:pt x="2575" y="2580"/>
                  </a:lnTo>
                  <a:lnTo>
                    <a:pt x="2575" y="2640"/>
                  </a:lnTo>
                  <a:lnTo>
                    <a:pt x="2575" y="2640"/>
                  </a:lnTo>
                  <a:lnTo>
                    <a:pt x="2575" y="2560"/>
                  </a:lnTo>
                  <a:lnTo>
                    <a:pt x="2575" y="2440"/>
                  </a:lnTo>
                  <a:lnTo>
                    <a:pt x="2575" y="2300"/>
                  </a:lnTo>
                  <a:lnTo>
                    <a:pt x="2575" y="2140"/>
                  </a:lnTo>
                  <a:lnTo>
                    <a:pt x="2595" y="2000"/>
                  </a:lnTo>
                  <a:lnTo>
                    <a:pt x="2595" y="1860"/>
                  </a:lnTo>
                  <a:lnTo>
                    <a:pt x="2595" y="1740"/>
                  </a:lnTo>
                  <a:lnTo>
                    <a:pt x="2595" y="1660"/>
                  </a:lnTo>
                  <a:lnTo>
                    <a:pt x="2595" y="1660"/>
                  </a:lnTo>
                  <a:lnTo>
                    <a:pt x="2595" y="1680"/>
                  </a:lnTo>
                  <a:lnTo>
                    <a:pt x="2595" y="1740"/>
                  </a:lnTo>
                  <a:lnTo>
                    <a:pt x="2595" y="1840"/>
                  </a:lnTo>
                  <a:lnTo>
                    <a:pt x="2595" y="1940"/>
                  </a:lnTo>
                  <a:lnTo>
                    <a:pt x="2595" y="1960"/>
                  </a:lnTo>
                  <a:lnTo>
                    <a:pt x="2595" y="1980"/>
                  </a:lnTo>
                  <a:lnTo>
                    <a:pt x="2595" y="1960"/>
                  </a:lnTo>
                  <a:lnTo>
                    <a:pt x="2595" y="1920"/>
                  </a:lnTo>
                  <a:lnTo>
                    <a:pt x="2595" y="1860"/>
                  </a:lnTo>
                  <a:lnTo>
                    <a:pt x="2595" y="1800"/>
                  </a:lnTo>
                  <a:lnTo>
                    <a:pt x="2595" y="1740"/>
                  </a:lnTo>
                  <a:lnTo>
                    <a:pt x="2595" y="1680"/>
                  </a:lnTo>
                  <a:lnTo>
                    <a:pt x="2595" y="1660"/>
                  </a:lnTo>
                  <a:lnTo>
                    <a:pt x="2595" y="1660"/>
                  </a:lnTo>
                  <a:lnTo>
                    <a:pt x="2595" y="1700"/>
                  </a:lnTo>
                  <a:lnTo>
                    <a:pt x="2595" y="1780"/>
                  </a:lnTo>
                  <a:lnTo>
                    <a:pt x="2595" y="1880"/>
                  </a:lnTo>
                  <a:lnTo>
                    <a:pt x="2595" y="2000"/>
                  </a:lnTo>
                  <a:lnTo>
                    <a:pt x="2614" y="2100"/>
                  </a:lnTo>
                  <a:lnTo>
                    <a:pt x="2614" y="2200"/>
                  </a:lnTo>
                  <a:lnTo>
                    <a:pt x="2614" y="2280"/>
                  </a:lnTo>
                  <a:lnTo>
                    <a:pt x="2614" y="2320"/>
                  </a:lnTo>
                  <a:lnTo>
                    <a:pt x="2614" y="2320"/>
                  </a:lnTo>
                  <a:lnTo>
                    <a:pt x="2614" y="2280"/>
                  </a:lnTo>
                  <a:lnTo>
                    <a:pt x="2614" y="2240"/>
                  </a:lnTo>
                  <a:lnTo>
                    <a:pt x="2614" y="2160"/>
                  </a:lnTo>
                  <a:lnTo>
                    <a:pt x="2614" y="2100"/>
                  </a:lnTo>
                  <a:lnTo>
                    <a:pt x="2614" y="2040"/>
                  </a:lnTo>
                  <a:lnTo>
                    <a:pt x="2614" y="2000"/>
                  </a:lnTo>
                  <a:lnTo>
                    <a:pt x="2614" y="1980"/>
                  </a:lnTo>
                  <a:lnTo>
                    <a:pt x="2614" y="2000"/>
                  </a:lnTo>
                  <a:lnTo>
                    <a:pt x="2614" y="2020"/>
                  </a:lnTo>
                  <a:lnTo>
                    <a:pt x="2614" y="2120"/>
                  </a:lnTo>
                  <a:lnTo>
                    <a:pt x="2614" y="2240"/>
                  </a:lnTo>
                  <a:lnTo>
                    <a:pt x="2614" y="2280"/>
                  </a:lnTo>
                  <a:lnTo>
                    <a:pt x="2614" y="2320"/>
                  </a:lnTo>
                  <a:lnTo>
                    <a:pt x="2614" y="2320"/>
                  </a:lnTo>
                  <a:lnTo>
                    <a:pt x="2614" y="2340"/>
                  </a:lnTo>
                  <a:lnTo>
                    <a:pt x="2614" y="2400"/>
                  </a:lnTo>
                  <a:lnTo>
                    <a:pt x="2614" y="2500"/>
                  </a:lnTo>
                  <a:lnTo>
                    <a:pt x="2614" y="2600"/>
                  </a:lnTo>
                  <a:lnTo>
                    <a:pt x="2614" y="2620"/>
                  </a:lnTo>
                  <a:lnTo>
                    <a:pt x="2614" y="2640"/>
                  </a:lnTo>
                  <a:lnTo>
                    <a:pt x="2614" y="2620"/>
                  </a:lnTo>
                  <a:lnTo>
                    <a:pt x="2614" y="2580"/>
                  </a:lnTo>
                  <a:lnTo>
                    <a:pt x="2614" y="2540"/>
                  </a:lnTo>
                  <a:lnTo>
                    <a:pt x="2614" y="2480"/>
                  </a:lnTo>
                  <a:lnTo>
                    <a:pt x="2634" y="2360"/>
                  </a:lnTo>
                  <a:lnTo>
                    <a:pt x="2634" y="2340"/>
                  </a:lnTo>
                  <a:lnTo>
                    <a:pt x="2634" y="2320"/>
                  </a:lnTo>
                  <a:lnTo>
                    <a:pt x="2634" y="2340"/>
                  </a:lnTo>
                  <a:lnTo>
                    <a:pt x="2634" y="2380"/>
                  </a:lnTo>
                  <a:lnTo>
                    <a:pt x="2634" y="2440"/>
                  </a:lnTo>
                  <a:lnTo>
                    <a:pt x="2634" y="2500"/>
                  </a:lnTo>
                  <a:lnTo>
                    <a:pt x="2634" y="2560"/>
                  </a:lnTo>
                  <a:lnTo>
                    <a:pt x="2634" y="2620"/>
                  </a:lnTo>
                  <a:lnTo>
                    <a:pt x="2634" y="2640"/>
                  </a:lnTo>
                  <a:lnTo>
                    <a:pt x="2634" y="2640"/>
                  </a:lnTo>
                  <a:lnTo>
                    <a:pt x="2634" y="2600"/>
                  </a:lnTo>
                  <a:lnTo>
                    <a:pt x="2634" y="2520"/>
                  </a:lnTo>
                  <a:lnTo>
                    <a:pt x="2634" y="2420"/>
                  </a:lnTo>
                  <a:lnTo>
                    <a:pt x="2634" y="2300"/>
                  </a:lnTo>
                  <a:lnTo>
                    <a:pt x="2634" y="2200"/>
                  </a:lnTo>
                  <a:lnTo>
                    <a:pt x="2634" y="2100"/>
                  </a:lnTo>
                  <a:lnTo>
                    <a:pt x="2634" y="2020"/>
                  </a:lnTo>
                  <a:lnTo>
                    <a:pt x="2634" y="1980"/>
                  </a:lnTo>
                  <a:lnTo>
                    <a:pt x="2634" y="1980"/>
                  </a:lnTo>
                  <a:lnTo>
                    <a:pt x="2634" y="2040"/>
                  </a:lnTo>
                  <a:lnTo>
                    <a:pt x="2634" y="2100"/>
                  </a:lnTo>
                  <a:lnTo>
                    <a:pt x="2634" y="2200"/>
                  </a:lnTo>
                  <a:lnTo>
                    <a:pt x="2634" y="2280"/>
                  </a:lnTo>
                  <a:lnTo>
                    <a:pt x="2634" y="2320"/>
                  </a:lnTo>
                  <a:lnTo>
                    <a:pt x="2634" y="2360"/>
                  </a:lnTo>
                  <a:lnTo>
                    <a:pt x="2634" y="2340"/>
                  </a:lnTo>
                  <a:lnTo>
                    <a:pt x="2634" y="2320"/>
                  </a:lnTo>
                  <a:lnTo>
                    <a:pt x="2634" y="2280"/>
                  </a:lnTo>
                  <a:lnTo>
                    <a:pt x="2634" y="2220"/>
                  </a:lnTo>
                  <a:lnTo>
                    <a:pt x="2634" y="2060"/>
                  </a:lnTo>
                  <a:lnTo>
                    <a:pt x="2634" y="1860"/>
                  </a:lnTo>
                  <a:lnTo>
                    <a:pt x="2634" y="1640"/>
                  </a:lnTo>
                  <a:lnTo>
                    <a:pt x="2654" y="1440"/>
                  </a:lnTo>
                  <a:lnTo>
                    <a:pt x="2654" y="1240"/>
                  </a:lnTo>
                  <a:lnTo>
                    <a:pt x="2654" y="1080"/>
                  </a:lnTo>
                  <a:lnTo>
                    <a:pt x="2654" y="1020"/>
                  </a:lnTo>
                  <a:lnTo>
                    <a:pt x="2654" y="980"/>
                  </a:lnTo>
                  <a:lnTo>
                    <a:pt x="2654" y="940"/>
                  </a:lnTo>
                  <a:lnTo>
                    <a:pt x="2654" y="960"/>
                  </a:lnTo>
                  <a:lnTo>
                    <a:pt x="2654" y="1000"/>
                  </a:lnTo>
                  <a:lnTo>
                    <a:pt x="2654" y="1060"/>
                  </a:lnTo>
                  <a:lnTo>
                    <a:pt x="2654" y="1220"/>
                  </a:lnTo>
                  <a:lnTo>
                    <a:pt x="2654" y="1280"/>
                  </a:lnTo>
                  <a:lnTo>
                    <a:pt x="2654" y="1320"/>
                  </a:lnTo>
                  <a:lnTo>
                    <a:pt x="2654" y="1320"/>
                  </a:lnTo>
                  <a:lnTo>
                    <a:pt x="2654" y="1360"/>
                  </a:lnTo>
                  <a:lnTo>
                    <a:pt x="2654" y="1400"/>
                  </a:lnTo>
                  <a:lnTo>
                    <a:pt x="2654" y="1520"/>
                  </a:lnTo>
                  <a:lnTo>
                    <a:pt x="2654" y="1620"/>
                  </a:lnTo>
                  <a:lnTo>
                    <a:pt x="2654" y="1640"/>
                  </a:lnTo>
                  <a:lnTo>
                    <a:pt x="2654" y="1660"/>
                  </a:lnTo>
                  <a:lnTo>
                    <a:pt x="2654" y="1640"/>
                  </a:lnTo>
                  <a:lnTo>
                    <a:pt x="2654" y="1580"/>
                  </a:lnTo>
                  <a:lnTo>
                    <a:pt x="2654" y="1500"/>
                  </a:lnTo>
                  <a:lnTo>
                    <a:pt x="2654" y="1420"/>
                  </a:lnTo>
                  <a:lnTo>
                    <a:pt x="2654" y="1360"/>
                  </a:lnTo>
                  <a:lnTo>
                    <a:pt x="2654" y="1300"/>
                  </a:lnTo>
                  <a:lnTo>
                    <a:pt x="2654" y="1280"/>
                  </a:lnTo>
                  <a:lnTo>
                    <a:pt x="2654" y="1300"/>
                  </a:lnTo>
                  <a:lnTo>
                    <a:pt x="2654" y="1320"/>
                  </a:lnTo>
                  <a:lnTo>
                    <a:pt x="2654" y="1360"/>
                  </a:lnTo>
                  <a:lnTo>
                    <a:pt x="2654" y="1420"/>
                  </a:lnTo>
                  <a:lnTo>
                    <a:pt x="2654" y="1560"/>
                  </a:lnTo>
                  <a:lnTo>
                    <a:pt x="2654" y="1760"/>
                  </a:lnTo>
                  <a:lnTo>
                    <a:pt x="2654" y="1960"/>
                  </a:lnTo>
                  <a:lnTo>
                    <a:pt x="2674" y="2160"/>
                  </a:lnTo>
                  <a:lnTo>
                    <a:pt x="2674" y="2360"/>
                  </a:lnTo>
                  <a:lnTo>
                    <a:pt x="2674" y="2520"/>
                  </a:lnTo>
                  <a:lnTo>
                    <a:pt x="2674" y="2600"/>
                  </a:lnTo>
                  <a:lnTo>
                    <a:pt x="2674" y="2640"/>
                  </a:lnTo>
                  <a:lnTo>
                    <a:pt x="2674" y="2640"/>
                  </a:lnTo>
                  <a:lnTo>
                    <a:pt x="2674" y="2640"/>
                  </a:lnTo>
                  <a:lnTo>
                    <a:pt x="2674" y="2640"/>
                  </a:lnTo>
                  <a:lnTo>
                    <a:pt x="2674" y="2580"/>
                  </a:lnTo>
                  <a:lnTo>
                    <a:pt x="2674" y="2500"/>
                  </a:lnTo>
                  <a:lnTo>
                    <a:pt x="2694" y="2400"/>
                  </a:lnTo>
                  <a:lnTo>
                    <a:pt x="2694" y="2320"/>
                  </a:lnTo>
                  <a:lnTo>
                    <a:pt x="2694" y="2260"/>
                  </a:lnTo>
                  <a:lnTo>
                    <a:pt x="2694" y="2180"/>
                  </a:lnTo>
                  <a:lnTo>
                    <a:pt x="2694" y="2100"/>
                  </a:lnTo>
                  <a:lnTo>
                    <a:pt x="2694" y="1980"/>
                  </a:lnTo>
                  <a:lnTo>
                    <a:pt x="2694" y="1920"/>
                  </a:lnTo>
                  <a:lnTo>
                    <a:pt x="2694" y="1840"/>
                  </a:lnTo>
                  <a:lnTo>
                    <a:pt x="2694" y="1680"/>
                  </a:lnTo>
                  <a:lnTo>
                    <a:pt x="2694" y="1460"/>
                  </a:lnTo>
                  <a:lnTo>
                    <a:pt x="2694" y="1260"/>
                  </a:lnTo>
                  <a:lnTo>
                    <a:pt x="2694" y="1060"/>
                  </a:lnTo>
                  <a:lnTo>
                    <a:pt x="2694" y="880"/>
                  </a:lnTo>
                  <a:lnTo>
                    <a:pt x="2694" y="740"/>
                  </a:lnTo>
                  <a:lnTo>
                    <a:pt x="2694" y="680"/>
                  </a:lnTo>
                  <a:lnTo>
                    <a:pt x="2694" y="660"/>
                  </a:lnTo>
                  <a:lnTo>
                    <a:pt x="2694" y="640"/>
                  </a:lnTo>
                  <a:lnTo>
                    <a:pt x="2694" y="660"/>
                  </a:lnTo>
                  <a:lnTo>
                    <a:pt x="2694" y="680"/>
                  </a:lnTo>
                  <a:lnTo>
                    <a:pt x="2694" y="720"/>
                  </a:lnTo>
                  <a:lnTo>
                    <a:pt x="2694" y="820"/>
                  </a:lnTo>
                  <a:lnTo>
                    <a:pt x="2694" y="940"/>
                  </a:lnTo>
                  <a:lnTo>
                    <a:pt x="2694" y="1080"/>
                  </a:lnTo>
                  <a:lnTo>
                    <a:pt x="2694" y="1200"/>
                  </a:lnTo>
                  <a:lnTo>
                    <a:pt x="2694" y="1280"/>
                  </a:lnTo>
                  <a:lnTo>
                    <a:pt x="2694" y="1320"/>
                  </a:lnTo>
                  <a:lnTo>
                    <a:pt x="2694" y="1320"/>
                  </a:lnTo>
                  <a:lnTo>
                    <a:pt x="2694" y="1320"/>
                  </a:lnTo>
                  <a:lnTo>
                    <a:pt x="2694" y="1280"/>
                  </a:lnTo>
                  <a:lnTo>
                    <a:pt x="2694" y="1180"/>
                  </a:lnTo>
                  <a:lnTo>
                    <a:pt x="2694" y="1060"/>
                  </a:lnTo>
                  <a:lnTo>
                    <a:pt x="2694" y="900"/>
                  </a:lnTo>
                  <a:lnTo>
                    <a:pt x="2694" y="780"/>
                  </a:lnTo>
                  <a:lnTo>
                    <a:pt x="2694" y="680"/>
                  </a:lnTo>
                  <a:lnTo>
                    <a:pt x="2694" y="640"/>
                  </a:lnTo>
                  <a:lnTo>
                    <a:pt x="2694" y="620"/>
                  </a:lnTo>
                  <a:lnTo>
                    <a:pt x="2694" y="640"/>
                  </a:lnTo>
                  <a:lnTo>
                    <a:pt x="2694" y="660"/>
                  </a:lnTo>
                  <a:lnTo>
                    <a:pt x="2694" y="720"/>
                  </a:lnTo>
                  <a:lnTo>
                    <a:pt x="2694" y="800"/>
                  </a:lnTo>
                  <a:lnTo>
                    <a:pt x="2694" y="900"/>
                  </a:lnTo>
                  <a:lnTo>
                    <a:pt x="2694" y="1020"/>
                  </a:lnTo>
                  <a:lnTo>
                    <a:pt x="2694" y="1160"/>
                  </a:lnTo>
                  <a:lnTo>
                    <a:pt x="2694" y="1320"/>
                  </a:lnTo>
                  <a:lnTo>
                    <a:pt x="2694" y="1620"/>
                  </a:lnTo>
                  <a:lnTo>
                    <a:pt x="2714" y="1960"/>
                  </a:lnTo>
                  <a:lnTo>
                    <a:pt x="2714" y="2240"/>
                  </a:lnTo>
                  <a:lnTo>
                    <a:pt x="2714" y="2380"/>
                  </a:lnTo>
                  <a:lnTo>
                    <a:pt x="2714" y="2480"/>
                  </a:lnTo>
                  <a:lnTo>
                    <a:pt x="2714" y="2580"/>
                  </a:lnTo>
                  <a:lnTo>
                    <a:pt x="2714" y="2640"/>
                  </a:lnTo>
                  <a:lnTo>
                    <a:pt x="2714" y="2680"/>
                  </a:lnTo>
                  <a:lnTo>
                    <a:pt x="2714" y="2660"/>
                  </a:lnTo>
                  <a:lnTo>
                    <a:pt x="2714" y="2620"/>
                  </a:lnTo>
                  <a:lnTo>
                    <a:pt x="2714" y="2560"/>
                  </a:lnTo>
                  <a:lnTo>
                    <a:pt x="2714" y="2480"/>
                  </a:lnTo>
                  <a:lnTo>
                    <a:pt x="2714" y="2400"/>
                  </a:lnTo>
                  <a:lnTo>
                    <a:pt x="2714" y="2340"/>
                  </a:lnTo>
                  <a:lnTo>
                    <a:pt x="2714" y="2320"/>
                  </a:lnTo>
                  <a:lnTo>
                    <a:pt x="2714" y="2320"/>
                  </a:lnTo>
                  <a:lnTo>
                    <a:pt x="2714" y="2300"/>
                  </a:lnTo>
                  <a:lnTo>
                    <a:pt x="2714" y="2260"/>
                  </a:lnTo>
                  <a:lnTo>
                    <a:pt x="2714" y="2140"/>
                  </a:lnTo>
                  <a:lnTo>
                    <a:pt x="2714" y="2040"/>
                  </a:lnTo>
                  <a:lnTo>
                    <a:pt x="2714" y="2000"/>
                  </a:lnTo>
                  <a:lnTo>
                    <a:pt x="2714" y="1980"/>
                  </a:lnTo>
                  <a:lnTo>
                    <a:pt x="2714" y="1980"/>
                  </a:lnTo>
                  <a:lnTo>
                    <a:pt x="2734" y="1980"/>
                  </a:lnTo>
                  <a:lnTo>
                    <a:pt x="2734" y="1980"/>
                  </a:lnTo>
                  <a:lnTo>
                    <a:pt x="2734" y="1940"/>
                  </a:lnTo>
                  <a:lnTo>
                    <a:pt x="2734" y="1860"/>
                  </a:lnTo>
                  <a:lnTo>
                    <a:pt x="2734" y="1720"/>
                  </a:lnTo>
                  <a:lnTo>
                    <a:pt x="2734" y="1520"/>
                  </a:lnTo>
                  <a:lnTo>
                    <a:pt x="2734" y="1320"/>
                  </a:lnTo>
                  <a:lnTo>
                    <a:pt x="2734" y="1200"/>
                  </a:lnTo>
                  <a:lnTo>
                    <a:pt x="2734" y="1060"/>
                  </a:lnTo>
                  <a:lnTo>
                    <a:pt x="2734" y="740"/>
                  </a:lnTo>
                  <a:lnTo>
                    <a:pt x="2734" y="580"/>
                  </a:lnTo>
                  <a:lnTo>
                    <a:pt x="2734" y="460"/>
                  </a:lnTo>
                  <a:lnTo>
                    <a:pt x="2734" y="360"/>
                  </a:lnTo>
                  <a:lnTo>
                    <a:pt x="2734" y="320"/>
                  </a:lnTo>
                  <a:lnTo>
                    <a:pt x="2734" y="320"/>
                  </a:lnTo>
                  <a:lnTo>
                    <a:pt x="2734" y="360"/>
                  </a:lnTo>
                  <a:lnTo>
                    <a:pt x="2734" y="440"/>
                  </a:lnTo>
                  <a:lnTo>
                    <a:pt x="2734" y="540"/>
                  </a:lnTo>
                  <a:lnTo>
                    <a:pt x="2734" y="780"/>
                  </a:lnTo>
                  <a:lnTo>
                    <a:pt x="2734" y="880"/>
                  </a:lnTo>
                  <a:lnTo>
                    <a:pt x="2734" y="980"/>
                  </a:lnTo>
                  <a:lnTo>
                    <a:pt x="2734" y="1160"/>
                  </a:lnTo>
                  <a:lnTo>
                    <a:pt x="2734" y="1340"/>
                  </a:lnTo>
                  <a:lnTo>
                    <a:pt x="2754" y="1520"/>
                  </a:lnTo>
                  <a:lnTo>
                    <a:pt x="2754" y="1660"/>
                  </a:lnTo>
                  <a:lnTo>
                    <a:pt x="2754" y="1780"/>
                  </a:lnTo>
                  <a:lnTo>
                    <a:pt x="2754" y="1880"/>
                  </a:lnTo>
                  <a:lnTo>
                    <a:pt x="2754" y="1960"/>
                  </a:lnTo>
                  <a:lnTo>
                    <a:pt x="2754" y="1980"/>
                  </a:lnTo>
                  <a:lnTo>
                    <a:pt x="2754" y="1980"/>
                  </a:lnTo>
                  <a:lnTo>
                    <a:pt x="2754" y="1960"/>
                  </a:lnTo>
                  <a:lnTo>
                    <a:pt x="2754" y="1920"/>
                  </a:lnTo>
                  <a:lnTo>
                    <a:pt x="2754" y="1880"/>
                  </a:lnTo>
                  <a:lnTo>
                    <a:pt x="2754" y="1820"/>
                  </a:lnTo>
                  <a:lnTo>
                    <a:pt x="2754" y="1700"/>
                  </a:lnTo>
                  <a:lnTo>
                    <a:pt x="2754" y="1680"/>
                  </a:lnTo>
                  <a:lnTo>
                    <a:pt x="2754" y="1660"/>
                  </a:lnTo>
                  <a:lnTo>
                    <a:pt x="2754" y="1660"/>
                  </a:lnTo>
                  <a:lnTo>
                    <a:pt x="2754" y="1680"/>
                  </a:lnTo>
                  <a:lnTo>
                    <a:pt x="2754" y="1760"/>
                  </a:lnTo>
                  <a:lnTo>
                    <a:pt x="2754" y="1860"/>
                  </a:lnTo>
                  <a:lnTo>
                    <a:pt x="2754" y="1980"/>
                  </a:lnTo>
                  <a:lnTo>
                    <a:pt x="2754" y="2060"/>
                  </a:lnTo>
                  <a:lnTo>
                    <a:pt x="2754" y="2160"/>
                  </a:lnTo>
                  <a:lnTo>
                    <a:pt x="2754" y="2380"/>
                  </a:lnTo>
                  <a:lnTo>
                    <a:pt x="2774" y="2480"/>
                  </a:lnTo>
                  <a:lnTo>
                    <a:pt x="2774" y="2560"/>
                  </a:lnTo>
                  <a:lnTo>
                    <a:pt x="2774" y="2620"/>
                  </a:lnTo>
                  <a:lnTo>
                    <a:pt x="2774" y="2640"/>
                  </a:lnTo>
                  <a:lnTo>
                    <a:pt x="2774" y="2620"/>
                  </a:lnTo>
                  <a:lnTo>
                    <a:pt x="2774" y="2560"/>
                  </a:lnTo>
                  <a:lnTo>
                    <a:pt x="2774" y="2460"/>
                  </a:lnTo>
                  <a:lnTo>
                    <a:pt x="2774" y="2360"/>
                  </a:lnTo>
                  <a:lnTo>
                    <a:pt x="2774" y="2240"/>
                  </a:lnTo>
                  <a:lnTo>
                    <a:pt x="2774" y="2120"/>
                  </a:lnTo>
                  <a:lnTo>
                    <a:pt x="2774" y="2040"/>
                  </a:lnTo>
                  <a:lnTo>
                    <a:pt x="2774" y="1980"/>
                  </a:lnTo>
                  <a:lnTo>
                    <a:pt x="2774" y="1980"/>
                  </a:lnTo>
                  <a:lnTo>
                    <a:pt x="2774" y="1940"/>
                  </a:lnTo>
                  <a:lnTo>
                    <a:pt x="2774" y="1900"/>
                  </a:lnTo>
                  <a:lnTo>
                    <a:pt x="2774" y="1760"/>
                  </a:lnTo>
                  <a:lnTo>
                    <a:pt x="2774" y="1700"/>
                  </a:lnTo>
                  <a:lnTo>
                    <a:pt x="2774" y="1660"/>
                  </a:lnTo>
                  <a:lnTo>
                    <a:pt x="2774" y="1640"/>
                  </a:lnTo>
                  <a:lnTo>
                    <a:pt x="2774" y="1660"/>
                  </a:lnTo>
                  <a:lnTo>
                    <a:pt x="2774" y="1680"/>
                  </a:lnTo>
                  <a:lnTo>
                    <a:pt x="2774" y="1720"/>
                  </a:lnTo>
                  <a:lnTo>
                    <a:pt x="2774" y="1840"/>
                  </a:lnTo>
                  <a:lnTo>
                    <a:pt x="2774" y="1980"/>
                  </a:lnTo>
                  <a:lnTo>
                    <a:pt x="2774" y="2140"/>
                  </a:lnTo>
                  <a:lnTo>
                    <a:pt x="2774" y="2320"/>
                  </a:lnTo>
                  <a:lnTo>
                    <a:pt x="2774" y="2460"/>
                  </a:lnTo>
                  <a:lnTo>
                    <a:pt x="2774" y="2580"/>
                  </a:lnTo>
                  <a:lnTo>
                    <a:pt x="2774" y="2620"/>
                  </a:lnTo>
                  <a:lnTo>
                    <a:pt x="2774" y="2640"/>
                  </a:lnTo>
                  <a:lnTo>
                    <a:pt x="2774" y="2660"/>
                  </a:lnTo>
                  <a:lnTo>
                    <a:pt x="2774" y="2640"/>
                  </a:lnTo>
                  <a:lnTo>
                    <a:pt x="2774" y="2600"/>
                  </a:lnTo>
                  <a:lnTo>
                    <a:pt x="2774" y="2540"/>
                  </a:lnTo>
                  <a:lnTo>
                    <a:pt x="2794" y="2400"/>
                  </a:lnTo>
                  <a:lnTo>
                    <a:pt x="2794" y="2360"/>
                  </a:lnTo>
                  <a:lnTo>
                    <a:pt x="2794" y="2320"/>
                  </a:lnTo>
                  <a:lnTo>
                    <a:pt x="2794" y="2320"/>
                  </a:lnTo>
                  <a:lnTo>
                    <a:pt x="2794" y="2240"/>
                  </a:lnTo>
                  <a:lnTo>
                    <a:pt x="2794" y="2140"/>
                  </a:lnTo>
                  <a:lnTo>
                    <a:pt x="2794" y="2020"/>
                  </a:lnTo>
                  <a:lnTo>
                    <a:pt x="2794" y="1900"/>
                  </a:lnTo>
                  <a:lnTo>
                    <a:pt x="2794" y="1580"/>
                  </a:lnTo>
                  <a:lnTo>
                    <a:pt x="2794" y="1260"/>
                  </a:lnTo>
                  <a:lnTo>
                    <a:pt x="2794" y="940"/>
                  </a:lnTo>
                  <a:lnTo>
                    <a:pt x="2794" y="800"/>
                  </a:lnTo>
                  <a:lnTo>
                    <a:pt x="2794" y="660"/>
                  </a:lnTo>
                  <a:lnTo>
                    <a:pt x="2794" y="540"/>
                  </a:lnTo>
                  <a:lnTo>
                    <a:pt x="2794" y="440"/>
                  </a:lnTo>
                  <a:lnTo>
                    <a:pt x="2794" y="360"/>
                  </a:lnTo>
                  <a:lnTo>
                    <a:pt x="2794" y="320"/>
                  </a:lnTo>
                  <a:lnTo>
                    <a:pt x="2794" y="300"/>
                  </a:lnTo>
                  <a:lnTo>
                    <a:pt x="2794" y="300"/>
                  </a:lnTo>
                  <a:lnTo>
                    <a:pt x="2794" y="320"/>
                  </a:lnTo>
                  <a:lnTo>
                    <a:pt x="2794" y="360"/>
                  </a:lnTo>
                  <a:lnTo>
                    <a:pt x="2794" y="500"/>
                  </a:lnTo>
                  <a:lnTo>
                    <a:pt x="2794" y="660"/>
                  </a:lnTo>
                  <a:lnTo>
                    <a:pt x="2794" y="840"/>
                  </a:lnTo>
                  <a:lnTo>
                    <a:pt x="2794" y="1020"/>
                  </a:lnTo>
                  <a:lnTo>
                    <a:pt x="2794" y="1200"/>
                  </a:lnTo>
                  <a:lnTo>
                    <a:pt x="2794" y="1320"/>
                  </a:lnTo>
                  <a:lnTo>
                    <a:pt x="2794" y="1520"/>
                  </a:lnTo>
                  <a:lnTo>
                    <a:pt x="2794" y="1700"/>
                  </a:lnTo>
                  <a:lnTo>
                    <a:pt x="2814" y="1840"/>
                  </a:lnTo>
                  <a:lnTo>
                    <a:pt x="2814" y="1980"/>
                  </a:lnTo>
                  <a:lnTo>
                    <a:pt x="2814" y="2080"/>
                  </a:lnTo>
                  <a:lnTo>
                    <a:pt x="2814" y="2180"/>
                  </a:lnTo>
                  <a:lnTo>
                    <a:pt x="2814" y="2240"/>
                  </a:lnTo>
                  <a:lnTo>
                    <a:pt x="2814" y="2320"/>
                  </a:lnTo>
                  <a:lnTo>
                    <a:pt x="2814" y="2420"/>
                  </a:lnTo>
                  <a:lnTo>
                    <a:pt x="2814" y="2520"/>
                  </a:lnTo>
                  <a:lnTo>
                    <a:pt x="2814" y="2600"/>
                  </a:lnTo>
                  <a:lnTo>
                    <a:pt x="2814" y="2640"/>
                  </a:lnTo>
                  <a:lnTo>
                    <a:pt x="2814" y="2640"/>
                  </a:lnTo>
                  <a:lnTo>
                    <a:pt x="2814" y="2620"/>
                  </a:lnTo>
                  <a:lnTo>
                    <a:pt x="2814" y="2580"/>
                  </a:lnTo>
                  <a:lnTo>
                    <a:pt x="2814" y="2540"/>
                  </a:lnTo>
                  <a:lnTo>
                    <a:pt x="2814" y="2480"/>
                  </a:lnTo>
                  <a:lnTo>
                    <a:pt x="2814" y="2360"/>
                  </a:lnTo>
                  <a:lnTo>
                    <a:pt x="2814" y="2340"/>
                  </a:lnTo>
                  <a:lnTo>
                    <a:pt x="2814" y="2320"/>
                  </a:lnTo>
                  <a:lnTo>
                    <a:pt x="2814" y="2340"/>
                  </a:lnTo>
                  <a:lnTo>
                    <a:pt x="2814" y="2360"/>
                  </a:lnTo>
                  <a:lnTo>
                    <a:pt x="2814" y="2460"/>
                  </a:lnTo>
                  <a:lnTo>
                    <a:pt x="2814" y="2560"/>
                  </a:lnTo>
                  <a:lnTo>
                    <a:pt x="2814" y="2620"/>
                  </a:lnTo>
                  <a:lnTo>
                    <a:pt x="2814" y="2640"/>
                  </a:lnTo>
                  <a:lnTo>
                    <a:pt x="2814" y="2640"/>
                  </a:lnTo>
                  <a:lnTo>
                    <a:pt x="2834" y="2640"/>
                  </a:lnTo>
                  <a:lnTo>
                    <a:pt x="2834" y="2640"/>
                  </a:lnTo>
                  <a:lnTo>
                    <a:pt x="2834" y="2620"/>
                  </a:lnTo>
                  <a:lnTo>
                    <a:pt x="2834" y="2560"/>
                  </a:lnTo>
                  <a:lnTo>
                    <a:pt x="2834" y="2460"/>
                  </a:lnTo>
                  <a:lnTo>
                    <a:pt x="2834" y="2360"/>
                  </a:lnTo>
                  <a:lnTo>
                    <a:pt x="2834" y="2340"/>
                  </a:lnTo>
                  <a:lnTo>
                    <a:pt x="2834" y="2320"/>
                  </a:lnTo>
                  <a:lnTo>
                    <a:pt x="2834" y="2340"/>
                  </a:lnTo>
                  <a:lnTo>
                    <a:pt x="2834" y="2360"/>
                  </a:lnTo>
                  <a:lnTo>
                    <a:pt x="2834" y="2460"/>
                  </a:lnTo>
                  <a:lnTo>
                    <a:pt x="2834" y="2560"/>
                  </a:lnTo>
                  <a:lnTo>
                    <a:pt x="2834" y="2620"/>
                  </a:lnTo>
                  <a:lnTo>
                    <a:pt x="2834" y="2640"/>
                  </a:lnTo>
                  <a:lnTo>
                    <a:pt x="2834" y="2640"/>
                  </a:lnTo>
                  <a:lnTo>
                    <a:pt x="2854" y="2640"/>
                  </a:lnTo>
                  <a:lnTo>
                    <a:pt x="2854" y="2580"/>
                  </a:lnTo>
                  <a:lnTo>
                    <a:pt x="2854" y="2500"/>
                  </a:lnTo>
                  <a:lnTo>
                    <a:pt x="2854" y="2380"/>
                  </a:lnTo>
                  <a:lnTo>
                    <a:pt x="2854" y="2280"/>
                  </a:lnTo>
                  <a:lnTo>
                    <a:pt x="2854" y="2000"/>
                  </a:lnTo>
                  <a:lnTo>
                    <a:pt x="2854" y="1720"/>
                  </a:lnTo>
                  <a:lnTo>
                    <a:pt x="2854" y="1460"/>
                  </a:lnTo>
                  <a:lnTo>
                    <a:pt x="2854" y="1340"/>
                  </a:lnTo>
                  <a:lnTo>
                    <a:pt x="2854" y="1220"/>
                  </a:lnTo>
                  <a:lnTo>
                    <a:pt x="2854" y="1120"/>
                  </a:lnTo>
                  <a:lnTo>
                    <a:pt x="2854" y="1060"/>
                  </a:lnTo>
                  <a:lnTo>
                    <a:pt x="2854" y="1000"/>
                  </a:lnTo>
                  <a:lnTo>
                    <a:pt x="2854" y="980"/>
                  </a:lnTo>
                  <a:lnTo>
                    <a:pt x="2854" y="980"/>
                  </a:lnTo>
                  <a:lnTo>
                    <a:pt x="2854" y="1020"/>
                  </a:lnTo>
                  <a:lnTo>
                    <a:pt x="2854" y="1060"/>
                  </a:lnTo>
                  <a:lnTo>
                    <a:pt x="2854" y="1140"/>
                  </a:lnTo>
                  <a:lnTo>
                    <a:pt x="2854" y="1240"/>
                  </a:lnTo>
                  <a:lnTo>
                    <a:pt x="2854" y="1340"/>
                  </a:lnTo>
                  <a:lnTo>
                    <a:pt x="2854" y="1560"/>
                  </a:lnTo>
                  <a:lnTo>
                    <a:pt x="2854" y="1800"/>
                  </a:lnTo>
                  <a:lnTo>
                    <a:pt x="2854" y="2040"/>
                  </a:lnTo>
                  <a:lnTo>
                    <a:pt x="2854" y="2140"/>
                  </a:lnTo>
                  <a:lnTo>
                    <a:pt x="2854" y="2220"/>
                  </a:lnTo>
                  <a:lnTo>
                    <a:pt x="2854" y="2280"/>
                  </a:lnTo>
                  <a:lnTo>
                    <a:pt x="2854" y="2320"/>
                  </a:lnTo>
                  <a:lnTo>
                    <a:pt x="2854" y="2340"/>
                  </a:lnTo>
                  <a:lnTo>
                    <a:pt x="2854" y="2360"/>
                  </a:lnTo>
                  <a:lnTo>
                    <a:pt x="2854" y="2340"/>
                  </a:lnTo>
                  <a:lnTo>
                    <a:pt x="2854" y="2280"/>
                  </a:lnTo>
                  <a:lnTo>
                    <a:pt x="2854" y="2220"/>
                  </a:lnTo>
                  <a:lnTo>
                    <a:pt x="2854" y="2140"/>
                  </a:lnTo>
                  <a:lnTo>
                    <a:pt x="2854" y="2060"/>
                  </a:lnTo>
                  <a:lnTo>
                    <a:pt x="2854" y="2000"/>
                  </a:lnTo>
                  <a:lnTo>
                    <a:pt x="2854" y="1980"/>
                  </a:lnTo>
                  <a:lnTo>
                    <a:pt x="2854" y="2000"/>
                  </a:lnTo>
                  <a:lnTo>
                    <a:pt x="2854" y="2040"/>
                  </a:lnTo>
                  <a:lnTo>
                    <a:pt x="2854" y="2080"/>
                  </a:lnTo>
                  <a:lnTo>
                    <a:pt x="2854" y="2140"/>
                  </a:lnTo>
                  <a:lnTo>
                    <a:pt x="2854" y="2220"/>
                  </a:lnTo>
                  <a:lnTo>
                    <a:pt x="2854" y="2260"/>
                  </a:lnTo>
                  <a:lnTo>
                    <a:pt x="2854" y="2300"/>
                  </a:lnTo>
                  <a:lnTo>
                    <a:pt x="2854" y="2320"/>
                  </a:lnTo>
                  <a:lnTo>
                    <a:pt x="2854" y="2300"/>
                  </a:lnTo>
                  <a:lnTo>
                    <a:pt x="2854" y="2260"/>
                  </a:lnTo>
                  <a:lnTo>
                    <a:pt x="2854" y="2220"/>
                  </a:lnTo>
                  <a:lnTo>
                    <a:pt x="2854" y="2140"/>
                  </a:lnTo>
                  <a:lnTo>
                    <a:pt x="2874" y="2080"/>
                  </a:lnTo>
                  <a:lnTo>
                    <a:pt x="2874" y="2040"/>
                  </a:lnTo>
                  <a:lnTo>
                    <a:pt x="2874" y="2000"/>
                  </a:lnTo>
                  <a:lnTo>
                    <a:pt x="2874" y="1980"/>
                  </a:lnTo>
                  <a:lnTo>
                    <a:pt x="2874" y="2000"/>
                  </a:lnTo>
                  <a:lnTo>
                    <a:pt x="2874" y="2020"/>
                  </a:lnTo>
                  <a:lnTo>
                    <a:pt x="2874" y="2100"/>
                  </a:lnTo>
                  <a:lnTo>
                    <a:pt x="2874" y="2220"/>
                  </a:lnTo>
                  <a:lnTo>
                    <a:pt x="2874" y="2320"/>
                  </a:lnTo>
                  <a:lnTo>
                    <a:pt x="2874" y="2420"/>
                  </a:lnTo>
                  <a:lnTo>
                    <a:pt x="2874" y="2520"/>
                  </a:lnTo>
                  <a:lnTo>
                    <a:pt x="2874" y="2600"/>
                  </a:lnTo>
                  <a:lnTo>
                    <a:pt x="2874" y="2640"/>
                  </a:lnTo>
                  <a:lnTo>
                    <a:pt x="2874" y="2640"/>
                  </a:lnTo>
                  <a:lnTo>
                    <a:pt x="2874" y="2620"/>
                  </a:lnTo>
                  <a:lnTo>
                    <a:pt x="2874" y="2580"/>
                  </a:lnTo>
                  <a:lnTo>
                    <a:pt x="2874" y="2540"/>
                  </a:lnTo>
                  <a:lnTo>
                    <a:pt x="2874" y="2480"/>
                  </a:lnTo>
                  <a:lnTo>
                    <a:pt x="2874" y="2360"/>
                  </a:lnTo>
                  <a:lnTo>
                    <a:pt x="2874" y="2340"/>
                  </a:lnTo>
                  <a:lnTo>
                    <a:pt x="2874" y="2320"/>
                  </a:lnTo>
                  <a:lnTo>
                    <a:pt x="2874" y="2340"/>
                  </a:lnTo>
                  <a:lnTo>
                    <a:pt x="2874" y="2360"/>
                  </a:lnTo>
                  <a:lnTo>
                    <a:pt x="2874" y="2460"/>
                  </a:lnTo>
                  <a:lnTo>
                    <a:pt x="2894" y="2560"/>
                  </a:lnTo>
                  <a:lnTo>
                    <a:pt x="2894" y="2620"/>
                  </a:lnTo>
                  <a:lnTo>
                    <a:pt x="2894" y="2640"/>
                  </a:lnTo>
                  <a:lnTo>
                    <a:pt x="2894" y="2640"/>
                  </a:lnTo>
                  <a:lnTo>
                    <a:pt x="2894" y="2640"/>
                  </a:lnTo>
                  <a:lnTo>
                    <a:pt x="2894" y="2580"/>
                  </a:lnTo>
                  <a:lnTo>
                    <a:pt x="2894" y="2500"/>
                  </a:lnTo>
                  <a:lnTo>
                    <a:pt x="2894" y="2400"/>
                  </a:lnTo>
                  <a:lnTo>
                    <a:pt x="2894" y="2280"/>
                  </a:lnTo>
                  <a:lnTo>
                    <a:pt x="2894" y="2180"/>
                  </a:lnTo>
                  <a:lnTo>
                    <a:pt x="2894" y="2080"/>
                  </a:lnTo>
                  <a:lnTo>
                    <a:pt x="2894" y="2020"/>
                  </a:lnTo>
                  <a:lnTo>
                    <a:pt x="2894" y="1980"/>
                  </a:lnTo>
                  <a:lnTo>
                    <a:pt x="2894" y="1980"/>
                  </a:lnTo>
                  <a:lnTo>
                    <a:pt x="2894" y="2000"/>
                  </a:lnTo>
                  <a:lnTo>
                    <a:pt x="2894" y="2040"/>
                  </a:lnTo>
                  <a:lnTo>
                    <a:pt x="2894" y="2100"/>
                  </a:lnTo>
                  <a:lnTo>
                    <a:pt x="2894" y="2240"/>
                  </a:lnTo>
                  <a:lnTo>
                    <a:pt x="2894" y="2280"/>
                  </a:lnTo>
                  <a:lnTo>
                    <a:pt x="2894" y="2320"/>
                  </a:lnTo>
                  <a:lnTo>
                    <a:pt x="2894" y="2320"/>
                  </a:lnTo>
                  <a:lnTo>
                    <a:pt x="2914" y="2320"/>
                  </a:lnTo>
                  <a:lnTo>
                    <a:pt x="2914" y="2320"/>
                  </a:lnTo>
                  <a:lnTo>
                    <a:pt x="2914" y="2320"/>
                  </a:lnTo>
                  <a:lnTo>
                    <a:pt x="2914" y="2340"/>
                  </a:lnTo>
                  <a:lnTo>
                    <a:pt x="2914" y="2380"/>
                  </a:lnTo>
                  <a:lnTo>
                    <a:pt x="2914" y="2480"/>
                  </a:lnTo>
                  <a:lnTo>
                    <a:pt x="2914" y="2580"/>
                  </a:lnTo>
                  <a:lnTo>
                    <a:pt x="2914" y="2620"/>
                  </a:lnTo>
                  <a:lnTo>
                    <a:pt x="2914" y="2640"/>
                  </a:lnTo>
                  <a:lnTo>
                    <a:pt x="2914" y="2640"/>
                  </a:lnTo>
                  <a:lnTo>
                    <a:pt x="2934" y="2640"/>
                  </a:lnTo>
                  <a:lnTo>
                    <a:pt x="2934" y="2620"/>
                  </a:lnTo>
                  <a:lnTo>
                    <a:pt x="2934" y="2560"/>
                  </a:lnTo>
                  <a:lnTo>
                    <a:pt x="2934" y="2460"/>
                  </a:lnTo>
                  <a:lnTo>
                    <a:pt x="2934" y="2360"/>
                  </a:lnTo>
                  <a:lnTo>
                    <a:pt x="2934" y="2340"/>
                  </a:lnTo>
                  <a:lnTo>
                    <a:pt x="2934" y="2320"/>
                  </a:lnTo>
                  <a:lnTo>
                    <a:pt x="2934" y="2340"/>
                  </a:lnTo>
                  <a:lnTo>
                    <a:pt x="2934" y="2360"/>
                  </a:lnTo>
                  <a:lnTo>
                    <a:pt x="2934" y="2420"/>
                  </a:lnTo>
                  <a:lnTo>
                    <a:pt x="2934" y="2480"/>
                  </a:lnTo>
                  <a:lnTo>
                    <a:pt x="2934" y="2580"/>
                  </a:lnTo>
                  <a:lnTo>
                    <a:pt x="2934" y="2620"/>
                  </a:lnTo>
                  <a:lnTo>
                    <a:pt x="2934" y="2640"/>
                  </a:lnTo>
                  <a:lnTo>
                    <a:pt x="2934" y="2640"/>
                  </a:lnTo>
                  <a:lnTo>
                    <a:pt x="2934" y="2600"/>
                  </a:lnTo>
                  <a:lnTo>
                    <a:pt x="2934" y="2520"/>
                  </a:lnTo>
                  <a:lnTo>
                    <a:pt x="2934" y="2420"/>
                  </a:lnTo>
                  <a:lnTo>
                    <a:pt x="2934" y="2320"/>
                  </a:lnTo>
                  <a:lnTo>
                    <a:pt x="2934" y="2220"/>
                  </a:lnTo>
                  <a:lnTo>
                    <a:pt x="2934" y="2100"/>
                  </a:lnTo>
                  <a:lnTo>
                    <a:pt x="2954" y="2020"/>
                  </a:lnTo>
                  <a:lnTo>
                    <a:pt x="2954" y="2000"/>
                  </a:lnTo>
                  <a:lnTo>
                    <a:pt x="2954" y="1980"/>
                  </a:lnTo>
                  <a:lnTo>
                    <a:pt x="2954" y="2000"/>
                  </a:lnTo>
                  <a:lnTo>
                    <a:pt x="2954" y="2020"/>
                  </a:lnTo>
                  <a:lnTo>
                    <a:pt x="2954" y="2100"/>
                  </a:lnTo>
                  <a:lnTo>
                    <a:pt x="2954" y="2220"/>
                  </a:lnTo>
                  <a:lnTo>
                    <a:pt x="2954" y="2320"/>
                  </a:lnTo>
                  <a:lnTo>
                    <a:pt x="2954" y="2420"/>
                  </a:lnTo>
                  <a:lnTo>
                    <a:pt x="2954" y="2520"/>
                  </a:lnTo>
                  <a:lnTo>
                    <a:pt x="2954" y="2600"/>
                  </a:lnTo>
                  <a:lnTo>
                    <a:pt x="2954" y="2640"/>
                  </a:lnTo>
                  <a:lnTo>
                    <a:pt x="2954" y="2640"/>
                  </a:lnTo>
                  <a:lnTo>
                    <a:pt x="2954" y="2620"/>
                  </a:lnTo>
                  <a:lnTo>
                    <a:pt x="2954" y="2580"/>
                  </a:lnTo>
                  <a:lnTo>
                    <a:pt x="2954" y="2540"/>
                  </a:lnTo>
                  <a:lnTo>
                    <a:pt x="2954" y="2480"/>
                  </a:lnTo>
                  <a:lnTo>
                    <a:pt x="2954" y="2360"/>
                  </a:lnTo>
                  <a:lnTo>
                    <a:pt x="2954" y="2340"/>
                  </a:lnTo>
                  <a:lnTo>
                    <a:pt x="2954" y="2320"/>
                  </a:lnTo>
                  <a:lnTo>
                    <a:pt x="2954" y="2340"/>
                  </a:lnTo>
                  <a:lnTo>
                    <a:pt x="2954" y="2360"/>
                  </a:lnTo>
                  <a:lnTo>
                    <a:pt x="2954" y="2420"/>
                  </a:lnTo>
                  <a:lnTo>
                    <a:pt x="2954" y="2480"/>
                  </a:lnTo>
                  <a:lnTo>
                    <a:pt x="2954" y="2580"/>
                  </a:lnTo>
                  <a:lnTo>
                    <a:pt x="2954" y="2620"/>
                  </a:lnTo>
                  <a:lnTo>
                    <a:pt x="2954" y="2640"/>
                  </a:lnTo>
                  <a:lnTo>
                    <a:pt x="2954" y="2620"/>
                  </a:lnTo>
                  <a:lnTo>
                    <a:pt x="2954" y="2580"/>
                  </a:lnTo>
                  <a:lnTo>
                    <a:pt x="2954" y="2540"/>
                  </a:lnTo>
                  <a:lnTo>
                    <a:pt x="2954" y="2480"/>
                  </a:lnTo>
                  <a:lnTo>
                    <a:pt x="2974" y="2360"/>
                  </a:lnTo>
                  <a:lnTo>
                    <a:pt x="2974" y="2340"/>
                  </a:lnTo>
                  <a:lnTo>
                    <a:pt x="2974" y="2320"/>
                  </a:lnTo>
                  <a:lnTo>
                    <a:pt x="2974" y="2340"/>
                  </a:lnTo>
                  <a:lnTo>
                    <a:pt x="2974" y="2360"/>
                  </a:lnTo>
                  <a:lnTo>
                    <a:pt x="2974" y="2460"/>
                  </a:lnTo>
                  <a:lnTo>
                    <a:pt x="2974" y="2560"/>
                  </a:lnTo>
                  <a:lnTo>
                    <a:pt x="2974" y="2620"/>
                  </a:lnTo>
                  <a:lnTo>
                    <a:pt x="2974" y="2640"/>
                  </a:lnTo>
                  <a:lnTo>
                    <a:pt x="2974" y="2640"/>
                  </a:lnTo>
                  <a:lnTo>
                    <a:pt x="2974" y="2620"/>
                  </a:lnTo>
                  <a:lnTo>
                    <a:pt x="2974" y="2560"/>
                  </a:lnTo>
                  <a:lnTo>
                    <a:pt x="2974" y="2460"/>
                  </a:lnTo>
                  <a:lnTo>
                    <a:pt x="2974" y="2360"/>
                  </a:lnTo>
                  <a:lnTo>
                    <a:pt x="2974" y="2340"/>
                  </a:lnTo>
                  <a:lnTo>
                    <a:pt x="2974" y="2320"/>
                  </a:lnTo>
                  <a:lnTo>
                    <a:pt x="2974" y="2340"/>
                  </a:lnTo>
                  <a:lnTo>
                    <a:pt x="2974" y="2380"/>
                  </a:lnTo>
                  <a:lnTo>
                    <a:pt x="2974" y="2440"/>
                  </a:lnTo>
                  <a:lnTo>
                    <a:pt x="2974" y="2500"/>
                  </a:lnTo>
                  <a:lnTo>
                    <a:pt x="2994" y="2560"/>
                  </a:lnTo>
                  <a:lnTo>
                    <a:pt x="2994" y="2620"/>
                  </a:lnTo>
                  <a:lnTo>
                    <a:pt x="2994" y="2640"/>
                  </a:lnTo>
                  <a:lnTo>
                    <a:pt x="2994" y="2640"/>
                  </a:lnTo>
                  <a:lnTo>
                    <a:pt x="2994" y="2600"/>
                  </a:lnTo>
                  <a:lnTo>
                    <a:pt x="2994" y="2520"/>
                  </a:lnTo>
                  <a:lnTo>
                    <a:pt x="2994" y="2400"/>
                  </a:lnTo>
                  <a:lnTo>
                    <a:pt x="2994" y="2280"/>
                  </a:lnTo>
                  <a:lnTo>
                    <a:pt x="2994" y="2180"/>
                  </a:lnTo>
                  <a:lnTo>
                    <a:pt x="2994" y="2080"/>
                  </a:lnTo>
                  <a:lnTo>
                    <a:pt x="2994" y="2000"/>
                  </a:lnTo>
                  <a:lnTo>
                    <a:pt x="2994" y="1980"/>
                  </a:lnTo>
                  <a:lnTo>
                    <a:pt x="2994" y="1980"/>
                  </a:lnTo>
                  <a:lnTo>
                    <a:pt x="2994" y="2000"/>
                  </a:lnTo>
                  <a:lnTo>
                    <a:pt x="2994" y="2080"/>
                  </a:lnTo>
                  <a:lnTo>
                    <a:pt x="2994" y="2180"/>
                  </a:lnTo>
                  <a:lnTo>
                    <a:pt x="2994" y="2300"/>
                  </a:lnTo>
                  <a:lnTo>
                    <a:pt x="2994" y="2440"/>
                  </a:lnTo>
                  <a:lnTo>
                    <a:pt x="2994" y="2540"/>
                  </a:lnTo>
                  <a:lnTo>
                    <a:pt x="2994" y="2620"/>
                  </a:lnTo>
                  <a:lnTo>
                    <a:pt x="2994" y="2640"/>
                  </a:lnTo>
                  <a:lnTo>
                    <a:pt x="2994" y="2640"/>
                  </a:lnTo>
                  <a:lnTo>
                    <a:pt x="2994" y="2640"/>
                  </a:lnTo>
                  <a:lnTo>
                    <a:pt x="2994" y="2620"/>
                  </a:lnTo>
                  <a:lnTo>
                    <a:pt x="2994" y="2540"/>
                  </a:lnTo>
                  <a:lnTo>
                    <a:pt x="2994" y="2440"/>
                  </a:lnTo>
                  <a:lnTo>
                    <a:pt x="2994" y="2300"/>
                  </a:lnTo>
                  <a:lnTo>
                    <a:pt x="2994" y="2180"/>
                  </a:lnTo>
                  <a:lnTo>
                    <a:pt x="2994" y="2080"/>
                  </a:lnTo>
                  <a:lnTo>
                    <a:pt x="2994" y="2000"/>
                  </a:lnTo>
                  <a:lnTo>
                    <a:pt x="2994" y="1980"/>
                  </a:lnTo>
                  <a:lnTo>
                    <a:pt x="2994" y="1980"/>
                  </a:lnTo>
                  <a:lnTo>
                    <a:pt x="2994" y="2000"/>
                  </a:lnTo>
                  <a:lnTo>
                    <a:pt x="2994" y="2060"/>
                  </a:lnTo>
                  <a:lnTo>
                    <a:pt x="2994" y="2160"/>
                  </a:lnTo>
                  <a:lnTo>
                    <a:pt x="2994" y="2260"/>
                  </a:lnTo>
                  <a:lnTo>
                    <a:pt x="2994" y="2380"/>
                  </a:lnTo>
                  <a:lnTo>
                    <a:pt x="2994" y="2500"/>
                  </a:lnTo>
                  <a:lnTo>
                    <a:pt x="2994" y="2580"/>
                  </a:lnTo>
                  <a:lnTo>
                    <a:pt x="2994" y="2640"/>
                  </a:lnTo>
                  <a:lnTo>
                    <a:pt x="2994" y="2640"/>
                  </a:lnTo>
                  <a:lnTo>
                    <a:pt x="3014" y="2640"/>
                  </a:lnTo>
                  <a:lnTo>
                    <a:pt x="3014" y="2620"/>
                  </a:lnTo>
                  <a:lnTo>
                    <a:pt x="3014" y="2560"/>
                  </a:lnTo>
                  <a:lnTo>
                    <a:pt x="3014" y="2460"/>
                  </a:lnTo>
                  <a:lnTo>
                    <a:pt x="3014" y="2360"/>
                  </a:lnTo>
                  <a:lnTo>
                    <a:pt x="3014" y="2340"/>
                  </a:lnTo>
                  <a:lnTo>
                    <a:pt x="3014" y="2320"/>
                  </a:lnTo>
                  <a:lnTo>
                    <a:pt x="3014" y="2340"/>
                  </a:lnTo>
                  <a:lnTo>
                    <a:pt x="3014" y="2360"/>
                  </a:lnTo>
                  <a:lnTo>
                    <a:pt x="3014" y="2420"/>
                  </a:lnTo>
                  <a:lnTo>
                    <a:pt x="3014" y="2480"/>
                  </a:lnTo>
                  <a:lnTo>
                    <a:pt x="3014" y="2580"/>
                  </a:lnTo>
                  <a:lnTo>
                    <a:pt x="3014" y="2620"/>
                  </a:lnTo>
                  <a:lnTo>
                    <a:pt x="3014" y="2640"/>
                  </a:lnTo>
                  <a:lnTo>
                    <a:pt x="3014" y="2620"/>
                  </a:lnTo>
                  <a:lnTo>
                    <a:pt x="3014" y="2600"/>
                  </a:lnTo>
                  <a:lnTo>
                    <a:pt x="3014" y="2500"/>
                  </a:lnTo>
                  <a:lnTo>
                    <a:pt x="3014" y="2400"/>
                  </a:lnTo>
                  <a:lnTo>
                    <a:pt x="3014" y="2340"/>
                  </a:lnTo>
                  <a:lnTo>
                    <a:pt x="3014" y="2320"/>
                  </a:lnTo>
                  <a:lnTo>
                    <a:pt x="3014" y="2320"/>
                  </a:lnTo>
                  <a:lnTo>
                    <a:pt x="3034" y="2320"/>
                  </a:lnTo>
                  <a:lnTo>
                    <a:pt x="3034" y="2340"/>
                  </a:lnTo>
                  <a:lnTo>
                    <a:pt x="3034" y="2400"/>
                  </a:lnTo>
                  <a:lnTo>
                    <a:pt x="3034" y="2500"/>
                  </a:lnTo>
                  <a:lnTo>
                    <a:pt x="3034" y="2600"/>
                  </a:lnTo>
                  <a:lnTo>
                    <a:pt x="3034" y="2620"/>
                  </a:lnTo>
                  <a:lnTo>
                    <a:pt x="3034" y="2640"/>
                  </a:lnTo>
                  <a:lnTo>
                    <a:pt x="3034" y="2620"/>
                  </a:lnTo>
                  <a:lnTo>
                    <a:pt x="3034" y="2600"/>
                  </a:lnTo>
                  <a:lnTo>
                    <a:pt x="3034" y="2500"/>
                  </a:lnTo>
                  <a:lnTo>
                    <a:pt x="3034" y="2400"/>
                  </a:lnTo>
                  <a:lnTo>
                    <a:pt x="3034" y="2340"/>
                  </a:lnTo>
                  <a:lnTo>
                    <a:pt x="3034" y="2320"/>
                  </a:lnTo>
                  <a:lnTo>
                    <a:pt x="3034" y="2320"/>
                  </a:lnTo>
                  <a:lnTo>
                    <a:pt x="3034" y="2340"/>
                  </a:lnTo>
                  <a:lnTo>
                    <a:pt x="3034" y="2380"/>
                  </a:lnTo>
                  <a:lnTo>
                    <a:pt x="3034" y="2480"/>
                  </a:lnTo>
                  <a:lnTo>
                    <a:pt x="3034" y="2580"/>
                  </a:lnTo>
                  <a:lnTo>
                    <a:pt x="3034" y="2620"/>
                  </a:lnTo>
                  <a:lnTo>
                    <a:pt x="3034" y="2640"/>
                  </a:lnTo>
                  <a:lnTo>
                    <a:pt x="3034" y="2640"/>
                  </a:lnTo>
                  <a:lnTo>
                    <a:pt x="3054" y="2640"/>
                  </a:lnTo>
                  <a:lnTo>
                    <a:pt x="3054" y="2640"/>
                  </a:lnTo>
                  <a:lnTo>
                    <a:pt x="3054" y="2600"/>
                  </a:lnTo>
                  <a:lnTo>
                    <a:pt x="3054" y="2560"/>
                  </a:lnTo>
                  <a:lnTo>
                    <a:pt x="3054" y="2420"/>
                  </a:lnTo>
                  <a:lnTo>
                    <a:pt x="3054" y="2260"/>
                  </a:lnTo>
                  <a:lnTo>
                    <a:pt x="3054" y="2080"/>
                  </a:lnTo>
                  <a:lnTo>
                    <a:pt x="3054" y="1920"/>
                  </a:lnTo>
                  <a:lnTo>
                    <a:pt x="3054" y="1800"/>
                  </a:lnTo>
                  <a:lnTo>
                    <a:pt x="3054" y="1700"/>
                  </a:lnTo>
                  <a:lnTo>
                    <a:pt x="3054" y="1660"/>
                  </a:lnTo>
                  <a:lnTo>
                    <a:pt x="3054" y="1660"/>
                  </a:lnTo>
                  <a:lnTo>
                    <a:pt x="3054" y="1660"/>
                  </a:lnTo>
                  <a:lnTo>
                    <a:pt x="3054" y="1700"/>
                  </a:lnTo>
                  <a:lnTo>
                    <a:pt x="3054" y="1800"/>
                  </a:lnTo>
                  <a:lnTo>
                    <a:pt x="3054" y="1920"/>
                  </a:lnTo>
                  <a:lnTo>
                    <a:pt x="3054" y="2080"/>
                  </a:lnTo>
                  <a:lnTo>
                    <a:pt x="3054" y="2260"/>
                  </a:lnTo>
                  <a:lnTo>
                    <a:pt x="3054" y="2420"/>
                  </a:lnTo>
                  <a:lnTo>
                    <a:pt x="3054" y="2560"/>
                  </a:lnTo>
                  <a:lnTo>
                    <a:pt x="3054" y="2600"/>
                  </a:lnTo>
                  <a:lnTo>
                    <a:pt x="3054" y="2640"/>
                  </a:lnTo>
                  <a:lnTo>
                    <a:pt x="3054" y="2640"/>
                  </a:lnTo>
                  <a:lnTo>
                    <a:pt x="3073" y="2640"/>
                  </a:lnTo>
                  <a:lnTo>
                    <a:pt x="3073" y="2620"/>
                  </a:lnTo>
                  <a:lnTo>
                    <a:pt x="3073" y="2560"/>
                  </a:lnTo>
                  <a:lnTo>
                    <a:pt x="3073" y="2460"/>
                  </a:lnTo>
                  <a:lnTo>
                    <a:pt x="3073" y="2360"/>
                  </a:lnTo>
                  <a:lnTo>
                    <a:pt x="3073" y="2340"/>
                  </a:lnTo>
                  <a:lnTo>
                    <a:pt x="3073" y="2320"/>
                  </a:lnTo>
                  <a:lnTo>
                    <a:pt x="3073" y="2340"/>
                  </a:lnTo>
                  <a:lnTo>
                    <a:pt x="3073" y="2360"/>
                  </a:lnTo>
                  <a:lnTo>
                    <a:pt x="3073" y="2460"/>
                  </a:lnTo>
                  <a:lnTo>
                    <a:pt x="3073" y="2560"/>
                  </a:lnTo>
                  <a:lnTo>
                    <a:pt x="3073" y="2620"/>
                  </a:lnTo>
                  <a:lnTo>
                    <a:pt x="3073" y="2640"/>
                  </a:lnTo>
                  <a:lnTo>
                    <a:pt x="3073" y="2640"/>
                  </a:lnTo>
                  <a:lnTo>
                    <a:pt x="3073" y="2580"/>
                  </a:lnTo>
                  <a:lnTo>
                    <a:pt x="3073" y="2500"/>
                  </a:lnTo>
                  <a:lnTo>
                    <a:pt x="3073" y="2400"/>
                  </a:lnTo>
                  <a:lnTo>
                    <a:pt x="3073" y="2280"/>
                  </a:lnTo>
                  <a:lnTo>
                    <a:pt x="3073" y="2180"/>
                  </a:lnTo>
                  <a:lnTo>
                    <a:pt x="3073" y="2080"/>
                  </a:lnTo>
                  <a:lnTo>
                    <a:pt x="3073" y="2020"/>
                  </a:lnTo>
                  <a:lnTo>
                    <a:pt x="3073" y="1980"/>
                  </a:lnTo>
                  <a:lnTo>
                    <a:pt x="3073" y="1980"/>
                  </a:lnTo>
                  <a:lnTo>
                    <a:pt x="3073" y="2000"/>
                  </a:lnTo>
                  <a:lnTo>
                    <a:pt x="3073" y="2040"/>
                  </a:lnTo>
                  <a:lnTo>
                    <a:pt x="3073" y="2100"/>
                  </a:lnTo>
                  <a:lnTo>
                    <a:pt x="3093" y="2240"/>
                  </a:lnTo>
                  <a:lnTo>
                    <a:pt x="3093" y="2280"/>
                  </a:lnTo>
                  <a:lnTo>
                    <a:pt x="3093" y="2320"/>
                  </a:lnTo>
                  <a:lnTo>
                    <a:pt x="3093" y="2320"/>
                  </a:lnTo>
                  <a:lnTo>
                    <a:pt x="3093" y="2340"/>
                  </a:lnTo>
                  <a:lnTo>
                    <a:pt x="3093" y="2400"/>
                  </a:lnTo>
                  <a:lnTo>
                    <a:pt x="3093" y="2500"/>
                  </a:lnTo>
                  <a:lnTo>
                    <a:pt x="3093" y="2600"/>
                  </a:lnTo>
                  <a:lnTo>
                    <a:pt x="3093" y="2620"/>
                  </a:lnTo>
                  <a:lnTo>
                    <a:pt x="3093" y="2640"/>
                  </a:lnTo>
                  <a:lnTo>
                    <a:pt x="3093" y="2620"/>
                  </a:lnTo>
                  <a:lnTo>
                    <a:pt x="3093" y="2580"/>
                  </a:lnTo>
                  <a:lnTo>
                    <a:pt x="3093" y="2540"/>
                  </a:lnTo>
                  <a:lnTo>
                    <a:pt x="3093" y="2480"/>
                  </a:lnTo>
                  <a:lnTo>
                    <a:pt x="3093" y="2360"/>
                  </a:lnTo>
                  <a:lnTo>
                    <a:pt x="3093" y="2340"/>
                  </a:lnTo>
                  <a:lnTo>
                    <a:pt x="3093" y="2320"/>
                  </a:lnTo>
                  <a:lnTo>
                    <a:pt x="3093" y="2340"/>
                  </a:lnTo>
                  <a:lnTo>
                    <a:pt x="3093" y="2360"/>
                  </a:lnTo>
                  <a:lnTo>
                    <a:pt x="3093" y="2460"/>
                  </a:lnTo>
                  <a:lnTo>
                    <a:pt x="3113" y="2560"/>
                  </a:lnTo>
                  <a:lnTo>
                    <a:pt x="3113" y="2620"/>
                  </a:lnTo>
                  <a:lnTo>
                    <a:pt x="3113" y="2640"/>
                  </a:lnTo>
                  <a:lnTo>
                    <a:pt x="3113" y="2640"/>
                  </a:lnTo>
                  <a:lnTo>
                    <a:pt x="3113" y="2640"/>
                  </a:lnTo>
                  <a:lnTo>
                    <a:pt x="3113" y="2640"/>
                  </a:lnTo>
                  <a:lnTo>
                    <a:pt x="3113" y="2640"/>
                  </a:lnTo>
                  <a:lnTo>
                    <a:pt x="3113" y="2580"/>
                  </a:lnTo>
                  <a:lnTo>
                    <a:pt x="3113" y="2500"/>
                  </a:lnTo>
                  <a:lnTo>
                    <a:pt x="3113" y="2380"/>
                  </a:lnTo>
                  <a:lnTo>
                    <a:pt x="3113" y="2260"/>
                  </a:lnTo>
                  <a:lnTo>
                    <a:pt x="3133" y="2160"/>
                  </a:lnTo>
                  <a:lnTo>
                    <a:pt x="3133" y="2060"/>
                  </a:lnTo>
                  <a:lnTo>
                    <a:pt x="3133" y="2000"/>
                  </a:lnTo>
                  <a:lnTo>
                    <a:pt x="3133" y="1980"/>
                  </a:lnTo>
                  <a:lnTo>
                    <a:pt x="3133" y="2000"/>
                  </a:lnTo>
                  <a:lnTo>
                    <a:pt x="3133" y="2060"/>
                  </a:lnTo>
                  <a:lnTo>
                    <a:pt x="3133" y="2160"/>
                  </a:lnTo>
                  <a:lnTo>
                    <a:pt x="3133" y="2260"/>
                  </a:lnTo>
                  <a:lnTo>
                    <a:pt x="3133" y="2380"/>
                  </a:lnTo>
                  <a:lnTo>
                    <a:pt x="3133" y="2500"/>
                  </a:lnTo>
                  <a:lnTo>
                    <a:pt x="3133" y="2580"/>
                  </a:lnTo>
                  <a:lnTo>
                    <a:pt x="3133" y="2640"/>
                  </a:lnTo>
                  <a:lnTo>
                    <a:pt x="3133" y="2640"/>
                  </a:lnTo>
                  <a:lnTo>
                    <a:pt x="3133" y="2640"/>
                  </a:lnTo>
                  <a:lnTo>
                    <a:pt x="3133" y="2580"/>
                  </a:lnTo>
                  <a:lnTo>
                    <a:pt x="3133" y="2520"/>
                  </a:lnTo>
                  <a:lnTo>
                    <a:pt x="3133" y="2340"/>
                  </a:lnTo>
                  <a:lnTo>
                    <a:pt x="3133" y="2140"/>
                  </a:lnTo>
                  <a:lnTo>
                    <a:pt x="3133" y="1920"/>
                  </a:lnTo>
                  <a:lnTo>
                    <a:pt x="3153" y="1700"/>
                  </a:lnTo>
                  <a:lnTo>
                    <a:pt x="3153" y="1520"/>
                  </a:lnTo>
                  <a:lnTo>
                    <a:pt x="3153" y="1440"/>
                  </a:lnTo>
                  <a:lnTo>
                    <a:pt x="3153" y="1380"/>
                  </a:lnTo>
                  <a:lnTo>
                    <a:pt x="3153" y="1340"/>
                  </a:lnTo>
                  <a:lnTo>
                    <a:pt x="3153" y="1320"/>
                  </a:lnTo>
                  <a:lnTo>
                    <a:pt x="3153" y="1320"/>
                  </a:lnTo>
                  <a:lnTo>
                    <a:pt x="3153" y="1340"/>
                  </a:lnTo>
                  <a:lnTo>
                    <a:pt x="3153" y="1380"/>
                  </a:lnTo>
                  <a:lnTo>
                    <a:pt x="3153" y="1440"/>
                  </a:lnTo>
                  <a:lnTo>
                    <a:pt x="3153" y="1580"/>
                  </a:lnTo>
                  <a:lnTo>
                    <a:pt x="3153" y="1760"/>
                  </a:lnTo>
                  <a:lnTo>
                    <a:pt x="3153" y="1940"/>
                  </a:lnTo>
                  <a:lnTo>
                    <a:pt x="3153" y="2100"/>
                  </a:lnTo>
                  <a:lnTo>
                    <a:pt x="3153" y="2240"/>
                  </a:lnTo>
                  <a:lnTo>
                    <a:pt x="3153" y="2300"/>
                  </a:lnTo>
                  <a:lnTo>
                    <a:pt x="3153" y="2320"/>
                  </a:lnTo>
                  <a:lnTo>
                    <a:pt x="3153" y="2340"/>
                  </a:lnTo>
                  <a:lnTo>
                    <a:pt x="3153" y="2300"/>
                  </a:lnTo>
                  <a:lnTo>
                    <a:pt x="3153" y="2240"/>
                  </a:lnTo>
                  <a:lnTo>
                    <a:pt x="3153" y="2180"/>
                  </a:lnTo>
                  <a:lnTo>
                    <a:pt x="3153" y="2100"/>
                  </a:lnTo>
                  <a:lnTo>
                    <a:pt x="3153" y="2020"/>
                  </a:lnTo>
                  <a:lnTo>
                    <a:pt x="3153" y="1980"/>
                  </a:lnTo>
                  <a:lnTo>
                    <a:pt x="3153" y="1980"/>
                  </a:lnTo>
                  <a:lnTo>
                    <a:pt x="3153" y="2020"/>
                  </a:lnTo>
                  <a:lnTo>
                    <a:pt x="3153" y="2080"/>
                  </a:lnTo>
                  <a:lnTo>
                    <a:pt x="3153" y="2180"/>
                  </a:lnTo>
                  <a:lnTo>
                    <a:pt x="3153" y="2280"/>
                  </a:lnTo>
                  <a:lnTo>
                    <a:pt x="3153" y="2400"/>
                  </a:lnTo>
                  <a:lnTo>
                    <a:pt x="3153" y="2500"/>
                  </a:lnTo>
                  <a:lnTo>
                    <a:pt x="3153" y="2580"/>
                  </a:lnTo>
                  <a:lnTo>
                    <a:pt x="3153" y="2640"/>
                  </a:lnTo>
                  <a:lnTo>
                    <a:pt x="3153" y="2640"/>
                  </a:lnTo>
                  <a:lnTo>
                    <a:pt x="3153" y="2640"/>
                  </a:lnTo>
                  <a:lnTo>
                    <a:pt x="3173" y="2640"/>
                  </a:lnTo>
                  <a:lnTo>
                    <a:pt x="3173" y="2640"/>
                  </a:lnTo>
                  <a:lnTo>
                    <a:pt x="3173" y="2640"/>
                  </a:lnTo>
                  <a:lnTo>
                    <a:pt x="3173" y="2580"/>
                  </a:lnTo>
                  <a:lnTo>
                    <a:pt x="3173" y="2500"/>
                  </a:lnTo>
                  <a:lnTo>
                    <a:pt x="3173" y="2400"/>
                  </a:lnTo>
                  <a:lnTo>
                    <a:pt x="3173" y="2320"/>
                  </a:lnTo>
                  <a:lnTo>
                    <a:pt x="3173" y="2280"/>
                  </a:lnTo>
                  <a:lnTo>
                    <a:pt x="3173" y="2220"/>
                  </a:lnTo>
                  <a:lnTo>
                    <a:pt x="3173" y="2080"/>
                  </a:lnTo>
                  <a:lnTo>
                    <a:pt x="3193" y="2040"/>
                  </a:lnTo>
                  <a:lnTo>
                    <a:pt x="3193" y="2000"/>
                  </a:lnTo>
                  <a:lnTo>
                    <a:pt x="3193" y="1980"/>
                  </a:lnTo>
                  <a:lnTo>
                    <a:pt x="3193" y="1980"/>
                  </a:lnTo>
                  <a:lnTo>
                    <a:pt x="3193" y="2020"/>
                  </a:lnTo>
                  <a:lnTo>
                    <a:pt x="3193" y="2080"/>
                  </a:lnTo>
                  <a:lnTo>
                    <a:pt x="3193" y="2180"/>
                  </a:lnTo>
                  <a:lnTo>
                    <a:pt x="3193" y="2280"/>
                  </a:lnTo>
                  <a:lnTo>
                    <a:pt x="3193" y="2400"/>
                  </a:lnTo>
                  <a:lnTo>
                    <a:pt x="3193" y="2500"/>
                  </a:lnTo>
                  <a:lnTo>
                    <a:pt x="3193" y="2580"/>
                  </a:lnTo>
                  <a:lnTo>
                    <a:pt x="3193" y="2640"/>
                  </a:lnTo>
                  <a:lnTo>
                    <a:pt x="3193" y="2640"/>
                  </a:lnTo>
                  <a:lnTo>
                    <a:pt x="3193" y="2640"/>
                  </a:lnTo>
                  <a:lnTo>
                    <a:pt x="3193" y="2640"/>
                  </a:lnTo>
                  <a:lnTo>
                    <a:pt x="3193" y="2640"/>
                  </a:lnTo>
                  <a:lnTo>
                    <a:pt x="3213" y="2640"/>
                  </a:lnTo>
                  <a:lnTo>
                    <a:pt x="3213" y="2580"/>
                  </a:lnTo>
                  <a:lnTo>
                    <a:pt x="3213" y="2500"/>
                  </a:lnTo>
                  <a:lnTo>
                    <a:pt x="3213" y="2400"/>
                  </a:lnTo>
                  <a:lnTo>
                    <a:pt x="3213" y="2280"/>
                  </a:lnTo>
                  <a:lnTo>
                    <a:pt x="3213" y="2180"/>
                  </a:lnTo>
                  <a:lnTo>
                    <a:pt x="3213" y="2080"/>
                  </a:lnTo>
                  <a:lnTo>
                    <a:pt x="3213" y="2020"/>
                  </a:lnTo>
                  <a:lnTo>
                    <a:pt x="3213" y="1980"/>
                  </a:lnTo>
                  <a:lnTo>
                    <a:pt x="3213" y="1980"/>
                  </a:lnTo>
                  <a:lnTo>
                    <a:pt x="3213" y="2000"/>
                  </a:lnTo>
                  <a:lnTo>
                    <a:pt x="3213" y="2040"/>
                  </a:lnTo>
                  <a:lnTo>
                    <a:pt x="3213" y="2100"/>
                  </a:lnTo>
                  <a:lnTo>
                    <a:pt x="3213" y="2240"/>
                  </a:lnTo>
                  <a:lnTo>
                    <a:pt x="3213" y="2280"/>
                  </a:lnTo>
                  <a:lnTo>
                    <a:pt x="3213" y="2320"/>
                  </a:lnTo>
                  <a:lnTo>
                    <a:pt x="3213" y="2320"/>
                  </a:lnTo>
                  <a:lnTo>
                    <a:pt x="3213" y="2340"/>
                  </a:lnTo>
                  <a:lnTo>
                    <a:pt x="3213" y="2400"/>
                  </a:lnTo>
                  <a:lnTo>
                    <a:pt x="3213" y="2500"/>
                  </a:lnTo>
                  <a:lnTo>
                    <a:pt x="3233" y="2600"/>
                  </a:lnTo>
                  <a:lnTo>
                    <a:pt x="3233" y="2620"/>
                  </a:lnTo>
                  <a:lnTo>
                    <a:pt x="3233" y="2640"/>
                  </a:lnTo>
                  <a:lnTo>
                    <a:pt x="3233" y="2620"/>
                  </a:lnTo>
                  <a:lnTo>
                    <a:pt x="3233" y="2580"/>
                  </a:lnTo>
                  <a:lnTo>
                    <a:pt x="3233" y="2540"/>
                  </a:lnTo>
                  <a:lnTo>
                    <a:pt x="3233" y="2480"/>
                  </a:lnTo>
                  <a:lnTo>
                    <a:pt x="3233" y="2360"/>
                  </a:lnTo>
                  <a:lnTo>
                    <a:pt x="3233" y="2340"/>
                  </a:lnTo>
                  <a:lnTo>
                    <a:pt x="3233" y="2320"/>
                  </a:lnTo>
                  <a:lnTo>
                    <a:pt x="3233" y="2340"/>
                  </a:lnTo>
                  <a:lnTo>
                    <a:pt x="3233" y="2360"/>
                  </a:lnTo>
                  <a:lnTo>
                    <a:pt x="3233" y="2460"/>
                  </a:lnTo>
                  <a:lnTo>
                    <a:pt x="3233" y="2560"/>
                  </a:lnTo>
                  <a:lnTo>
                    <a:pt x="3233" y="2620"/>
                  </a:lnTo>
                  <a:lnTo>
                    <a:pt x="3233" y="2640"/>
                  </a:lnTo>
                  <a:lnTo>
                    <a:pt x="3233" y="2640"/>
                  </a:lnTo>
                  <a:lnTo>
                    <a:pt x="3233" y="2620"/>
                  </a:lnTo>
                  <a:lnTo>
                    <a:pt x="3233" y="2580"/>
                  </a:lnTo>
                  <a:lnTo>
                    <a:pt x="3233" y="2480"/>
                  </a:lnTo>
                  <a:lnTo>
                    <a:pt x="3233" y="2380"/>
                  </a:lnTo>
                  <a:lnTo>
                    <a:pt x="3233" y="2340"/>
                  </a:lnTo>
                  <a:lnTo>
                    <a:pt x="3233" y="2320"/>
                  </a:lnTo>
                  <a:lnTo>
                    <a:pt x="3233" y="2320"/>
                  </a:lnTo>
                  <a:lnTo>
                    <a:pt x="3253" y="2320"/>
                  </a:lnTo>
                  <a:lnTo>
                    <a:pt x="3253" y="2320"/>
                  </a:lnTo>
                  <a:lnTo>
                    <a:pt x="3253" y="2320"/>
                  </a:lnTo>
                  <a:lnTo>
                    <a:pt x="3253" y="2340"/>
                  </a:lnTo>
                  <a:lnTo>
                    <a:pt x="3253" y="2380"/>
                  </a:lnTo>
                  <a:lnTo>
                    <a:pt x="3253" y="2480"/>
                  </a:lnTo>
                  <a:lnTo>
                    <a:pt x="3253" y="2580"/>
                  </a:lnTo>
                  <a:lnTo>
                    <a:pt x="3253" y="2620"/>
                  </a:lnTo>
                  <a:lnTo>
                    <a:pt x="3253" y="2640"/>
                  </a:lnTo>
                  <a:lnTo>
                    <a:pt x="3253" y="2640"/>
                  </a:lnTo>
                  <a:lnTo>
                    <a:pt x="3273" y="2640"/>
                  </a:lnTo>
                  <a:lnTo>
                    <a:pt x="3273" y="2620"/>
                  </a:lnTo>
                  <a:lnTo>
                    <a:pt x="3273" y="2560"/>
                  </a:lnTo>
                  <a:lnTo>
                    <a:pt x="3273" y="2460"/>
                  </a:lnTo>
                  <a:lnTo>
                    <a:pt x="3273" y="2360"/>
                  </a:lnTo>
                  <a:lnTo>
                    <a:pt x="3273" y="2340"/>
                  </a:lnTo>
                  <a:lnTo>
                    <a:pt x="3273" y="2320"/>
                  </a:lnTo>
                  <a:lnTo>
                    <a:pt x="3273" y="2340"/>
                  </a:lnTo>
                  <a:lnTo>
                    <a:pt x="3273" y="2360"/>
                  </a:lnTo>
                  <a:lnTo>
                    <a:pt x="3273" y="2420"/>
                  </a:lnTo>
                  <a:lnTo>
                    <a:pt x="3273" y="2480"/>
                  </a:lnTo>
                  <a:lnTo>
                    <a:pt x="3273" y="2580"/>
                  </a:lnTo>
                  <a:lnTo>
                    <a:pt x="3273" y="2620"/>
                  </a:lnTo>
                  <a:lnTo>
                    <a:pt x="3273" y="2640"/>
                  </a:lnTo>
                  <a:lnTo>
                    <a:pt x="3273" y="2620"/>
                  </a:lnTo>
                  <a:lnTo>
                    <a:pt x="3273" y="2600"/>
                  </a:lnTo>
                  <a:lnTo>
                    <a:pt x="3273" y="2500"/>
                  </a:lnTo>
                  <a:lnTo>
                    <a:pt x="3273" y="2400"/>
                  </a:lnTo>
                  <a:lnTo>
                    <a:pt x="3273" y="2340"/>
                  </a:lnTo>
                  <a:lnTo>
                    <a:pt x="3273" y="2320"/>
                  </a:lnTo>
                  <a:lnTo>
                    <a:pt x="3273" y="2320"/>
                  </a:lnTo>
                  <a:lnTo>
                    <a:pt x="3273" y="2260"/>
                  </a:lnTo>
                  <a:lnTo>
                    <a:pt x="3273" y="2180"/>
                  </a:lnTo>
                  <a:lnTo>
                    <a:pt x="3273" y="2100"/>
                  </a:lnTo>
                  <a:lnTo>
                    <a:pt x="3273" y="1980"/>
                  </a:lnTo>
                  <a:lnTo>
                    <a:pt x="3293" y="1880"/>
                  </a:lnTo>
                  <a:lnTo>
                    <a:pt x="3293" y="1800"/>
                  </a:lnTo>
                  <a:lnTo>
                    <a:pt x="3293" y="1720"/>
                  </a:lnTo>
                  <a:lnTo>
                    <a:pt x="3293" y="1660"/>
                  </a:lnTo>
                  <a:lnTo>
                    <a:pt x="3293" y="1660"/>
                  </a:lnTo>
                  <a:lnTo>
                    <a:pt x="3293" y="1740"/>
                  </a:lnTo>
                  <a:lnTo>
                    <a:pt x="3293" y="1860"/>
                  </a:lnTo>
                  <a:lnTo>
                    <a:pt x="3293" y="2020"/>
                  </a:lnTo>
                  <a:lnTo>
                    <a:pt x="3293" y="2160"/>
                  </a:lnTo>
                  <a:lnTo>
                    <a:pt x="3293" y="2320"/>
                  </a:lnTo>
                  <a:lnTo>
                    <a:pt x="3293" y="2460"/>
                  </a:lnTo>
                  <a:lnTo>
                    <a:pt x="3293" y="2580"/>
                  </a:lnTo>
                  <a:lnTo>
                    <a:pt x="3293" y="2640"/>
                  </a:lnTo>
                  <a:lnTo>
                    <a:pt x="3293" y="2660"/>
                  </a:lnTo>
                  <a:lnTo>
                    <a:pt x="3293" y="2660"/>
                  </a:lnTo>
                  <a:lnTo>
                    <a:pt x="3293" y="2620"/>
                  </a:lnTo>
                  <a:lnTo>
                    <a:pt x="3293" y="2560"/>
                  </a:lnTo>
                  <a:lnTo>
                    <a:pt x="3293" y="2440"/>
                  </a:lnTo>
                  <a:lnTo>
                    <a:pt x="3293" y="2360"/>
                  </a:lnTo>
                  <a:lnTo>
                    <a:pt x="3293" y="2320"/>
                  </a:lnTo>
                  <a:lnTo>
                    <a:pt x="3293" y="2220"/>
                  </a:lnTo>
                  <a:lnTo>
                    <a:pt x="3293" y="2100"/>
                  </a:lnTo>
                  <a:lnTo>
                    <a:pt x="3313" y="2020"/>
                  </a:lnTo>
                  <a:lnTo>
                    <a:pt x="3313" y="2000"/>
                  </a:lnTo>
                  <a:lnTo>
                    <a:pt x="3313" y="1980"/>
                  </a:lnTo>
                  <a:lnTo>
                    <a:pt x="3313" y="2000"/>
                  </a:lnTo>
                  <a:lnTo>
                    <a:pt x="3313" y="2020"/>
                  </a:lnTo>
                  <a:lnTo>
                    <a:pt x="3313" y="2100"/>
                  </a:lnTo>
                  <a:lnTo>
                    <a:pt x="3313" y="2220"/>
                  </a:lnTo>
                  <a:lnTo>
                    <a:pt x="3313" y="2320"/>
                  </a:lnTo>
                  <a:lnTo>
                    <a:pt x="3313" y="2400"/>
                  </a:lnTo>
                  <a:lnTo>
                    <a:pt x="3313" y="2500"/>
                  </a:lnTo>
                  <a:lnTo>
                    <a:pt x="3313" y="2580"/>
                  </a:lnTo>
                  <a:lnTo>
                    <a:pt x="3313" y="2640"/>
                  </a:lnTo>
                  <a:lnTo>
                    <a:pt x="3313" y="2640"/>
                  </a:lnTo>
                  <a:lnTo>
                    <a:pt x="3313" y="2640"/>
                  </a:lnTo>
                  <a:lnTo>
                    <a:pt x="3333" y="2640"/>
                  </a:lnTo>
                  <a:lnTo>
                    <a:pt x="3333" y="2640"/>
                  </a:lnTo>
                  <a:lnTo>
                    <a:pt x="3333" y="2640"/>
                  </a:lnTo>
                  <a:lnTo>
                    <a:pt x="3333" y="2620"/>
                  </a:lnTo>
                  <a:lnTo>
                    <a:pt x="3333" y="2560"/>
                  </a:lnTo>
                  <a:lnTo>
                    <a:pt x="3333" y="2460"/>
                  </a:lnTo>
                  <a:lnTo>
                    <a:pt x="3333" y="2360"/>
                  </a:lnTo>
                  <a:lnTo>
                    <a:pt x="3333" y="2340"/>
                  </a:lnTo>
                  <a:lnTo>
                    <a:pt x="3333" y="2320"/>
                  </a:lnTo>
                  <a:lnTo>
                    <a:pt x="3333" y="2340"/>
                  </a:lnTo>
                  <a:lnTo>
                    <a:pt x="3333" y="2360"/>
                  </a:lnTo>
                  <a:lnTo>
                    <a:pt x="3333" y="2460"/>
                  </a:lnTo>
                  <a:lnTo>
                    <a:pt x="3333" y="2560"/>
                  </a:lnTo>
                  <a:lnTo>
                    <a:pt x="3333" y="2620"/>
                  </a:lnTo>
                  <a:lnTo>
                    <a:pt x="3333" y="2640"/>
                  </a:lnTo>
                  <a:lnTo>
                    <a:pt x="3333" y="2640"/>
                  </a:lnTo>
                  <a:lnTo>
                    <a:pt x="3353" y="2640"/>
                  </a:lnTo>
                  <a:lnTo>
                    <a:pt x="3353" y="2620"/>
                  </a:lnTo>
                  <a:lnTo>
                    <a:pt x="3353" y="2580"/>
                  </a:lnTo>
                  <a:lnTo>
                    <a:pt x="3353" y="2480"/>
                  </a:lnTo>
                  <a:lnTo>
                    <a:pt x="3353" y="2380"/>
                  </a:lnTo>
                  <a:lnTo>
                    <a:pt x="3353" y="2340"/>
                  </a:lnTo>
                  <a:lnTo>
                    <a:pt x="3353" y="2320"/>
                  </a:lnTo>
                  <a:lnTo>
                    <a:pt x="3353" y="2320"/>
                  </a:lnTo>
                  <a:lnTo>
                    <a:pt x="3353" y="2320"/>
                  </a:lnTo>
                  <a:lnTo>
                    <a:pt x="3353" y="2320"/>
                  </a:lnTo>
                  <a:lnTo>
                    <a:pt x="3373" y="2320"/>
                  </a:lnTo>
                  <a:lnTo>
                    <a:pt x="3373" y="2340"/>
                  </a:lnTo>
                  <a:lnTo>
                    <a:pt x="3373" y="2400"/>
                  </a:lnTo>
                  <a:lnTo>
                    <a:pt x="3373" y="2500"/>
                  </a:lnTo>
                  <a:lnTo>
                    <a:pt x="3373" y="2600"/>
                  </a:lnTo>
                  <a:lnTo>
                    <a:pt x="3373" y="2620"/>
                  </a:lnTo>
                  <a:lnTo>
                    <a:pt x="3373" y="2640"/>
                  </a:lnTo>
                  <a:lnTo>
                    <a:pt x="3373" y="2620"/>
                  </a:lnTo>
                  <a:lnTo>
                    <a:pt x="3373" y="2600"/>
                  </a:lnTo>
                  <a:lnTo>
                    <a:pt x="3373" y="2500"/>
                  </a:lnTo>
                  <a:lnTo>
                    <a:pt x="3373" y="2400"/>
                  </a:lnTo>
                  <a:lnTo>
                    <a:pt x="3373" y="2340"/>
                  </a:lnTo>
                  <a:lnTo>
                    <a:pt x="3373" y="2320"/>
                  </a:lnTo>
                  <a:lnTo>
                    <a:pt x="3373" y="2320"/>
                  </a:lnTo>
                  <a:lnTo>
                    <a:pt x="3373" y="2320"/>
                  </a:lnTo>
                  <a:lnTo>
                    <a:pt x="3373" y="2260"/>
                  </a:lnTo>
                  <a:lnTo>
                    <a:pt x="3373" y="2180"/>
                  </a:lnTo>
                  <a:lnTo>
                    <a:pt x="3373" y="2060"/>
                  </a:lnTo>
                  <a:lnTo>
                    <a:pt x="3373" y="1940"/>
                  </a:lnTo>
                  <a:lnTo>
                    <a:pt x="3393" y="1840"/>
                  </a:lnTo>
                  <a:lnTo>
                    <a:pt x="3393" y="1740"/>
                  </a:lnTo>
                  <a:lnTo>
                    <a:pt x="3393" y="1680"/>
                  </a:lnTo>
                  <a:lnTo>
                    <a:pt x="3393" y="1660"/>
                  </a:lnTo>
                  <a:lnTo>
                    <a:pt x="3393" y="1660"/>
                  </a:lnTo>
                  <a:lnTo>
                    <a:pt x="3393" y="1700"/>
                  </a:lnTo>
                  <a:lnTo>
                    <a:pt x="3393" y="1780"/>
                  </a:lnTo>
                  <a:lnTo>
                    <a:pt x="3393" y="1900"/>
                  </a:lnTo>
                  <a:lnTo>
                    <a:pt x="3393" y="2040"/>
                  </a:lnTo>
                  <a:lnTo>
                    <a:pt x="3393" y="2160"/>
                  </a:lnTo>
                  <a:lnTo>
                    <a:pt x="3393" y="2260"/>
                  </a:lnTo>
                  <a:lnTo>
                    <a:pt x="3393" y="2300"/>
                  </a:lnTo>
                  <a:lnTo>
                    <a:pt x="3393" y="2320"/>
                  </a:lnTo>
                  <a:lnTo>
                    <a:pt x="3393" y="2340"/>
                  </a:lnTo>
                  <a:lnTo>
                    <a:pt x="3393" y="2320"/>
                  </a:lnTo>
                  <a:lnTo>
                    <a:pt x="3393" y="2280"/>
                  </a:lnTo>
                  <a:lnTo>
                    <a:pt x="3393" y="2240"/>
                  </a:lnTo>
                  <a:lnTo>
                    <a:pt x="3393" y="2160"/>
                  </a:lnTo>
                  <a:lnTo>
                    <a:pt x="3393" y="2060"/>
                  </a:lnTo>
                  <a:lnTo>
                    <a:pt x="3393" y="1840"/>
                  </a:lnTo>
                  <a:lnTo>
                    <a:pt x="3393" y="1600"/>
                  </a:lnTo>
                  <a:lnTo>
                    <a:pt x="3393" y="1380"/>
                  </a:lnTo>
                  <a:lnTo>
                    <a:pt x="3393" y="1260"/>
                  </a:lnTo>
                  <a:lnTo>
                    <a:pt x="3393" y="1180"/>
                  </a:lnTo>
                  <a:lnTo>
                    <a:pt x="3393" y="1100"/>
                  </a:lnTo>
                  <a:lnTo>
                    <a:pt x="3393" y="1040"/>
                  </a:lnTo>
                  <a:lnTo>
                    <a:pt x="3393" y="1000"/>
                  </a:lnTo>
                  <a:lnTo>
                    <a:pt x="3393" y="980"/>
                  </a:lnTo>
                  <a:lnTo>
                    <a:pt x="3393" y="1000"/>
                  </a:lnTo>
                  <a:lnTo>
                    <a:pt x="3393" y="1020"/>
                  </a:lnTo>
                  <a:lnTo>
                    <a:pt x="3393" y="1080"/>
                  </a:lnTo>
                  <a:lnTo>
                    <a:pt x="3393" y="1160"/>
                  </a:lnTo>
                  <a:lnTo>
                    <a:pt x="3393" y="1340"/>
                  </a:lnTo>
                  <a:lnTo>
                    <a:pt x="3393" y="1560"/>
                  </a:lnTo>
                  <a:lnTo>
                    <a:pt x="3393" y="1800"/>
                  </a:lnTo>
                  <a:lnTo>
                    <a:pt x="3393" y="2020"/>
                  </a:lnTo>
                  <a:lnTo>
                    <a:pt x="3393" y="2120"/>
                  </a:lnTo>
                  <a:lnTo>
                    <a:pt x="3393" y="2200"/>
                  </a:lnTo>
                  <a:lnTo>
                    <a:pt x="3393" y="2260"/>
                  </a:lnTo>
                  <a:lnTo>
                    <a:pt x="3393" y="2320"/>
                  </a:lnTo>
                  <a:lnTo>
                    <a:pt x="3393" y="2320"/>
                  </a:lnTo>
                  <a:lnTo>
                    <a:pt x="3413" y="2320"/>
                  </a:lnTo>
                  <a:lnTo>
                    <a:pt x="3413" y="2340"/>
                  </a:lnTo>
                  <a:lnTo>
                    <a:pt x="3413" y="2400"/>
                  </a:lnTo>
                  <a:lnTo>
                    <a:pt x="3413" y="2500"/>
                  </a:lnTo>
                  <a:lnTo>
                    <a:pt x="3413" y="2600"/>
                  </a:lnTo>
                  <a:lnTo>
                    <a:pt x="3413" y="2620"/>
                  </a:lnTo>
                  <a:lnTo>
                    <a:pt x="3413" y="2640"/>
                  </a:lnTo>
                  <a:lnTo>
                    <a:pt x="3413" y="2620"/>
                  </a:lnTo>
                  <a:lnTo>
                    <a:pt x="3413" y="2580"/>
                  </a:lnTo>
                  <a:lnTo>
                    <a:pt x="3413" y="2540"/>
                  </a:lnTo>
                  <a:lnTo>
                    <a:pt x="3413" y="2480"/>
                  </a:lnTo>
                  <a:lnTo>
                    <a:pt x="3413" y="2360"/>
                  </a:lnTo>
                  <a:lnTo>
                    <a:pt x="3413" y="2340"/>
                  </a:lnTo>
                  <a:lnTo>
                    <a:pt x="3413" y="2320"/>
                  </a:lnTo>
                  <a:lnTo>
                    <a:pt x="3413" y="2340"/>
                  </a:lnTo>
                  <a:lnTo>
                    <a:pt x="3413" y="2380"/>
                  </a:lnTo>
                  <a:lnTo>
                    <a:pt x="3413" y="2440"/>
                  </a:lnTo>
                  <a:lnTo>
                    <a:pt x="3413" y="2500"/>
                  </a:lnTo>
                  <a:lnTo>
                    <a:pt x="3413" y="2560"/>
                  </a:lnTo>
                  <a:lnTo>
                    <a:pt x="3413" y="2620"/>
                  </a:lnTo>
                  <a:lnTo>
                    <a:pt x="3413" y="2640"/>
                  </a:lnTo>
                  <a:lnTo>
                    <a:pt x="3413" y="2640"/>
                  </a:lnTo>
                  <a:lnTo>
                    <a:pt x="3413" y="2600"/>
                  </a:lnTo>
                  <a:lnTo>
                    <a:pt x="3413" y="2520"/>
                  </a:lnTo>
                  <a:lnTo>
                    <a:pt x="3413" y="2420"/>
                  </a:lnTo>
                  <a:lnTo>
                    <a:pt x="3413" y="2300"/>
                  </a:lnTo>
                  <a:lnTo>
                    <a:pt x="3413" y="2200"/>
                  </a:lnTo>
                  <a:lnTo>
                    <a:pt x="3413" y="2100"/>
                  </a:lnTo>
                  <a:lnTo>
                    <a:pt x="3413" y="2020"/>
                  </a:lnTo>
                  <a:lnTo>
                    <a:pt x="3413" y="1980"/>
                  </a:lnTo>
                  <a:lnTo>
                    <a:pt x="3413" y="1980"/>
                  </a:lnTo>
                  <a:lnTo>
                    <a:pt x="3413" y="2020"/>
                  </a:lnTo>
                  <a:lnTo>
                    <a:pt x="3413" y="2100"/>
                  </a:lnTo>
                  <a:lnTo>
                    <a:pt x="3413" y="2180"/>
                  </a:lnTo>
                  <a:lnTo>
                    <a:pt x="3433" y="2240"/>
                  </a:lnTo>
                  <a:lnTo>
                    <a:pt x="3433" y="2300"/>
                  </a:lnTo>
                  <a:lnTo>
                    <a:pt x="3433" y="2340"/>
                  </a:lnTo>
                  <a:lnTo>
                    <a:pt x="3433" y="2320"/>
                  </a:lnTo>
                  <a:lnTo>
                    <a:pt x="3433" y="2260"/>
                  </a:lnTo>
                  <a:lnTo>
                    <a:pt x="3433" y="2140"/>
                  </a:lnTo>
                  <a:lnTo>
                    <a:pt x="3433" y="2000"/>
                  </a:lnTo>
                  <a:lnTo>
                    <a:pt x="3433" y="1840"/>
                  </a:lnTo>
                  <a:lnTo>
                    <a:pt x="3433" y="1680"/>
                  </a:lnTo>
                  <a:lnTo>
                    <a:pt x="3433" y="1540"/>
                  </a:lnTo>
                  <a:lnTo>
                    <a:pt x="3433" y="1400"/>
                  </a:lnTo>
                  <a:lnTo>
                    <a:pt x="3433" y="1320"/>
                  </a:lnTo>
                  <a:lnTo>
                    <a:pt x="3433" y="1320"/>
                  </a:lnTo>
                  <a:lnTo>
                    <a:pt x="3433" y="1380"/>
                  </a:lnTo>
                  <a:lnTo>
                    <a:pt x="3433" y="1440"/>
                  </a:lnTo>
                  <a:lnTo>
                    <a:pt x="3433" y="1620"/>
                  </a:lnTo>
                  <a:lnTo>
                    <a:pt x="3433" y="1840"/>
                  </a:lnTo>
                  <a:lnTo>
                    <a:pt x="3433" y="2060"/>
                  </a:lnTo>
                  <a:lnTo>
                    <a:pt x="3433" y="2280"/>
                  </a:lnTo>
                  <a:lnTo>
                    <a:pt x="3433" y="2460"/>
                  </a:lnTo>
                  <a:lnTo>
                    <a:pt x="3433" y="2540"/>
                  </a:lnTo>
                  <a:lnTo>
                    <a:pt x="3433" y="2600"/>
                  </a:lnTo>
                  <a:lnTo>
                    <a:pt x="3433" y="2620"/>
                  </a:lnTo>
                  <a:lnTo>
                    <a:pt x="3433" y="2640"/>
                  </a:lnTo>
                  <a:lnTo>
                    <a:pt x="3433" y="2620"/>
                  </a:lnTo>
                  <a:lnTo>
                    <a:pt x="3433" y="2580"/>
                  </a:lnTo>
                  <a:lnTo>
                    <a:pt x="3433" y="2540"/>
                  </a:lnTo>
                  <a:lnTo>
                    <a:pt x="3433" y="2460"/>
                  </a:lnTo>
                  <a:lnTo>
                    <a:pt x="3433" y="2260"/>
                  </a:lnTo>
                  <a:lnTo>
                    <a:pt x="3433" y="2040"/>
                  </a:lnTo>
                  <a:lnTo>
                    <a:pt x="3453" y="1800"/>
                  </a:lnTo>
                  <a:lnTo>
                    <a:pt x="3453" y="1600"/>
                  </a:lnTo>
                  <a:lnTo>
                    <a:pt x="3453" y="1500"/>
                  </a:lnTo>
                  <a:lnTo>
                    <a:pt x="3453" y="1420"/>
                  </a:lnTo>
                  <a:lnTo>
                    <a:pt x="3453" y="1360"/>
                  </a:lnTo>
                  <a:lnTo>
                    <a:pt x="3453" y="1320"/>
                  </a:lnTo>
                  <a:lnTo>
                    <a:pt x="3453" y="1300"/>
                  </a:lnTo>
                  <a:lnTo>
                    <a:pt x="3453" y="1280"/>
                  </a:lnTo>
                  <a:lnTo>
                    <a:pt x="3453" y="1300"/>
                  </a:lnTo>
                  <a:lnTo>
                    <a:pt x="3453" y="1360"/>
                  </a:lnTo>
                  <a:lnTo>
                    <a:pt x="3453" y="1420"/>
                  </a:lnTo>
                  <a:lnTo>
                    <a:pt x="3453" y="1500"/>
                  </a:lnTo>
                  <a:lnTo>
                    <a:pt x="3453" y="1580"/>
                  </a:lnTo>
                  <a:lnTo>
                    <a:pt x="3453" y="1640"/>
                  </a:lnTo>
                  <a:lnTo>
                    <a:pt x="3453" y="1660"/>
                  </a:lnTo>
                  <a:lnTo>
                    <a:pt x="3453" y="1640"/>
                  </a:lnTo>
                  <a:lnTo>
                    <a:pt x="3453" y="1600"/>
                  </a:lnTo>
                  <a:lnTo>
                    <a:pt x="3453" y="1540"/>
                  </a:lnTo>
                  <a:lnTo>
                    <a:pt x="3453" y="1480"/>
                  </a:lnTo>
                  <a:lnTo>
                    <a:pt x="3453" y="1400"/>
                  </a:lnTo>
                  <a:lnTo>
                    <a:pt x="3453" y="1360"/>
                  </a:lnTo>
                  <a:lnTo>
                    <a:pt x="3453" y="1320"/>
                  </a:lnTo>
                  <a:lnTo>
                    <a:pt x="3453" y="1320"/>
                  </a:lnTo>
                  <a:lnTo>
                    <a:pt x="3453" y="1360"/>
                  </a:lnTo>
                  <a:lnTo>
                    <a:pt x="3453" y="1420"/>
                  </a:lnTo>
                  <a:lnTo>
                    <a:pt x="3453" y="1500"/>
                  </a:lnTo>
                  <a:lnTo>
                    <a:pt x="3453" y="1600"/>
                  </a:lnTo>
                  <a:lnTo>
                    <a:pt x="3453" y="1820"/>
                  </a:lnTo>
                  <a:lnTo>
                    <a:pt x="3453" y="1900"/>
                  </a:lnTo>
                  <a:lnTo>
                    <a:pt x="3453" y="1980"/>
                  </a:lnTo>
                  <a:lnTo>
                    <a:pt x="3453" y="2100"/>
                  </a:lnTo>
                  <a:lnTo>
                    <a:pt x="3453" y="2200"/>
                  </a:lnTo>
                  <a:lnTo>
                    <a:pt x="3453" y="2260"/>
                  </a:lnTo>
                  <a:lnTo>
                    <a:pt x="3453" y="2320"/>
                  </a:lnTo>
                  <a:lnTo>
                    <a:pt x="3453" y="2320"/>
                  </a:lnTo>
                  <a:lnTo>
                    <a:pt x="3473" y="2320"/>
                  </a:lnTo>
                  <a:lnTo>
                    <a:pt x="3473" y="2320"/>
                  </a:lnTo>
                  <a:lnTo>
                    <a:pt x="3473" y="2240"/>
                  </a:lnTo>
                  <a:lnTo>
                    <a:pt x="3473" y="2100"/>
                  </a:lnTo>
                  <a:lnTo>
                    <a:pt x="3473" y="1940"/>
                  </a:lnTo>
                  <a:lnTo>
                    <a:pt x="3473" y="1780"/>
                  </a:lnTo>
                  <a:lnTo>
                    <a:pt x="3473" y="1620"/>
                  </a:lnTo>
                  <a:lnTo>
                    <a:pt x="3473" y="1480"/>
                  </a:lnTo>
                  <a:lnTo>
                    <a:pt x="3473" y="1380"/>
                  </a:lnTo>
                  <a:lnTo>
                    <a:pt x="3473" y="1340"/>
                  </a:lnTo>
                  <a:lnTo>
                    <a:pt x="3473" y="1320"/>
                  </a:lnTo>
                  <a:lnTo>
                    <a:pt x="3473" y="1320"/>
                  </a:lnTo>
                  <a:lnTo>
                    <a:pt x="3473" y="1340"/>
                  </a:lnTo>
                  <a:lnTo>
                    <a:pt x="3473" y="1400"/>
                  </a:lnTo>
                  <a:lnTo>
                    <a:pt x="3473" y="1500"/>
                  </a:lnTo>
                  <a:lnTo>
                    <a:pt x="3473" y="1620"/>
                  </a:lnTo>
                  <a:lnTo>
                    <a:pt x="3473" y="1760"/>
                  </a:lnTo>
                  <a:lnTo>
                    <a:pt x="3473" y="1860"/>
                  </a:lnTo>
                  <a:lnTo>
                    <a:pt x="3473" y="1940"/>
                  </a:lnTo>
                  <a:lnTo>
                    <a:pt x="3473" y="1980"/>
                  </a:lnTo>
                  <a:lnTo>
                    <a:pt x="3473" y="1980"/>
                  </a:lnTo>
                  <a:lnTo>
                    <a:pt x="3473" y="1980"/>
                  </a:lnTo>
                  <a:lnTo>
                    <a:pt x="3473" y="1940"/>
                  </a:lnTo>
                  <a:lnTo>
                    <a:pt x="3473" y="1860"/>
                  </a:lnTo>
                  <a:lnTo>
                    <a:pt x="3473" y="1760"/>
                  </a:lnTo>
                  <a:lnTo>
                    <a:pt x="3473" y="1620"/>
                  </a:lnTo>
                  <a:lnTo>
                    <a:pt x="3493" y="1500"/>
                  </a:lnTo>
                  <a:lnTo>
                    <a:pt x="3493" y="1400"/>
                  </a:lnTo>
                  <a:lnTo>
                    <a:pt x="3493" y="1340"/>
                  </a:lnTo>
                  <a:lnTo>
                    <a:pt x="3493" y="1320"/>
                  </a:lnTo>
                  <a:lnTo>
                    <a:pt x="3493" y="1320"/>
                  </a:lnTo>
                  <a:lnTo>
                    <a:pt x="3493" y="1340"/>
                  </a:lnTo>
                  <a:lnTo>
                    <a:pt x="3493" y="1380"/>
                  </a:lnTo>
                  <a:lnTo>
                    <a:pt x="3493" y="1480"/>
                  </a:lnTo>
                  <a:lnTo>
                    <a:pt x="3493" y="1620"/>
                  </a:lnTo>
                  <a:lnTo>
                    <a:pt x="3493" y="1780"/>
                  </a:lnTo>
                  <a:lnTo>
                    <a:pt x="3493" y="1940"/>
                  </a:lnTo>
                  <a:lnTo>
                    <a:pt x="3493" y="2100"/>
                  </a:lnTo>
                  <a:lnTo>
                    <a:pt x="3493" y="2240"/>
                  </a:lnTo>
                  <a:lnTo>
                    <a:pt x="3493" y="2320"/>
                  </a:lnTo>
                  <a:lnTo>
                    <a:pt x="3493" y="2320"/>
                  </a:lnTo>
                  <a:lnTo>
                    <a:pt x="3493" y="2320"/>
                  </a:lnTo>
                  <a:lnTo>
                    <a:pt x="3493" y="2300"/>
                  </a:lnTo>
                  <a:lnTo>
                    <a:pt x="3493" y="2260"/>
                  </a:lnTo>
                  <a:lnTo>
                    <a:pt x="3493" y="2140"/>
                  </a:lnTo>
                  <a:lnTo>
                    <a:pt x="3493" y="2040"/>
                  </a:lnTo>
                  <a:lnTo>
                    <a:pt x="3493" y="2000"/>
                  </a:lnTo>
                  <a:lnTo>
                    <a:pt x="3493" y="1980"/>
                  </a:lnTo>
                  <a:lnTo>
                    <a:pt x="3493" y="1980"/>
                  </a:lnTo>
                  <a:lnTo>
                    <a:pt x="3512" y="1980"/>
                  </a:lnTo>
                  <a:lnTo>
                    <a:pt x="3512" y="2040"/>
                  </a:lnTo>
                  <a:lnTo>
                    <a:pt x="3512" y="2120"/>
                  </a:lnTo>
                  <a:lnTo>
                    <a:pt x="3512" y="2240"/>
                  </a:lnTo>
                  <a:lnTo>
                    <a:pt x="3512" y="2360"/>
                  </a:lnTo>
                  <a:lnTo>
                    <a:pt x="3512" y="2460"/>
                  </a:lnTo>
                  <a:lnTo>
                    <a:pt x="3512" y="2560"/>
                  </a:lnTo>
                  <a:lnTo>
                    <a:pt x="3512" y="2620"/>
                  </a:lnTo>
                  <a:lnTo>
                    <a:pt x="3512" y="2640"/>
                  </a:lnTo>
                  <a:lnTo>
                    <a:pt x="3512" y="2620"/>
                  </a:lnTo>
                  <a:lnTo>
                    <a:pt x="3512" y="2540"/>
                  </a:lnTo>
                  <a:lnTo>
                    <a:pt x="3512" y="2440"/>
                  </a:lnTo>
                  <a:lnTo>
                    <a:pt x="3512" y="2320"/>
                  </a:lnTo>
                  <a:lnTo>
                    <a:pt x="3512" y="2220"/>
                  </a:lnTo>
                  <a:lnTo>
                    <a:pt x="3512" y="2100"/>
                  </a:lnTo>
                  <a:lnTo>
                    <a:pt x="3512" y="2020"/>
                  </a:lnTo>
                  <a:lnTo>
                    <a:pt x="3512" y="1980"/>
                  </a:lnTo>
                  <a:lnTo>
                    <a:pt x="3512" y="1980"/>
                  </a:lnTo>
                  <a:lnTo>
                    <a:pt x="3512" y="2000"/>
                  </a:lnTo>
                  <a:lnTo>
                    <a:pt x="3512" y="2040"/>
                  </a:lnTo>
                  <a:lnTo>
                    <a:pt x="3512" y="2080"/>
                  </a:lnTo>
                  <a:lnTo>
                    <a:pt x="3512" y="2220"/>
                  </a:lnTo>
                  <a:lnTo>
                    <a:pt x="3512" y="2280"/>
                  </a:lnTo>
                  <a:lnTo>
                    <a:pt x="3512" y="2320"/>
                  </a:lnTo>
                  <a:lnTo>
                    <a:pt x="3512" y="2360"/>
                  </a:lnTo>
                  <a:lnTo>
                    <a:pt x="3512" y="2420"/>
                  </a:lnTo>
                  <a:lnTo>
                    <a:pt x="3512" y="2560"/>
                  </a:lnTo>
                  <a:lnTo>
                    <a:pt x="3532" y="2620"/>
                  </a:lnTo>
                  <a:lnTo>
                    <a:pt x="3532" y="2660"/>
                  </a:lnTo>
                  <a:lnTo>
                    <a:pt x="3532" y="2680"/>
                  </a:lnTo>
                  <a:lnTo>
                    <a:pt x="3532" y="2640"/>
                  </a:lnTo>
                  <a:lnTo>
                    <a:pt x="3532" y="2580"/>
                  </a:lnTo>
                  <a:lnTo>
                    <a:pt x="3532" y="2520"/>
                  </a:lnTo>
                  <a:lnTo>
                    <a:pt x="3532" y="2420"/>
                  </a:lnTo>
                  <a:lnTo>
                    <a:pt x="3532" y="2320"/>
                  </a:lnTo>
                  <a:lnTo>
                    <a:pt x="3532" y="2080"/>
                  </a:lnTo>
                  <a:lnTo>
                    <a:pt x="3532" y="1800"/>
                  </a:lnTo>
                  <a:lnTo>
                    <a:pt x="3532" y="1540"/>
                  </a:lnTo>
                  <a:lnTo>
                    <a:pt x="3532" y="1300"/>
                  </a:lnTo>
                  <a:lnTo>
                    <a:pt x="3532" y="1200"/>
                  </a:lnTo>
                  <a:lnTo>
                    <a:pt x="3532" y="1100"/>
                  </a:lnTo>
                  <a:lnTo>
                    <a:pt x="3532" y="1040"/>
                  </a:lnTo>
                  <a:lnTo>
                    <a:pt x="3532" y="980"/>
                  </a:lnTo>
                  <a:lnTo>
                    <a:pt x="3532" y="940"/>
                  </a:lnTo>
                  <a:lnTo>
                    <a:pt x="3532" y="940"/>
                  </a:lnTo>
                  <a:lnTo>
                    <a:pt x="3532" y="980"/>
                  </a:lnTo>
                  <a:lnTo>
                    <a:pt x="3532" y="1040"/>
                  </a:lnTo>
                  <a:lnTo>
                    <a:pt x="3532" y="1180"/>
                  </a:lnTo>
                  <a:lnTo>
                    <a:pt x="3532" y="1260"/>
                  </a:lnTo>
                  <a:lnTo>
                    <a:pt x="3532" y="1320"/>
                  </a:lnTo>
                  <a:lnTo>
                    <a:pt x="3532" y="1400"/>
                  </a:lnTo>
                  <a:lnTo>
                    <a:pt x="3532" y="1480"/>
                  </a:lnTo>
                  <a:lnTo>
                    <a:pt x="3532" y="1700"/>
                  </a:lnTo>
                  <a:lnTo>
                    <a:pt x="3532" y="1800"/>
                  </a:lnTo>
                  <a:lnTo>
                    <a:pt x="3532" y="1880"/>
                  </a:lnTo>
                  <a:lnTo>
                    <a:pt x="3532" y="1940"/>
                  </a:lnTo>
                  <a:lnTo>
                    <a:pt x="3532" y="1980"/>
                  </a:lnTo>
                  <a:lnTo>
                    <a:pt x="3532" y="1980"/>
                  </a:lnTo>
                  <a:lnTo>
                    <a:pt x="3532" y="1940"/>
                  </a:lnTo>
                  <a:lnTo>
                    <a:pt x="3532" y="1880"/>
                  </a:lnTo>
                  <a:lnTo>
                    <a:pt x="3532" y="1820"/>
                  </a:lnTo>
                  <a:lnTo>
                    <a:pt x="3532" y="1760"/>
                  </a:lnTo>
                  <a:lnTo>
                    <a:pt x="3532" y="1700"/>
                  </a:lnTo>
                  <a:lnTo>
                    <a:pt x="3532" y="1660"/>
                  </a:lnTo>
                  <a:lnTo>
                    <a:pt x="3532" y="1660"/>
                  </a:lnTo>
                  <a:lnTo>
                    <a:pt x="3532" y="1700"/>
                  </a:lnTo>
                  <a:lnTo>
                    <a:pt x="3532" y="1780"/>
                  </a:lnTo>
                  <a:lnTo>
                    <a:pt x="3532" y="1900"/>
                  </a:lnTo>
                  <a:lnTo>
                    <a:pt x="3532" y="2020"/>
                  </a:lnTo>
                  <a:lnTo>
                    <a:pt x="3552" y="2120"/>
                  </a:lnTo>
                  <a:lnTo>
                    <a:pt x="3552" y="2220"/>
                  </a:lnTo>
                  <a:lnTo>
                    <a:pt x="3552" y="2300"/>
                  </a:lnTo>
                  <a:lnTo>
                    <a:pt x="3552" y="2320"/>
                  </a:lnTo>
                  <a:lnTo>
                    <a:pt x="3552" y="2320"/>
                  </a:lnTo>
                  <a:lnTo>
                    <a:pt x="3552" y="2300"/>
                  </a:lnTo>
                  <a:lnTo>
                    <a:pt x="3552" y="2220"/>
                  </a:lnTo>
                  <a:lnTo>
                    <a:pt x="3552" y="2120"/>
                  </a:lnTo>
                  <a:lnTo>
                    <a:pt x="3552" y="1980"/>
                  </a:lnTo>
                  <a:lnTo>
                    <a:pt x="3552" y="1860"/>
                  </a:lnTo>
                  <a:lnTo>
                    <a:pt x="3552" y="1760"/>
                  </a:lnTo>
                  <a:lnTo>
                    <a:pt x="3552" y="1680"/>
                  </a:lnTo>
                  <a:lnTo>
                    <a:pt x="3552" y="1660"/>
                  </a:lnTo>
                  <a:lnTo>
                    <a:pt x="3552" y="1660"/>
                  </a:lnTo>
                  <a:lnTo>
                    <a:pt x="3552" y="1680"/>
                  </a:lnTo>
                  <a:lnTo>
                    <a:pt x="3552" y="1740"/>
                  </a:lnTo>
                  <a:lnTo>
                    <a:pt x="3552" y="1840"/>
                  </a:lnTo>
                  <a:lnTo>
                    <a:pt x="3552" y="1940"/>
                  </a:lnTo>
                  <a:lnTo>
                    <a:pt x="3552" y="2060"/>
                  </a:lnTo>
                  <a:lnTo>
                    <a:pt x="3552" y="2180"/>
                  </a:lnTo>
                  <a:lnTo>
                    <a:pt x="3552" y="2260"/>
                  </a:lnTo>
                  <a:lnTo>
                    <a:pt x="3552" y="2320"/>
                  </a:lnTo>
                  <a:lnTo>
                    <a:pt x="3552" y="2320"/>
                  </a:lnTo>
                  <a:lnTo>
                    <a:pt x="3552" y="2320"/>
                  </a:lnTo>
                  <a:lnTo>
                    <a:pt x="3572" y="2320"/>
                  </a:lnTo>
                  <a:lnTo>
                    <a:pt x="3572" y="2240"/>
                  </a:lnTo>
                  <a:lnTo>
                    <a:pt x="3572" y="2100"/>
                  </a:lnTo>
                  <a:lnTo>
                    <a:pt x="3572" y="1940"/>
                  </a:lnTo>
                  <a:lnTo>
                    <a:pt x="3572" y="1780"/>
                  </a:lnTo>
                  <a:lnTo>
                    <a:pt x="3572" y="1620"/>
                  </a:lnTo>
                  <a:lnTo>
                    <a:pt x="3572" y="1480"/>
                  </a:lnTo>
                  <a:lnTo>
                    <a:pt x="3572" y="1380"/>
                  </a:lnTo>
                  <a:lnTo>
                    <a:pt x="3572" y="1340"/>
                  </a:lnTo>
                  <a:lnTo>
                    <a:pt x="3572" y="1320"/>
                  </a:lnTo>
                  <a:lnTo>
                    <a:pt x="3572" y="1320"/>
                  </a:lnTo>
                  <a:lnTo>
                    <a:pt x="3572" y="1320"/>
                  </a:lnTo>
                  <a:lnTo>
                    <a:pt x="3572" y="1400"/>
                  </a:lnTo>
                  <a:lnTo>
                    <a:pt x="3572" y="1480"/>
                  </a:lnTo>
                  <a:lnTo>
                    <a:pt x="3572" y="1600"/>
                  </a:lnTo>
                  <a:lnTo>
                    <a:pt x="3572" y="1740"/>
                  </a:lnTo>
                  <a:lnTo>
                    <a:pt x="3572" y="1840"/>
                  </a:lnTo>
                  <a:lnTo>
                    <a:pt x="3572" y="1940"/>
                  </a:lnTo>
                  <a:lnTo>
                    <a:pt x="3572" y="1980"/>
                  </a:lnTo>
                  <a:lnTo>
                    <a:pt x="3572" y="1980"/>
                  </a:lnTo>
                  <a:lnTo>
                    <a:pt x="3572" y="1960"/>
                  </a:lnTo>
                  <a:lnTo>
                    <a:pt x="3572" y="1900"/>
                  </a:lnTo>
                  <a:lnTo>
                    <a:pt x="3572" y="1840"/>
                  </a:lnTo>
                  <a:lnTo>
                    <a:pt x="3572" y="1780"/>
                  </a:lnTo>
                  <a:lnTo>
                    <a:pt x="3572" y="1720"/>
                  </a:lnTo>
                  <a:lnTo>
                    <a:pt x="3572" y="1680"/>
                  </a:lnTo>
                  <a:lnTo>
                    <a:pt x="3572" y="1660"/>
                  </a:lnTo>
                  <a:lnTo>
                    <a:pt x="3572" y="1680"/>
                  </a:lnTo>
                  <a:lnTo>
                    <a:pt x="3572" y="1720"/>
                  </a:lnTo>
                  <a:lnTo>
                    <a:pt x="3572" y="1780"/>
                  </a:lnTo>
                  <a:lnTo>
                    <a:pt x="3572" y="1840"/>
                  </a:lnTo>
                  <a:lnTo>
                    <a:pt x="3572" y="1900"/>
                  </a:lnTo>
                  <a:lnTo>
                    <a:pt x="3572" y="1960"/>
                  </a:lnTo>
                  <a:lnTo>
                    <a:pt x="3572" y="1980"/>
                  </a:lnTo>
                  <a:lnTo>
                    <a:pt x="3572" y="1980"/>
                  </a:lnTo>
                  <a:lnTo>
                    <a:pt x="3572" y="1940"/>
                  </a:lnTo>
                  <a:lnTo>
                    <a:pt x="3572" y="1840"/>
                  </a:lnTo>
                  <a:lnTo>
                    <a:pt x="3572" y="1740"/>
                  </a:lnTo>
                  <a:lnTo>
                    <a:pt x="3572" y="1600"/>
                  </a:lnTo>
                  <a:lnTo>
                    <a:pt x="3592" y="1480"/>
                  </a:lnTo>
                  <a:lnTo>
                    <a:pt x="3592" y="1400"/>
                  </a:lnTo>
                  <a:lnTo>
                    <a:pt x="3592" y="1320"/>
                  </a:lnTo>
                  <a:lnTo>
                    <a:pt x="3592" y="1320"/>
                  </a:lnTo>
                  <a:lnTo>
                    <a:pt x="3592" y="1320"/>
                  </a:lnTo>
                  <a:lnTo>
                    <a:pt x="3592" y="1340"/>
                  </a:lnTo>
                  <a:lnTo>
                    <a:pt x="3592" y="1380"/>
                  </a:lnTo>
                  <a:lnTo>
                    <a:pt x="3592" y="1460"/>
                  </a:lnTo>
                  <a:lnTo>
                    <a:pt x="3592" y="1600"/>
                  </a:lnTo>
                  <a:lnTo>
                    <a:pt x="3592" y="1760"/>
                  </a:lnTo>
                  <a:lnTo>
                    <a:pt x="3592" y="1920"/>
                  </a:lnTo>
                  <a:lnTo>
                    <a:pt x="3592" y="2080"/>
                  </a:lnTo>
                  <a:lnTo>
                    <a:pt x="3592" y="2220"/>
                  </a:lnTo>
                  <a:lnTo>
                    <a:pt x="3592" y="2320"/>
                  </a:lnTo>
                  <a:lnTo>
                    <a:pt x="3592" y="2440"/>
                  </a:lnTo>
                  <a:lnTo>
                    <a:pt x="3592" y="2560"/>
                  </a:lnTo>
                  <a:lnTo>
                    <a:pt x="3592" y="2600"/>
                  </a:lnTo>
                  <a:lnTo>
                    <a:pt x="3592" y="2620"/>
                  </a:lnTo>
                  <a:lnTo>
                    <a:pt x="3592" y="2640"/>
                  </a:lnTo>
                  <a:lnTo>
                    <a:pt x="3592" y="2640"/>
                  </a:lnTo>
                  <a:lnTo>
                    <a:pt x="3592" y="2600"/>
                  </a:lnTo>
                  <a:lnTo>
                    <a:pt x="3592" y="2520"/>
                  </a:lnTo>
                  <a:lnTo>
                    <a:pt x="3592" y="2400"/>
                  </a:lnTo>
                  <a:lnTo>
                    <a:pt x="3592" y="2280"/>
                  </a:lnTo>
                  <a:lnTo>
                    <a:pt x="3592" y="2180"/>
                  </a:lnTo>
                  <a:lnTo>
                    <a:pt x="3592" y="2080"/>
                  </a:lnTo>
                  <a:lnTo>
                    <a:pt x="3592" y="2000"/>
                  </a:lnTo>
                  <a:lnTo>
                    <a:pt x="3592" y="1980"/>
                  </a:lnTo>
                  <a:lnTo>
                    <a:pt x="3592" y="2000"/>
                  </a:lnTo>
                  <a:lnTo>
                    <a:pt x="3592" y="2080"/>
                  </a:lnTo>
                  <a:lnTo>
                    <a:pt x="3592" y="2180"/>
                  </a:lnTo>
                  <a:lnTo>
                    <a:pt x="3592" y="2280"/>
                  </a:lnTo>
                  <a:lnTo>
                    <a:pt x="3612" y="2400"/>
                  </a:lnTo>
                  <a:lnTo>
                    <a:pt x="3612" y="2520"/>
                  </a:lnTo>
                  <a:lnTo>
                    <a:pt x="3612" y="2600"/>
                  </a:lnTo>
                  <a:lnTo>
                    <a:pt x="3612" y="2640"/>
                  </a:lnTo>
                  <a:lnTo>
                    <a:pt x="3612" y="2640"/>
                  </a:lnTo>
                  <a:lnTo>
                    <a:pt x="3612" y="2640"/>
                  </a:lnTo>
                  <a:lnTo>
                    <a:pt x="3612" y="2600"/>
                  </a:lnTo>
                  <a:lnTo>
                    <a:pt x="3612" y="2560"/>
                  </a:lnTo>
                  <a:lnTo>
                    <a:pt x="3612" y="2440"/>
                  </a:lnTo>
                  <a:lnTo>
                    <a:pt x="3612" y="2320"/>
                  </a:lnTo>
                  <a:lnTo>
                    <a:pt x="3612" y="2240"/>
                  </a:lnTo>
                  <a:lnTo>
                    <a:pt x="3612" y="2140"/>
                  </a:lnTo>
                  <a:lnTo>
                    <a:pt x="3612" y="1900"/>
                  </a:lnTo>
                  <a:lnTo>
                    <a:pt x="3612" y="1800"/>
                  </a:lnTo>
                  <a:lnTo>
                    <a:pt x="3612" y="1720"/>
                  </a:lnTo>
                  <a:lnTo>
                    <a:pt x="3612" y="1660"/>
                  </a:lnTo>
                  <a:lnTo>
                    <a:pt x="3612" y="1660"/>
                  </a:lnTo>
                  <a:lnTo>
                    <a:pt x="3612" y="1680"/>
                  </a:lnTo>
                  <a:lnTo>
                    <a:pt x="3612" y="1720"/>
                  </a:lnTo>
                  <a:lnTo>
                    <a:pt x="3612" y="1820"/>
                  </a:lnTo>
                  <a:lnTo>
                    <a:pt x="3612" y="1960"/>
                  </a:lnTo>
                  <a:lnTo>
                    <a:pt x="3612" y="2120"/>
                  </a:lnTo>
                  <a:lnTo>
                    <a:pt x="3612" y="2300"/>
                  </a:lnTo>
                  <a:lnTo>
                    <a:pt x="3612" y="2440"/>
                  </a:lnTo>
                  <a:lnTo>
                    <a:pt x="3612" y="2560"/>
                  </a:lnTo>
                  <a:lnTo>
                    <a:pt x="3612" y="2620"/>
                  </a:lnTo>
                  <a:lnTo>
                    <a:pt x="3612" y="2640"/>
                  </a:lnTo>
                  <a:lnTo>
                    <a:pt x="3612" y="2660"/>
                  </a:lnTo>
                  <a:lnTo>
                    <a:pt x="3612" y="2640"/>
                  </a:lnTo>
                  <a:lnTo>
                    <a:pt x="3612" y="2620"/>
                  </a:lnTo>
                  <a:lnTo>
                    <a:pt x="3612" y="2560"/>
                  </a:lnTo>
                  <a:lnTo>
                    <a:pt x="3612" y="2440"/>
                  </a:lnTo>
                  <a:lnTo>
                    <a:pt x="3612" y="2320"/>
                  </a:lnTo>
                  <a:lnTo>
                    <a:pt x="3612" y="2220"/>
                  </a:lnTo>
                  <a:lnTo>
                    <a:pt x="3612" y="2060"/>
                  </a:lnTo>
                  <a:lnTo>
                    <a:pt x="3612" y="1900"/>
                  </a:lnTo>
                  <a:lnTo>
                    <a:pt x="3612" y="1720"/>
                  </a:lnTo>
                  <a:lnTo>
                    <a:pt x="3632" y="1560"/>
                  </a:lnTo>
                  <a:lnTo>
                    <a:pt x="3632" y="1420"/>
                  </a:lnTo>
                  <a:lnTo>
                    <a:pt x="3632" y="1380"/>
                  </a:lnTo>
                  <a:lnTo>
                    <a:pt x="3632" y="1340"/>
                  </a:lnTo>
                  <a:lnTo>
                    <a:pt x="3632" y="1320"/>
                  </a:lnTo>
                  <a:lnTo>
                    <a:pt x="3632" y="1320"/>
                  </a:lnTo>
                  <a:lnTo>
                    <a:pt x="3632" y="1340"/>
                  </a:lnTo>
                  <a:lnTo>
                    <a:pt x="3632" y="1400"/>
                  </a:lnTo>
                  <a:lnTo>
                    <a:pt x="3632" y="1460"/>
                  </a:lnTo>
                  <a:lnTo>
                    <a:pt x="3632" y="1540"/>
                  </a:lnTo>
                  <a:lnTo>
                    <a:pt x="3632" y="1760"/>
                  </a:lnTo>
                  <a:lnTo>
                    <a:pt x="3632" y="2000"/>
                  </a:lnTo>
                  <a:lnTo>
                    <a:pt x="3632" y="2240"/>
                  </a:lnTo>
                  <a:lnTo>
                    <a:pt x="3632" y="2340"/>
                  </a:lnTo>
                  <a:lnTo>
                    <a:pt x="3632" y="2440"/>
                  </a:lnTo>
                  <a:lnTo>
                    <a:pt x="3632" y="2520"/>
                  </a:lnTo>
                  <a:lnTo>
                    <a:pt x="3632" y="2580"/>
                  </a:lnTo>
                  <a:lnTo>
                    <a:pt x="3632" y="2620"/>
                  </a:lnTo>
                  <a:lnTo>
                    <a:pt x="3632" y="2640"/>
                  </a:lnTo>
                  <a:lnTo>
                    <a:pt x="3632" y="2620"/>
                  </a:lnTo>
                  <a:lnTo>
                    <a:pt x="3632" y="2580"/>
                  </a:lnTo>
                  <a:lnTo>
                    <a:pt x="3632" y="2520"/>
                  </a:lnTo>
                  <a:lnTo>
                    <a:pt x="3632" y="2440"/>
                  </a:lnTo>
                  <a:lnTo>
                    <a:pt x="3632" y="2340"/>
                  </a:lnTo>
                  <a:lnTo>
                    <a:pt x="3632" y="2220"/>
                  </a:lnTo>
                  <a:lnTo>
                    <a:pt x="3632" y="1980"/>
                  </a:lnTo>
                  <a:lnTo>
                    <a:pt x="3632" y="1740"/>
                  </a:lnTo>
                  <a:lnTo>
                    <a:pt x="3632" y="1620"/>
                  </a:lnTo>
                  <a:lnTo>
                    <a:pt x="3632" y="1520"/>
                  </a:lnTo>
                  <a:lnTo>
                    <a:pt x="3632" y="1440"/>
                  </a:lnTo>
                  <a:lnTo>
                    <a:pt x="3632" y="1380"/>
                  </a:lnTo>
                  <a:lnTo>
                    <a:pt x="3632" y="1340"/>
                  </a:lnTo>
                  <a:lnTo>
                    <a:pt x="3632" y="1320"/>
                  </a:lnTo>
                  <a:lnTo>
                    <a:pt x="3632" y="1340"/>
                  </a:lnTo>
                  <a:lnTo>
                    <a:pt x="3632" y="1380"/>
                  </a:lnTo>
                  <a:lnTo>
                    <a:pt x="3632" y="1440"/>
                  </a:lnTo>
                  <a:lnTo>
                    <a:pt x="3632" y="1520"/>
                  </a:lnTo>
                  <a:lnTo>
                    <a:pt x="3632" y="1620"/>
                  </a:lnTo>
                  <a:lnTo>
                    <a:pt x="3632" y="1720"/>
                  </a:lnTo>
                  <a:lnTo>
                    <a:pt x="3632" y="1960"/>
                  </a:lnTo>
                  <a:lnTo>
                    <a:pt x="3632" y="2200"/>
                  </a:lnTo>
                  <a:lnTo>
                    <a:pt x="3632" y="2420"/>
                  </a:lnTo>
                  <a:lnTo>
                    <a:pt x="3632" y="2500"/>
                  </a:lnTo>
                  <a:lnTo>
                    <a:pt x="3632" y="2560"/>
                  </a:lnTo>
                  <a:lnTo>
                    <a:pt x="3632" y="2620"/>
                  </a:lnTo>
                  <a:lnTo>
                    <a:pt x="3632" y="2640"/>
                  </a:lnTo>
                  <a:lnTo>
                    <a:pt x="3632" y="2640"/>
                  </a:lnTo>
                  <a:lnTo>
                    <a:pt x="3632" y="2620"/>
                  </a:lnTo>
                  <a:lnTo>
                    <a:pt x="3632" y="2580"/>
                  </a:lnTo>
                  <a:lnTo>
                    <a:pt x="3632" y="2520"/>
                  </a:lnTo>
                  <a:lnTo>
                    <a:pt x="3632" y="2360"/>
                  </a:lnTo>
                  <a:lnTo>
                    <a:pt x="3632" y="2200"/>
                  </a:lnTo>
                  <a:lnTo>
                    <a:pt x="3652" y="2000"/>
                  </a:lnTo>
                  <a:lnTo>
                    <a:pt x="3652" y="1840"/>
                  </a:lnTo>
                  <a:lnTo>
                    <a:pt x="3652" y="1780"/>
                  </a:lnTo>
                  <a:lnTo>
                    <a:pt x="3652" y="1720"/>
                  </a:lnTo>
                  <a:lnTo>
                    <a:pt x="3652" y="1680"/>
                  </a:lnTo>
                  <a:lnTo>
                    <a:pt x="3652" y="1660"/>
                  </a:lnTo>
                  <a:lnTo>
                    <a:pt x="3652" y="1660"/>
                  </a:lnTo>
                  <a:lnTo>
                    <a:pt x="3652" y="1720"/>
                  </a:lnTo>
                  <a:lnTo>
                    <a:pt x="3652" y="1800"/>
                  </a:lnTo>
                  <a:lnTo>
                    <a:pt x="3652" y="1900"/>
                  </a:lnTo>
                  <a:lnTo>
                    <a:pt x="3652" y="2140"/>
                  </a:lnTo>
                  <a:lnTo>
                    <a:pt x="3652" y="2240"/>
                  </a:lnTo>
                  <a:lnTo>
                    <a:pt x="3652" y="2320"/>
                  </a:lnTo>
                  <a:lnTo>
                    <a:pt x="3652" y="2440"/>
                  </a:lnTo>
                  <a:lnTo>
                    <a:pt x="3652" y="2540"/>
                  </a:lnTo>
                  <a:lnTo>
                    <a:pt x="3652" y="2620"/>
                  </a:lnTo>
                  <a:lnTo>
                    <a:pt x="3652" y="2640"/>
                  </a:lnTo>
                  <a:lnTo>
                    <a:pt x="3652" y="2620"/>
                  </a:lnTo>
                  <a:lnTo>
                    <a:pt x="3652" y="2580"/>
                  </a:lnTo>
                  <a:lnTo>
                    <a:pt x="3652" y="2540"/>
                  </a:lnTo>
                  <a:lnTo>
                    <a:pt x="3652" y="2480"/>
                  </a:lnTo>
                  <a:lnTo>
                    <a:pt x="3652" y="2360"/>
                  </a:lnTo>
                  <a:lnTo>
                    <a:pt x="3652" y="2340"/>
                  </a:lnTo>
                  <a:lnTo>
                    <a:pt x="3652" y="2320"/>
                  </a:lnTo>
                  <a:lnTo>
                    <a:pt x="3652" y="2340"/>
                  </a:lnTo>
                  <a:lnTo>
                    <a:pt x="3652" y="2360"/>
                  </a:lnTo>
                  <a:lnTo>
                    <a:pt x="3652" y="2460"/>
                  </a:lnTo>
                  <a:lnTo>
                    <a:pt x="3672" y="2560"/>
                  </a:lnTo>
                  <a:lnTo>
                    <a:pt x="3672" y="2620"/>
                  </a:lnTo>
                  <a:lnTo>
                    <a:pt x="3672" y="2640"/>
                  </a:lnTo>
                  <a:lnTo>
                    <a:pt x="3672" y="2640"/>
                  </a:lnTo>
                  <a:lnTo>
                    <a:pt x="3672" y="2600"/>
                  </a:lnTo>
                  <a:lnTo>
                    <a:pt x="3672" y="2560"/>
                  </a:lnTo>
                  <a:lnTo>
                    <a:pt x="3672" y="2420"/>
                  </a:lnTo>
                  <a:lnTo>
                    <a:pt x="3672" y="2260"/>
                  </a:lnTo>
                  <a:lnTo>
                    <a:pt x="3672" y="2080"/>
                  </a:lnTo>
                  <a:lnTo>
                    <a:pt x="3672" y="1920"/>
                  </a:lnTo>
                  <a:lnTo>
                    <a:pt x="3672" y="1800"/>
                  </a:lnTo>
                  <a:lnTo>
                    <a:pt x="3672" y="1700"/>
                  </a:lnTo>
                  <a:lnTo>
                    <a:pt x="3672" y="1660"/>
                  </a:lnTo>
                  <a:lnTo>
                    <a:pt x="3672" y="1660"/>
                  </a:lnTo>
                  <a:lnTo>
                    <a:pt x="3672" y="1660"/>
                  </a:lnTo>
                  <a:lnTo>
                    <a:pt x="3672" y="1700"/>
                  </a:lnTo>
                  <a:lnTo>
                    <a:pt x="3672" y="1800"/>
                  </a:lnTo>
                  <a:lnTo>
                    <a:pt x="3672" y="1920"/>
                  </a:lnTo>
                  <a:lnTo>
                    <a:pt x="3672" y="2080"/>
                  </a:lnTo>
                  <a:lnTo>
                    <a:pt x="3672" y="2260"/>
                  </a:lnTo>
                  <a:lnTo>
                    <a:pt x="3672" y="2420"/>
                  </a:lnTo>
                  <a:lnTo>
                    <a:pt x="3672" y="2560"/>
                  </a:lnTo>
                  <a:lnTo>
                    <a:pt x="3672" y="2600"/>
                  </a:lnTo>
                  <a:lnTo>
                    <a:pt x="3672" y="2640"/>
                  </a:lnTo>
                  <a:lnTo>
                    <a:pt x="3672" y="2640"/>
                  </a:lnTo>
                  <a:lnTo>
                    <a:pt x="3672" y="2560"/>
                  </a:lnTo>
                  <a:lnTo>
                    <a:pt x="3672" y="2420"/>
                  </a:lnTo>
                  <a:lnTo>
                    <a:pt x="3672" y="2280"/>
                  </a:lnTo>
                  <a:lnTo>
                    <a:pt x="3672" y="2100"/>
                  </a:lnTo>
                  <a:lnTo>
                    <a:pt x="3692" y="1960"/>
                  </a:lnTo>
                  <a:lnTo>
                    <a:pt x="3692" y="1820"/>
                  </a:lnTo>
                  <a:lnTo>
                    <a:pt x="3692" y="1720"/>
                  </a:lnTo>
                  <a:lnTo>
                    <a:pt x="3692" y="1680"/>
                  </a:lnTo>
                  <a:lnTo>
                    <a:pt x="3692" y="1660"/>
                  </a:lnTo>
                  <a:lnTo>
                    <a:pt x="3692" y="1660"/>
                  </a:lnTo>
                  <a:lnTo>
                    <a:pt x="3692" y="1720"/>
                  </a:lnTo>
                  <a:lnTo>
                    <a:pt x="3692" y="1800"/>
                  </a:lnTo>
                  <a:lnTo>
                    <a:pt x="3692" y="1900"/>
                  </a:lnTo>
                  <a:lnTo>
                    <a:pt x="3692" y="2140"/>
                  </a:lnTo>
                  <a:lnTo>
                    <a:pt x="3692" y="2240"/>
                  </a:lnTo>
                  <a:lnTo>
                    <a:pt x="3692" y="2320"/>
                  </a:lnTo>
                  <a:lnTo>
                    <a:pt x="3692" y="2440"/>
                  </a:lnTo>
                  <a:lnTo>
                    <a:pt x="3692" y="2520"/>
                  </a:lnTo>
                  <a:lnTo>
                    <a:pt x="3692" y="2600"/>
                  </a:lnTo>
                  <a:lnTo>
                    <a:pt x="3692" y="2640"/>
                  </a:lnTo>
                  <a:lnTo>
                    <a:pt x="3692" y="2640"/>
                  </a:lnTo>
                  <a:lnTo>
                    <a:pt x="3692" y="2640"/>
                  </a:lnTo>
                  <a:lnTo>
                    <a:pt x="3712" y="2640"/>
                  </a:lnTo>
                  <a:lnTo>
                    <a:pt x="3712" y="2620"/>
                  </a:lnTo>
                  <a:lnTo>
                    <a:pt x="3712" y="2560"/>
                  </a:lnTo>
                  <a:lnTo>
                    <a:pt x="3712" y="2460"/>
                  </a:lnTo>
                  <a:lnTo>
                    <a:pt x="3712" y="2360"/>
                  </a:lnTo>
                  <a:lnTo>
                    <a:pt x="3712" y="2340"/>
                  </a:lnTo>
                  <a:lnTo>
                    <a:pt x="3712" y="2320"/>
                  </a:lnTo>
                  <a:lnTo>
                    <a:pt x="3712" y="2340"/>
                  </a:lnTo>
                  <a:lnTo>
                    <a:pt x="3712" y="2360"/>
                  </a:lnTo>
                  <a:lnTo>
                    <a:pt x="3712" y="2420"/>
                  </a:lnTo>
                  <a:lnTo>
                    <a:pt x="3712" y="2480"/>
                  </a:lnTo>
                  <a:lnTo>
                    <a:pt x="3712" y="2580"/>
                  </a:lnTo>
                  <a:lnTo>
                    <a:pt x="3712" y="2620"/>
                  </a:lnTo>
                  <a:lnTo>
                    <a:pt x="3712" y="2640"/>
                  </a:lnTo>
                  <a:lnTo>
                    <a:pt x="3712" y="2620"/>
                  </a:lnTo>
                  <a:lnTo>
                    <a:pt x="3712" y="2600"/>
                  </a:lnTo>
                  <a:lnTo>
                    <a:pt x="3712" y="2500"/>
                  </a:lnTo>
                  <a:lnTo>
                    <a:pt x="3712" y="2400"/>
                  </a:lnTo>
                  <a:lnTo>
                    <a:pt x="3712" y="2340"/>
                  </a:lnTo>
                  <a:lnTo>
                    <a:pt x="3712" y="2320"/>
                  </a:lnTo>
                  <a:lnTo>
                    <a:pt x="3712" y="2320"/>
                  </a:lnTo>
                  <a:lnTo>
                    <a:pt x="3712" y="2300"/>
                  </a:lnTo>
                  <a:lnTo>
                    <a:pt x="3712" y="2260"/>
                  </a:lnTo>
                  <a:lnTo>
                    <a:pt x="3712" y="2140"/>
                  </a:lnTo>
                  <a:lnTo>
                    <a:pt x="3732" y="2040"/>
                  </a:lnTo>
                  <a:lnTo>
                    <a:pt x="3732" y="2000"/>
                  </a:lnTo>
                  <a:lnTo>
                    <a:pt x="3732" y="1980"/>
                  </a:lnTo>
                  <a:lnTo>
                    <a:pt x="3732" y="1980"/>
                  </a:lnTo>
                  <a:lnTo>
                    <a:pt x="3732" y="2040"/>
                  </a:lnTo>
                  <a:lnTo>
                    <a:pt x="3732" y="2120"/>
                  </a:lnTo>
                  <a:lnTo>
                    <a:pt x="3732" y="2220"/>
                  </a:lnTo>
                  <a:lnTo>
                    <a:pt x="3732" y="2320"/>
                  </a:lnTo>
                  <a:lnTo>
                    <a:pt x="3732" y="2420"/>
                  </a:lnTo>
                  <a:lnTo>
                    <a:pt x="3732" y="2520"/>
                  </a:lnTo>
                  <a:lnTo>
                    <a:pt x="3732" y="2600"/>
                  </a:lnTo>
                  <a:lnTo>
                    <a:pt x="3732" y="2640"/>
                  </a:lnTo>
                  <a:lnTo>
                    <a:pt x="3732" y="2640"/>
                  </a:lnTo>
                  <a:lnTo>
                    <a:pt x="3732" y="2620"/>
                  </a:lnTo>
                  <a:lnTo>
                    <a:pt x="3732" y="2580"/>
                  </a:lnTo>
                  <a:lnTo>
                    <a:pt x="3732" y="2540"/>
                  </a:lnTo>
                  <a:lnTo>
                    <a:pt x="3732" y="2480"/>
                  </a:lnTo>
                  <a:lnTo>
                    <a:pt x="3752" y="2360"/>
                  </a:lnTo>
                  <a:lnTo>
                    <a:pt x="3752" y="2340"/>
                  </a:lnTo>
                  <a:lnTo>
                    <a:pt x="3752" y="2320"/>
                  </a:lnTo>
                  <a:lnTo>
                    <a:pt x="3752" y="2340"/>
                  </a:lnTo>
                  <a:lnTo>
                    <a:pt x="3752" y="2360"/>
                  </a:lnTo>
                  <a:lnTo>
                    <a:pt x="3752" y="2460"/>
                  </a:lnTo>
                  <a:lnTo>
                    <a:pt x="3752" y="2560"/>
                  </a:lnTo>
                  <a:lnTo>
                    <a:pt x="3752" y="2620"/>
                  </a:lnTo>
                  <a:lnTo>
                    <a:pt x="3752" y="2640"/>
                  </a:lnTo>
                  <a:lnTo>
                    <a:pt x="3752" y="2640"/>
                  </a:lnTo>
                  <a:lnTo>
                    <a:pt x="3752" y="2620"/>
                  </a:lnTo>
                  <a:lnTo>
                    <a:pt x="3752" y="2560"/>
                  </a:lnTo>
                  <a:lnTo>
                    <a:pt x="3752" y="2460"/>
                  </a:lnTo>
                  <a:lnTo>
                    <a:pt x="3752" y="2360"/>
                  </a:lnTo>
                  <a:lnTo>
                    <a:pt x="3752" y="2340"/>
                  </a:lnTo>
                  <a:lnTo>
                    <a:pt x="3752" y="2320"/>
                  </a:lnTo>
                  <a:lnTo>
                    <a:pt x="3752" y="2340"/>
                  </a:lnTo>
                  <a:lnTo>
                    <a:pt x="3752" y="2360"/>
                  </a:lnTo>
                  <a:lnTo>
                    <a:pt x="3752" y="2420"/>
                  </a:lnTo>
                  <a:lnTo>
                    <a:pt x="3752" y="2480"/>
                  </a:lnTo>
                  <a:lnTo>
                    <a:pt x="3752" y="2580"/>
                  </a:lnTo>
                  <a:lnTo>
                    <a:pt x="3752" y="2620"/>
                  </a:lnTo>
                  <a:lnTo>
                    <a:pt x="3752" y="2640"/>
                  </a:lnTo>
                  <a:lnTo>
                    <a:pt x="3752" y="2620"/>
                  </a:lnTo>
                  <a:lnTo>
                    <a:pt x="3752" y="2580"/>
                  </a:lnTo>
                  <a:lnTo>
                    <a:pt x="3752" y="2540"/>
                  </a:lnTo>
                  <a:lnTo>
                    <a:pt x="3752" y="2480"/>
                  </a:lnTo>
                  <a:lnTo>
                    <a:pt x="3772" y="2360"/>
                  </a:lnTo>
                  <a:lnTo>
                    <a:pt x="3772" y="2340"/>
                  </a:lnTo>
                  <a:lnTo>
                    <a:pt x="3772" y="2320"/>
                  </a:lnTo>
                  <a:lnTo>
                    <a:pt x="3772" y="2340"/>
                  </a:lnTo>
                  <a:lnTo>
                    <a:pt x="3772" y="2360"/>
                  </a:lnTo>
                  <a:lnTo>
                    <a:pt x="3772" y="2460"/>
                  </a:lnTo>
                  <a:lnTo>
                    <a:pt x="3772" y="2560"/>
                  </a:lnTo>
                  <a:lnTo>
                    <a:pt x="3772" y="2620"/>
                  </a:lnTo>
                  <a:lnTo>
                    <a:pt x="3772" y="2640"/>
                  </a:lnTo>
                  <a:lnTo>
                    <a:pt x="3772" y="2640"/>
                  </a:lnTo>
                  <a:lnTo>
                    <a:pt x="3772" y="2580"/>
                  </a:lnTo>
                  <a:lnTo>
                    <a:pt x="3772" y="2500"/>
                  </a:lnTo>
                  <a:lnTo>
                    <a:pt x="3772" y="2420"/>
                  </a:lnTo>
                  <a:lnTo>
                    <a:pt x="3772" y="2300"/>
                  </a:lnTo>
                  <a:lnTo>
                    <a:pt x="3772" y="2200"/>
                  </a:lnTo>
                  <a:lnTo>
                    <a:pt x="3772" y="2120"/>
                  </a:lnTo>
                  <a:lnTo>
                    <a:pt x="3772" y="2040"/>
                  </a:lnTo>
                  <a:lnTo>
                    <a:pt x="3772" y="1980"/>
                  </a:lnTo>
                  <a:lnTo>
                    <a:pt x="3772" y="1980"/>
                  </a:lnTo>
                  <a:lnTo>
                    <a:pt x="3792" y="1980"/>
                  </a:lnTo>
                  <a:lnTo>
                    <a:pt x="3792" y="2040"/>
                  </a:lnTo>
                  <a:lnTo>
                    <a:pt x="3792" y="2120"/>
                  </a:lnTo>
                  <a:lnTo>
                    <a:pt x="3792" y="2200"/>
                  </a:lnTo>
                  <a:lnTo>
                    <a:pt x="3792" y="2300"/>
                  </a:lnTo>
                  <a:lnTo>
                    <a:pt x="3792" y="2420"/>
                  </a:lnTo>
                  <a:lnTo>
                    <a:pt x="3792" y="2500"/>
                  </a:lnTo>
                  <a:lnTo>
                    <a:pt x="3792" y="2580"/>
                  </a:lnTo>
                  <a:lnTo>
                    <a:pt x="3792" y="2640"/>
                  </a:lnTo>
                  <a:lnTo>
                    <a:pt x="3792" y="2640"/>
                  </a:lnTo>
                  <a:lnTo>
                    <a:pt x="3792" y="2640"/>
                  </a:lnTo>
                  <a:lnTo>
                    <a:pt x="3792" y="2640"/>
                  </a:lnTo>
                  <a:lnTo>
                    <a:pt x="3792" y="2640"/>
                  </a:lnTo>
                  <a:lnTo>
                    <a:pt x="3812" y="2640"/>
                  </a:lnTo>
                  <a:lnTo>
                    <a:pt x="3812" y="2620"/>
                  </a:lnTo>
                  <a:lnTo>
                    <a:pt x="3812" y="2560"/>
                  </a:lnTo>
                  <a:lnTo>
                    <a:pt x="3812" y="2460"/>
                  </a:lnTo>
                  <a:lnTo>
                    <a:pt x="3812" y="2360"/>
                  </a:lnTo>
                  <a:lnTo>
                    <a:pt x="3812" y="2340"/>
                  </a:lnTo>
                  <a:lnTo>
                    <a:pt x="3812" y="2320"/>
                  </a:lnTo>
                  <a:lnTo>
                    <a:pt x="3812" y="2340"/>
                  </a:lnTo>
                  <a:lnTo>
                    <a:pt x="3812" y="2360"/>
                  </a:lnTo>
                  <a:lnTo>
                    <a:pt x="3812" y="2460"/>
                  </a:lnTo>
                  <a:lnTo>
                    <a:pt x="3812" y="2560"/>
                  </a:lnTo>
                  <a:lnTo>
                    <a:pt x="3812" y="2620"/>
                  </a:lnTo>
                  <a:lnTo>
                    <a:pt x="3812" y="2640"/>
                  </a:lnTo>
                  <a:lnTo>
                    <a:pt x="3812" y="2640"/>
                  </a:lnTo>
                  <a:lnTo>
                    <a:pt x="3812" y="2640"/>
                  </a:lnTo>
                  <a:lnTo>
                    <a:pt x="3832" y="2640"/>
                  </a:lnTo>
                  <a:lnTo>
                    <a:pt x="3832" y="2640"/>
                  </a:lnTo>
                  <a:lnTo>
                    <a:pt x="3832" y="2580"/>
                  </a:lnTo>
                  <a:lnTo>
                    <a:pt x="3832" y="2500"/>
                  </a:lnTo>
                  <a:lnTo>
                    <a:pt x="3832" y="2400"/>
                  </a:lnTo>
                  <a:lnTo>
                    <a:pt x="3832" y="2280"/>
                  </a:lnTo>
                  <a:lnTo>
                    <a:pt x="3832" y="2180"/>
                  </a:lnTo>
                  <a:lnTo>
                    <a:pt x="3832" y="2080"/>
                  </a:lnTo>
                  <a:lnTo>
                    <a:pt x="3832" y="2020"/>
                  </a:lnTo>
                  <a:lnTo>
                    <a:pt x="3832" y="1980"/>
                  </a:lnTo>
                  <a:lnTo>
                    <a:pt x="3832" y="1980"/>
                  </a:lnTo>
                  <a:lnTo>
                    <a:pt x="3832" y="2000"/>
                  </a:lnTo>
                  <a:lnTo>
                    <a:pt x="3832" y="2040"/>
                  </a:lnTo>
                  <a:lnTo>
                    <a:pt x="3832" y="2080"/>
                  </a:lnTo>
                  <a:lnTo>
                    <a:pt x="3832" y="2220"/>
                  </a:lnTo>
                  <a:lnTo>
                    <a:pt x="3832" y="2280"/>
                  </a:lnTo>
                  <a:lnTo>
                    <a:pt x="3832" y="2320"/>
                  </a:lnTo>
                  <a:lnTo>
                    <a:pt x="3832" y="2420"/>
                  </a:lnTo>
                  <a:lnTo>
                    <a:pt x="3832" y="2520"/>
                  </a:lnTo>
                  <a:lnTo>
                    <a:pt x="3832" y="2600"/>
                  </a:lnTo>
                  <a:lnTo>
                    <a:pt x="3832" y="2640"/>
                  </a:lnTo>
                  <a:lnTo>
                    <a:pt x="3832" y="2640"/>
                  </a:lnTo>
                  <a:lnTo>
                    <a:pt x="3832" y="2620"/>
                  </a:lnTo>
                  <a:lnTo>
                    <a:pt x="3832" y="2580"/>
                  </a:lnTo>
                  <a:lnTo>
                    <a:pt x="3832" y="2540"/>
                  </a:lnTo>
                  <a:lnTo>
                    <a:pt x="3832" y="2480"/>
                  </a:lnTo>
                  <a:lnTo>
                    <a:pt x="3852" y="2360"/>
                  </a:lnTo>
                  <a:lnTo>
                    <a:pt x="3852" y="2340"/>
                  </a:lnTo>
                  <a:lnTo>
                    <a:pt x="3852" y="2320"/>
                  </a:lnTo>
                  <a:lnTo>
                    <a:pt x="3852" y="2340"/>
                  </a:lnTo>
                  <a:lnTo>
                    <a:pt x="3852" y="2360"/>
                  </a:lnTo>
                  <a:lnTo>
                    <a:pt x="3852" y="2460"/>
                  </a:lnTo>
                  <a:lnTo>
                    <a:pt x="3852" y="2560"/>
                  </a:lnTo>
                  <a:lnTo>
                    <a:pt x="3852" y="2620"/>
                  </a:lnTo>
                  <a:lnTo>
                    <a:pt x="3852" y="2640"/>
                  </a:lnTo>
                  <a:lnTo>
                    <a:pt x="3852" y="2640"/>
                  </a:lnTo>
                  <a:lnTo>
                    <a:pt x="3852" y="2640"/>
                  </a:lnTo>
                  <a:lnTo>
                    <a:pt x="3852" y="2620"/>
                  </a:lnTo>
                  <a:lnTo>
                    <a:pt x="3852" y="2560"/>
                  </a:lnTo>
                  <a:lnTo>
                    <a:pt x="3852" y="2460"/>
                  </a:lnTo>
                  <a:lnTo>
                    <a:pt x="3872" y="2360"/>
                  </a:lnTo>
                  <a:lnTo>
                    <a:pt x="3872" y="2340"/>
                  </a:lnTo>
                  <a:lnTo>
                    <a:pt x="3872" y="2320"/>
                  </a:lnTo>
                  <a:lnTo>
                    <a:pt x="3872" y="2340"/>
                  </a:lnTo>
                  <a:lnTo>
                    <a:pt x="3872" y="2360"/>
                  </a:lnTo>
                  <a:lnTo>
                    <a:pt x="3872" y="2460"/>
                  </a:lnTo>
                  <a:lnTo>
                    <a:pt x="3872" y="2560"/>
                  </a:lnTo>
                  <a:lnTo>
                    <a:pt x="3872" y="2620"/>
                  </a:lnTo>
                  <a:lnTo>
                    <a:pt x="3872" y="2640"/>
                  </a:lnTo>
                  <a:lnTo>
                    <a:pt x="3872" y="2640"/>
                  </a:lnTo>
                  <a:lnTo>
                    <a:pt x="3872" y="2640"/>
                  </a:lnTo>
                  <a:lnTo>
                    <a:pt x="3872" y="2640"/>
                  </a:lnTo>
                  <a:lnTo>
                    <a:pt x="3872" y="2640"/>
                  </a:lnTo>
                  <a:lnTo>
                    <a:pt x="3892" y="2640"/>
                  </a:lnTo>
                  <a:lnTo>
                    <a:pt x="3892" y="2620"/>
                  </a:lnTo>
                  <a:lnTo>
                    <a:pt x="3892" y="2580"/>
                  </a:lnTo>
                  <a:lnTo>
                    <a:pt x="3892" y="2480"/>
                  </a:lnTo>
                  <a:lnTo>
                    <a:pt x="3892" y="2380"/>
                  </a:lnTo>
                  <a:lnTo>
                    <a:pt x="3892" y="2340"/>
                  </a:lnTo>
                  <a:lnTo>
                    <a:pt x="3892" y="2320"/>
                  </a:lnTo>
                  <a:lnTo>
                    <a:pt x="3892" y="2320"/>
                  </a:lnTo>
                  <a:lnTo>
                    <a:pt x="3892" y="2320"/>
                  </a:lnTo>
                  <a:lnTo>
                    <a:pt x="3892" y="2340"/>
                  </a:lnTo>
                  <a:lnTo>
                    <a:pt x="3892" y="2380"/>
                  </a:lnTo>
                  <a:lnTo>
                    <a:pt x="3892" y="2480"/>
                  </a:lnTo>
                  <a:lnTo>
                    <a:pt x="3912" y="2580"/>
                  </a:lnTo>
                  <a:lnTo>
                    <a:pt x="3912" y="2620"/>
                  </a:lnTo>
                  <a:lnTo>
                    <a:pt x="3912" y="2640"/>
                  </a:lnTo>
                  <a:lnTo>
                    <a:pt x="3912" y="2640"/>
                  </a:lnTo>
                  <a:lnTo>
                    <a:pt x="3912" y="2640"/>
                  </a:lnTo>
                  <a:lnTo>
                    <a:pt x="3912" y="2640"/>
                  </a:lnTo>
                  <a:lnTo>
                    <a:pt x="3912" y="2640"/>
                  </a:lnTo>
                  <a:lnTo>
                    <a:pt x="3912" y="2640"/>
                  </a:lnTo>
                  <a:lnTo>
                    <a:pt x="3932" y="2640"/>
                  </a:lnTo>
                  <a:lnTo>
                    <a:pt x="3932" y="2620"/>
                  </a:lnTo>
                  <a:lnTo>
                    <a:pt x="3932" y="2580"/>
                  </a:lnTo>
                  <a:lnTo>
                    <a:pt x="3932" y="2480"/>
                  </a:lnTo>
                  <a:lnTo>
                    <a:pt x="3932" y="2380"/>
                  </a:lnTo>
                  <a:lnTo>
                    <a:pt x="3932" y="2340"/>
                  </a:lnTo>
                  <a:lnTo>
                    <a:pt x="3932" y="2320"/>
                  </a:lnTo>
                  <a:lnTo>
                    <a:pt x="3932" y="2320"/>
                  </a:lnTo>
                  <a:lnTo>
                    <a:pt x="3932" y="2320"/>
                  </a:lnTo>
                  <a:lnTo>
                    <a:pt x="3932" y="2320"/>
                  </a:lnTo>
                  <a:lnTo>
                    <a:pt x="3952" y="2320"/>
                  </a:lnTo>
                  <a:lnTo>
                    <a:pt x="3952" y="2340"/>
                  </a:lnTo>
                  <a:lnTo>
                    <a:pt x="3952" y="2380"/>
                  </a:lnTo>
                  <a:lnTo>
                    <a:pt x="3952" y="2480"/>
                  </a:lnTo>
                  <a:lnTo>
                    <a:pt x="3952" y="2580"/>
                  </a:lnTo>
                  <a:lnTo>
                    <a:pt x="3952" y="2620"/>
                  </a:lnTo>
                  <a:lnTo>
                    <a:pt x="3952" y="2640"/>
                  </a:lnTo>
                  <a:lnTo>
                    <a:pt x="3952" y="2640"/>
                  </a:lnTo>
                  <a:lnTo>
                    <a:pt x="3952" y="2640"/>
                  </a:lnTo>
                  <a:lnTo>
                    <a:pt x="3952" y="2640"/>
                  </a:lnTo>
                  <a:lnTo>
                    <a:pt x="3952" y="2620"/>
                  </a:lnTo>
                  <a:lnTo>
                    <a:pt x="3952" y="2560"/>
                  </a:lnTo>
                  <a:lnTo>
                    <a:pt x="3952" y="2460"/>
                  </a:lnTo>
                  <a:lnTo>
                    <a:pt x="3971" y="2360"/>
                  </a:lnTo>
                  <a:lnTo>
                    <a:pt x="3971" y="2340"/>
                  </a:lnTo>
                  <a:lnTo>
                    <a:pt x="3971" y="2320"/>
                  </a:lnTo>
                  <a:lnTo>
                    <a:pt x="3971" y="2340"/>
                  </a:lnTo>
                  <a:lnTo>
                    <a:pt x="3971" y="2360"/>
                  </a:lnTo>
                  <a:lnTo>
                    <a:pt x="3971" y="2460"/>
                  </a:lnTo>
                  <a:lnTo>
                    <a:pt x="3971" y="2560"/>
                  </a:lnTo>
                  <a:lnTo>
                    <a:pt x="3971" y="2620"/>
                  </a:lnTo>
                  <a:lnTo>
                    <a:pt x="3971" y="2640"/>
                  </a:lnTo>
                  <a:lnTo>
                    <a:pt x="3971" y="2640"/>
                  </a:lnTo>
                  <a:lnTo>
                    <a:pt x="3971" y="2580"/>
                  </a:lnTo>
                  <a:lnTo>
                    <a:pt x="3971" y="2500"/>
                  </a:lnTo>
                  <a:lnTo>
                    <a:pt x="3971" y="2400"/>
                  </a:lnTo>
                  <a:lnTo>
                    <a:pt x="3971" y="2320"/>
                  </a:lnTo>
                  <a:lnTo>
                    <a:pt x="3971" y="2280"/>
                  </a:lnTo>
                  <a:lnTo>
                    <a:pt x="3971" y="2220"/>
                  </a:lnTo>
                  <a:lnTo>
                    <a:pt x="3971" y="2080"/>
                  </a:lnTo>
                  <a:lnTo>
                    <a:pt x="3991" y="2040"/>
                  </a:lnTo>
                  <a:lnTo>
                    <a:pt x="3991" y="2000"/>
                  </a:lnTo>
                  <a:lnTo>
                    <a:pt x="3991" y="1980"/>
                  </a:lnTo>
                  <a:lnTo>
                    <a:pt x="3991" y="1980"/>
                  </a:lnTo>
                  <a:lnTo>
                    <a:pt x="3991" y="2020"/>
                  </a:lnTo>
                  <a:lnTo>
                    <a:pt x="3991" y="2080"/>
                  </a:lnTo>
                  <a:lnTo>
                    <a:pt x="3991" y="2180"/>
                  </a:lnTo>
                  <a:lnTo>
                    <a:pt x="3991" y="2280"/>
                  </a:lnTo>
                  <a:lnTo>
                    <a:pt x="3991" y="2400"/>
                  </a:lnTo>
                  <a:lnTo>
                    <a:pt x="3991" y="2500"/>
                  </a:lnTo>
                  <a:lnTo>
                    <a:pt x="3991" y="2580"/>
                  </a:lnTo>
                  <a:lnTo>
                    <a:pt x="3991" y="2640"/>
                  </a:lnTo>
                  <a:lnTo>
                    <a:pt x="3991" y="2640"/>
                  </a:lnTo>
                  <a:lnTo>
                    <a:pt x="3991" y="2640"/>
                  </a:lnTo>
                  <a:lnTo>
                    <a:pt x="3991" y="2640"/>
                  </a:lnTo>
                  <a:lnTo>
                    <a:pt x="3991" y="2640"/>
                  </a:lnTo>
                  <a:lnTo>
                    <a:pt x="4011" y="2640"/>
                  </a:lnTo>
                  <a:lnTo>
                    <a:pt x="4011" y="2640"/>
                  </a:lnTo>
                  <a:lnTo>
                    <a:pt x="4011" y="2640"/>
                  </a:lnTo>
                  <a:lnTo>
                    <a:pt x="4011" y="2620"/>
                  </a:lnTo>
                  <a:lnTo>
                    <a:pt x="4011" y="2580"/>
                  </a:lnTo>
                  <a:lnTo>
                    <a:pt x="4011" y="2480"/>
                  </a:lnTo>
                  <a:lnTo>
                    <a:pt x="4011" y="2380"/>
                  </a:lnTo>
                  <a:lnTo>
                    <a:pt x="4011" y="2340"/>
                  </a:lnTo>
                  <a:lnTo>
                    <a:pt x="4011" y="2320"/>
                  </a:lnTo>
                  <a:lnTo>
                    <a:pt x="4011" y="2320"/>
                  </a:lnTo>
                  <a:lnTo>
                    <a:pt x="4031" y="2320"/>
                  </a:lnTo>
                  <a:lnTo>
                    <a:pt x="4031" y="2340"/>
                  </a:lnTo>
                  <a:lnTo>
                    <a:pt x="4031" y="2380"/>
                  </a:lnTo>
                  <a:lnTo>
                    <a:pt x="4031" y="2480"/>
                  </a:lnTo>
                  <a:lnTo>
                    <a:pt x="4031" y="2580"/>
                  </a:lnTo>
                  <a:lnTo>
                    <a:pt x="4031" y="2620"/>
                  </a:lnTo>
                  <a:lnTo>
                    <a:pt x="4031" y="2640"/>
                  </a:lnTo>
                  <a:lnTo>
                    <a:pt x="4031" y="2640"/>
                  </a:lnTo>
                  <a:lnTo>
                    <a:pt x="4031" y="2640"/>
                  </a:lnTo>
                  <a:lnTo>
                    <a:pt x="4031" y="2640"/>
                  </a:lnTo>
                  <a:lnTo>
                    <a:pt x="4051" y="2640"/>
                  </a:lnTo>
                  <a:lnTo>
                    <a:pt x="4051" y="2620"/>
                  </a:lnTo>
                  <a:lnTo>
                    <a:pt x="4051" y="2560"/>
                  </a:lnTo>
                  <a:lnTo>
                    <a:pt x="4051" y="2460"/>
                  </a:lnTo>
                  <a:lnTo>
                    <a:pt x="4051" y="2360"/>
                  </a:lnTo>
                  <a:lnTo>
                    <a:pt x="4051" y="2340"/>
                  </a:lnTo>
                  <a:lnTo>
                    <a:pt x="4051" y="2320"/>
                  </a:lnTo>
                  <a:lnTo>
                    <a:pt x="4051" y="2340"/>
                  </a:lnTo>
                  <a:lnTo>
                    <a:pt x="4051" y="2360"/>
                  </a:lnTo>
                  <a:lnTo>
                    <a:pt x="4051" y="2460"/>
                  </a:lnTo>
                  <a:lnTo>
                    <a:pt x="4051" y="2560"/>
                  </a:lnTo>
                  <a:lnTo>
                    <a:pt x="4051" y="2620"/>
                  </a:lnTo>
                  <a:lnTo>
                    <a:pt x="4051" y="2640"/>
                  </a:lnTo>
                  <a:lnTo>
                    <a:pt x="4051" y="2640"/>
                  </a:lnTo>
                  <a:lnTo>
                    <a:pt x="4051" y="2640"/>
                  </a:lnTo>
                  <a:lnTo>
                    <a:pt x="4051" y="2640"/>
                  </a:lnTo>
                  <a:lnTo>
                    <a:pt x="4071" y="2640"/>
                  </a:lnTo>
                  <a:lnTo>
                    <a:pt x="4071" y="2640"/>
                  </a:lnTo>
                  <a:lnTo>
                    <a:pt x="4071" y="2620"/>
                  </a:lnTo>
                  <a:lnTo>
                    <a:pt x="4071" y="2560"/>
                  </a:lnTo>
                  <a:lnTo>
                    <a:pt x="4071" y="2460"/>
                  </a:lnTo>
                  <a:lnTo>
                    <a:pt x="4071" y="2360"/>
                  </a:lnTo>
                  <a:lnTo>
                    <a:pt x="4071" y="2340"/>
                  </a:lnTo>
                  <a:lnTo>
                    <a:pt x="4071" y="2320"/>
                  </a:lnTo>
                  <a:lnTo>
                    <a:pt x="4071" y="2340"/>
                  </a:lnTo>
                  <a:lnTo>
                    <a:pt x="4071" y="2360"/>
                  </a:lnTo>
                  <a:lnTo>
                    <a:pt x="4071" y="2460"/>
                  </a:lnTo>
                  <a:lnTo>
                    <a:pt x="4071" y="2560"/>
                  </a:lnTo>
                  <a:lnTo>
                    <a:pt x="4071" y="2620"/>
                  </a:lnTo>
                  <a:lnTo>
                    <a:pt x="4071" y="2640"/>
                  </a:lnTo>
                  <a:lnTo>
                    <a:pt x="4071" y="2640"/>
                  </a:lnTo>
                  <a:lnTo>
                    <a:pt x="4091" y="2640"/>
                  </a:lnTo>
                  <a:lnTo>
                    <a:pt x="4091" y="2640"/>
                  </a:lnTo>
                  <a:lnTo>
                    <a:pt x="4091" y="2640"/>
                  </a:lnTo>
                  <a:lnTo>
                    <a:pt x="4091" y="2620"/>
                  </a:lnTo>
                  <a:lnTo>
                    <a:pt x="4091" y="2560"/>
                  </a:lnTo>
                  <a:lnTo>
                    <a:pt x="4091" y="2460"/>
                  </a:lnTo>
                  <a:lnTo>
                    <a:pt x="4091" y="2360"/>
                  </a:lnTo>
                  <a:lnTo>
                    <a:pt x="4091" y="2340"/>
                  </a:lnTo>
                  <a:lnTo>
                    <a:pt x="4091" y="2320"/>
                  </a:lnTo>
                  <a:lnTo>
                    <a:pt x="4091" y="2340"/>
                  </a:lnTo>
                  <a:lnTo>
                    <a:pt x="4091" y="2360"/>
                  </a:lnTo>
                  <a:lnTo>
                    <a:pt x="4091" y="2460"/>
                  </a:lnTo>
                  <a:lnTo>
                    <a:pt x="4091" y="2560"/>
                  </a:lnTo>
                  <a:lnTo>
                    <a:pt x="4091" y="2620"/>
                  </a:lnTo>
                  <a:lnTo>
                    <a:pt x="4091" y="2640"/>
                  </a:lnTo>
                  <a:lnTo>
                    <a:pt x="4091" y="2640"/>
                  </a:lnTo>
                  <a:lnTo>
                    <a:pt x="4111" y="2640"/>
                  </a:lnTo>
                  <a:lnTo>
                    <a:pt x="4111" y="2620"/>
                  </a:lnTo>
                  <a:lnTo>
                    <a:pt x="4111" y="2580"/>
                  </a:lnTo>
                  <a:lnTo>
                    <a:pt x="4111" y="2480"/>
                  </a:lnTo>
                  <a:lnTo>
                    <a:pt x="4111" y="2380"/>
                  </a:lnTo>
                  <a:lnTo>
                    <a:pt x="4111" y="2340"/>
                  </a:lnTo>
                  <a:lnTo>
                    <a:pt x="4111" y="2320"/>
                  </a:lnTo>
                  <a:lnTo>
                    <a:pt x="4111" y="2320"/>
                  </a:lnTo>
                  <a:lnTo>
                    <a:pt x="4111" y="2260"/>
                  </a:lnTo>
                  <a:lnTo>
                    <a:pt x="4111" y="2180"/>
                  </a:lnTo>
                  <a:lnTo>
                    <a:pt x="4111" y="2080"/>
                  </a:lnTo>
                  <a:lnTo>
                    <a:pt x="4111" y="1960"/>
                  </a:lnTo>
                  <a:lnTo>
                    <a:pt x="4111" y="1860"/>
                  </a:lnTo>
                  <a:lnTo>
                    <a:pt x="4111" y="1780"/>
                  </a:lnTo>
                  <a:lnTo>
                    <a:pt x="4111" y="1700"/>
                  </a:lnTo>
                  <a:lnTo>
                    <a:pt x="4111" y="1660"/>
                  </a:lnTo>
                  <a:lnTo>
                    <a:pt x="4111" y="1660"/>
                  </a:lnTo>
                  <a:lnTo>
                    <a:pt x="4111" y="1660"/>
                  </a:lnTo>
                  <a:lnTo>
                    <a:pt x="4111" y="1700"/>
                  </a:lnTo>
                  <a:lnTo>
                    <a:pt x="4111" y="1740"/>
                  </a:lnTo>
                  <a:lnTo>
                    <a:pt x="4131" y="1860"/>
                  </a:lnTo>
                  <a:lnTo>
                    <a:pt x="4131" y="1980"/>
                  </a:lnTo>
                  <a:lnTo>
                    <a:pt x="4131" y="2060"/>
                  </a:lnTo>
                  <a:lnTo>
                    <a:pt x="4131" y="2140"/>
                  </a:lnTo>
                  <a:lnTo>
                    <a:pt x="4131" y="2340"/>
                  </a:lnTo>
                  <a:lnTo>
                    <a:pt x="4131" y="2440"/>
                  </a:lnTo>
                  <a:lnTo>
                    <a:pt x="4131" y="2540"/>
                  </a:lnTo>
                  <a:lnTo>
                    <a:pt x="4131" y="2600"/>
                  </a:lnTo>
                  <a:lnTo>
                    <a:pt x="4131" y="2640"/>
                  </a:lnTo>
                  <a:lnTo>
                    <a:pt x="4131" y="2640"/>
                  </a:lnTo>
                  <a:lnTo>
                    <a:pt x="4131" y="2620"/>
                  </a:lnTo>
                  <a:lnTo>
                    <a:pt x="4131" y="2580"/>
                  </a:lnTo>
                  <a:lnTo>
                    <a:pt x="4131" y="2520"/>
                  </a:lnTo>
                  <a:lnTo>
                    <a:pt x="4131" y="2400"/>
                  </a:lnTo>
                  <a:lnTo>
                    <a:pt x="4131" y="2360"/>
                  </a:lnTo>
                  <a:lnTo>
                    <a:pt x="4131" y="2320"/>
                  </a:lnTo>
                  <a:lnTo>
                    <a:pt x="4131" y="2320"/>
                  </a:lnTo>
                  <a:lnTo>
                    <a:pt x="4131" y="2340"/>
                  </a:lnTo>
                  <a:lnTo>
                    <a:pt x="4131" y="2380"/>
                  </a:lnTo>
                  <a:lnTo>
                    <a:pt x="4131" y="2480"/>
                  </a:lnTo>
                  <a:lnTo>
                    <a:pt x="4131" y="2580"/>
                  </a:lnTo>
                  <a:lnTo>
                    <a:pt x="4131" y="2620"/>
                  </a:lnTo>
                  <a:lnTo>
                    <a:pt x="4131" y="2640"/>
                  </a:lnTo>
                  <a:lnTo>
                    <a:pt x="4131" y="2640"/>
                  </a:lnTo>
                  <a:lnTo>
                    <a:pt x="4151" y="2640"/>
                  </a:lnTo>
                  <a:lnTo>
                    <a:pt x="4151" y="2640"/>
                  </a:lnTo>
                  <a:lnTo>
                    <a:pt x="4151" y="2640"/>
                  </a:lnTo>
                  <a:lnTo>
                    <a:pt x="4151" y="2600"/>
                  </a:lnTo>
                  <a:lnTo>
                    <a:pt x="4151" y="2520"/>
                  </a:lnTo>
                  <a:lnTo>
                    <a:pt x="4151" y="2420"/>
                  </a:lnTo>
                  <a:lnTo>
                    <a:pt x="4151" y="2320"/>
                  </a:lnTo>
                  <a:lnTo>
                    <a:pt x="4151" y="2240"/>
                  </a:lnTo>
                  <a:lnTo>
                    <a:pt x="4151" y="2140"/>
                  </a:lnTo>
                  <a:lnTo>
                    <a:pt x="4151" y="1920"/>
                  </a:lnTo>
                  <a:lnTo>
                    <a:pt x="4171" y="1820"/>
                  </a:lnTo>
                  <a:lnTo>
                    <a:pt x="4171" y="1740"/>
                  </a:lnTo>
                  <a:lnTo>
                    <a:pt x="4171" y="1680"/>
                  </a:lnTo>
                  <a:lnTo>
                    <a:pt x="4171" y="1660"/>
                  </a:lnTo>
                  <a:lnTo>
                    <a:pt x="4171" y="1660"/>
                  </a:lnTo>
                  <a:lnTo>
                    <a:pt x="4171" y="1680"/>
                  </a:lnTo>
                  <a:lnTo>
                    <a:pt x="4171" y="1760"/>
                  </a:lnTo>
                  <a:lnTo>
                    <a:pt x="4171" y="1860"/>
                  </a:lnTo>
                  <a:lnTo>
                    <a:pt x="4171" y="1980"/>
                  </a:lnTo>
                  <a:lnTo>
                    <a:pt x="4171" y="2120"/>
                  </a:lnTo>
                  <a:lnTo>
                    <a:pt x="4171" y="2220"/>
                  </a:lnTo>
                  <a:lnTo>
                    <a:pt x="4171" y="2300"/>
                  </a:lnTo>
                  <a:lnTo>
                    <a:pt x="4171" y="2320"/>
                  </a:lnTo>
                  <a:lnTo>
                    <a:pt x="4171" y="2320"/>
                  </a:lnTo>
                  <a:lnTo>
                    <a:pt x="4171" y="2300"/>
                  </a:lnTo>
                  <a:lnTo>
                    <a:pt x="4171" y="2220"/>
                  </a:lnTo>
                  <a:lnTo>
                    <a:pt x="4171" y="2120"/>
                  </a:lnTo>
                  <a:lnTo>
                    <a:pt x="4171" y="2020"/>
                  </a:lnTo>
                  <a:lnTo>
                    <a:pt x="4171" y="1900"/>
                  </a:lnTo>
                  <a:lnTo>
                    <a:pt x="4171" y="1780"/>
                  </a:lnTo>
                  <a:lnTo>
                    <a:pt x="4171" y="1700"/>
                  </a:lnTo>
                  <a:lnTo>
                    <a:pt x="4171" y="1660"/>
                  </a:lnTo>
                  <a:lnTo>
                    <a:pt x="4171" y="1660"/>
                  </a:lnTo>
                  <a:lnTo>
                    <a:pt x="4171" y="1660"/>
                  </a:lnTo>
                  <a:lnTo>
                    <a:pt x="4171" y="1700"/>
                  </a:lnTo>
                  <a:lnTo>
                    <a:pt x="4171" y="1740"/>
                  </a:lnTo>
                  <a:lnTo>
                    <a:pt x="4171" y="1860"/>
                  </a:lnTo>
                  <a:lnTo>
                    <a:pt x="4171" y="1980"/>
                  </a:lnTo>
                  <a:lnTo>
                    <a:pt x="4171" y="2060"/>
                  </a:lnTo>
                  <a:lnTo>
                    <a:pt x="4171" y="2140"/>
                  </a:lnTo>
                  <a:lnTo>
                    <a:pt x="4171" y="2340"/>
                  </a:lnTo>
                  <a:lnTo>
                    <a:pt x="4171" y="2440"/>
                  </a:lnTo>
                  <a:lnTo>
                    <a:pt x="4171" y="2540"/>
                  </a:lnTo>
                  <a:lnTo>
                    <a:pt x="4171" y="2600"/>
                  </a:lnTo>
                  <a:lnTo>
                    <a:pt x="4171" y="2640"/>
                  </a:lnTo>
                  <a:lnTo>
                    <a:pt x="4171" y="2640"/>
                  </a:lnTo>
                  <a:lnTo>
                    <a:pt x="4171" y="2640"/>
                  </a:lnTo>
                  <a:lnTo>
                    <a:pt x="4171" y="2600"/>
                  </a:lnTo>
                  <a:lnTo>
                    <a:pt x="4171" y="2560"/>
                  </a:lnTo>
                  <a:lnTo>
                    <a:pt x="4191" y="2440"/>
                  </a:lnTo>
                  <a:lnTo>
                    <a:pt x="4191" y="2320"/>
                  </a:lnTo>
                  <a:lnTo>
                    <a:pt x="4191" y="2240"/>
                  </a:lnTo>
                  <a:lnTo>
                    <a:pt x="4191" y="2140"/>
                  </a:lnTo>
                  <a:lnTo>
                    <a:pt x="4191" y="1920"/>
                  </a:lnTo>
                  <a:lnTo>
                    <a:pt x="4191" y="1820"/>
                  </a:lnTo>
                  <a:lnTo>
                    <a:pt x="4191" y="1740"/>
                  </a:lnTo>
                  <a:lnTo>
                    <a:pt x="4191" y="1680"/>
                  </a:lnTo>
                  <a:lnTo>
                    <a:pt x="4191" y="1660"/>
                  </a:lnTo>
                  <a:lnTo>
                    <a:pt x="4191" y="1680"/>
                  </a:lnTo>
                  <a:lnTo>
                    <a:pt x="4191" y="1760"/>
                  </a:lnTo>
                  <a:lnTo>
                    <a:pt x="4191" y="1860"/>
                  </a:lnTo>
                  <a:lnTo>
                    <a:pt x="4191" y="1980"/>
                  </a:lnTo>
                  <a:lnTo>
                    <a:pt x="4191" y="2080"/>
                  </a:lnTo>
                  <a:lnTo>
                    <a:pt x="4191" y="2200"/>
                  </a:lnTo>
                  <a:lnTo>
                    <a:pt x="4191" y="2280"/>
                  </a:lnTo>
                  <a:lnTo>
                    <a:pt x="4191" y="2320"/>
                  </a:lnTo>
                  <a:lnTo>
                    <a:pt x="4191" y="2320"/>
                  </a:lnTo>
                  <a:lnTo>
                    <a:pt x="4191" y="2280"/>
                  </a:lnTo>
                  <a:lnTo>
                    <a:pt x="4191" y="2220"/>
                  </a:lnTo>
                  <a:lnTo>
                    <a:pt x="4191" y="2140"/>
                  </a:lnTo>
                  <a:lnTo>
                    <a:pt x="4191" y="2080"/>
                  </a:lnTo>
                  <a:lnTo>
                    <a:pt x="4191" y="2020"/>
                  </a:lnTo>
                  <a:lnTo>
                    <a:pt x="4191" y="1980"/>
                  </a:lnTo>
                  <a:lnTo>
                    <a:pt x="4191" y="1980"/>
                  </a:lnTo>
                  <a:lnTo>
                    <a:pt x="4191" y="2020"/>
                  </a:lnTo>
                  <a:lnTo>
                    <a:pt x="4191" y="2100"/>
                  </a:lnTo>
                  <a:lnTo>
                    <a:pt x="4191" y="2220"/>
                  </a:lnTo>
                  <a:lnTo>
                    <a:pt x="4191" y="2320"/>
                  </a:lnTo>
                  <a:lnTo>
                    <a:pt x="4211" y="2440"/>
                  </a:lnTo>
                  <a:lnTo>
                    <a:pt x="4211" y="2540"/>
                  </a:lnTo>
                  <a:lnTo>
                    <a:pt x="4211" y="2620"/>
                  </a:lnTo>
                  <a:lnTo>
                    <a:pt x="4211" y="2640"/>
                  </a:lnTo>
                  <a:lnTo>
                    <a:pt x="4211" y="2620"/>
                  </a:lnTo>
                  <a:lnTo>
                    <a:pt x="4211" y="2580"/>
                  </a:lnTo>
                  <a:lnTo>
                    <a:pt x="4211" y="2520"/>
                  </a:lnTo>
                  <a:lnTo>
                    <a:pt x="4211" y="2440"/>
                  </a:lnTo>
                  <a:lnTo>
                    <a:pt x="4211" y="2340"/>
                  </a:lnTo>
                  <a:lnTo>
                    <a:pt x="4211" y="2220"/>
                  </a:lnTo>
                  <a:lnTo>
                    <a:pt x="4211" y="1980"/>
                  </a:lnTo>
                  <a:lnTo>
                    <a:pt x="4211" y="1900"/>
                  </a:lnTo>
                  <a:lnTo>
                    <a:pt x="4211" y="1800"/>
                  </a:lnTo>
                  <a:lnTo>
                    <a:pt x="4211" y="1580"/>
                  </a:lnTo>
                  <a:lnTo>
                    <a:pt x="4211" y="1320"/>
                  </a:lnTo>
                  <a:lnTo>
                    <a:pt x="4211" y="1040"/>
                  </a:lnTo>
                  <a:lnTo>
                    <a:pt x="4211" y="800"/>
                  </a:lnTo>
                  <a:lnTo>
                    <a:pt x="4211" y="580"/>
                  </a:lnTo>
                  <a:lnTo>
                    <a:pt x="4211" y="480"/>
                  </a:lnTo>
                  <a:lnTo>
                    <a:pt x="4211" y="400"/>
                  </a:lnTo>
                  <a:lnTo>
                    <a:pt x="4211" y="360"/>
                  </a:lnTo>
                  <a:lnTo>
                    <a:pt x="4211" y="320"/>
                  </a:lnTo>
                  <a:lnTo>
                    <a:pt x="4211" y="320"/>
                  </a:lnTo>
                  <a:lnTo>
                    <a:pt x="4211" y="320"/>
                  </a:lnTo>
                  <a:lnTo>
                    <a:pt x="4211" y="340"/>
                  </a:lnTo>
                  <a:lnTo>
                    <a:pt x="4211" y="400"/>
                  </a:lnTo>
                  <a:lnTo>
                    <a:pt x="4211" y="520"/>
                  </a:lnTo>
                  <a:lnTo>
                    <a:pt x="4211" y="680"/>
                  </a:lnTo>
                  <a:lnTo>
                    <a:pt x="4211" y="860"/>
                  </a:lnTo>
                  <a:lnTo>
                    <a:pt x="4211" y="1040"/>
                  </a:lnTo>
                  <a:lnTo>
                    <a:pt x="4211" y="1200"/>
                  </a:lnTo>
                  <a:lnTo>
                    <a:pt x="4211" y="1320"/>
                  </a:lnTo>
                  <a:lnTo>
                    <a:pt x="4211" y="1540"/>
                  </a:lnTo>
                  <a:lnTo>
                    <a:pt x="4211" y="1760"/>
                  </a:lnTo>
                  <a:lnTo>
                    <a:pt x="4211" y="1840"/>
                  </a:lnTo>
                  <a:lnTo>
                    <a:pt x="4211" y="1920"/>
                  </a:lnTo>
                  <a:lnTo>
                    <a:pt x="4211" y="1960"/>
                  </a:lnTo>
                  <a:lnTo>
                    <a:pt x="4211" y="1980"/>
                  </a:lnTo>
                  <a:lnTo>
                    <a:pt x="4211" y="1980"/>
                  </a:lnTo>
                  <a:lnTo>
                    <a:pt x="4211" y="1960"/>
                  </a:lnTo>
                  <a:lnTo>
                    <a:pt x="4211" y="1880"/>
                  </a:lnTo>
                  <a:lnTo>
                    <a:pt x="4211" y="1780"/>
                  </a:lnTo>
                  <a:lnTo>
                    <a:pt x="4211" y="1640"/>
                  </a:lnTo>
                  <a:lnTo>
                    <a:pt x="4231" y="1520"/>
                  </a:lnTo>
                  <a:lnTo>
                    <a:pt x="4231" y="1420"/>
                  </a:lnTo>
                  <a:lnTo>
                    <a:pt x="4231" y="1340"/>
                  </a:lnTo>
                  <a:lnTo>
                    <a:pt x="4231" y="1320"/>
                  </a:lnTo>
                  <a:lnTo>
                    <a:pt x="4231" y="1320"/>
                  </a:lnTo>
                  <a:lnTo>
                    <a:pt x="4231" y="1340"/>
                  </a:lnTo>
                  <a:lnTo>
                    <a:pt x="4231" y="1420"/>
                  </a:lnTo>
                  <a:lnTo>
                    <a:pt x="4231" y="1520"/>
                  </a:lnTo>
                  <a:lnTo>
                    <a:pt x="4231" y="1620"/>
                  </a:lnTo>
                  <a:lnTo>
                    <a:pt x="4231" y="1740"/>
                  </a:lnTo>
                  <a:lnTo>
                    <a:pt x="4231" y="1860"/>
                  </a:lnTo>
                  <a:lnTo>
                    <a:pt x="4231" y="1940"/>
                  </a:lnTo>
                  <a:lnTo>
                    <a:pt x="4231" y="1980"/>
                  </a:lnTo>
                  <a:lnTo>
                    <a:pt x="4231" y="1980"/>
                  </a:lnTo>
                  <a:lnTo>
                    <a:pt x="4231" y="1960"/>
                  </a:lnTo>
                  <a:lnTo>
                    <a:pt x="4231" y="1920"/>
                  </a:lnTo>
                  <a:lnTo>
                    <a:pt x="4231" y="1860"/>
                  </a:lnTo>
                  <a:lnTo>
                    <a:pt x="4231" y="1740"/>
                  </a:lnTo>
                  <a:lnTo>
                    <a:pt x="4231" y="1700"/>
                  </a:lnTo>
                  <a:lnTo>
                    <a:pt x="4231" y="1660"/>
                  </a:lnTo>
                  <a:lnTo>
                    <a:pt x="4231" y="1660"/>
                  </a:lnTo>
                  <a:lnTo>
                    <a:pt x="4231" y="1660"/>
                  </a:lnTo>
                  <a:lnTo>
                    <a:pt x="4251" y="1660"/>
                  </a:lnTo>
                  <a:lnTo>
                    <a:pt x="4251" y="1740"/>
                  </a:lnTo>
                  <a:lnTo>
                    <a:pt x="4251" y="1860"/>
                  </a:lnTo>
                  <a:lnTo>
                    <a:pt x="4251" y="2000"/>
                  </a:lnTo>
                  <a:lnTo>
                    <a:pt x="4251" y="2140"/>
                  </a:lnTo>
                  <a:lnTo>
                    <a:pt x="4251" y="2300"/>
                  </a:lnTo>
                  <a:lnTo>
                    <a:pt x="4251" y="2440"/>
                  </a:lnTo>
                  <a:lnTo>
                    <a:pt x="4251" y="2560"/>
                  </a:lnTo>
                  <a:lnTo>
                    <a:pt x="4251" y="2640"/>
                  </a:lnTo>
                  <a:lnTo>
                    <a:pt x="4251" y="2640"/>
                  </a:lnTo>
                  <a:lnTo>
                    <a:pt x="4251" y="2620"/>
                  </a:lnTo>
                  <a:lnTo>
                    <a:pt x="4251" y="2580"/>
                  </a:lnTo>
                  <a:lnTo>
                    <a:pt x="4251" y="2480"/>
                  </a:lnTo>
                  <a:lnTo>
                    <a:pt x="4251" y="2380"/>
                  </a:lnTo>
                  <a:lnTo>
                    <a:pt x="4251" y="2340"/>
                  </a:lnTo>
                  <a:lnTo>
                    <a:pt x="4251" y="2320"/>
                  </a:lnTo>
                  <a:lnTo>
                    <a:pt x="4251" y="2320"/>
                  </a:lnTo>
                  <a:lnTo>
                    <a:pt x="4251" y="2260"/>
                  </a:lnTo>
                  <a:lnTo>
                    <a:pt x="4251" y="2180"/>
                  </a:lnTo>
                  <a:lnTo>
                    <a:pt x="4251" y="2100"/>
                  </a:lnTo>
                  <a:lnTo>
                    <a:pt x="4251" y="1980"/>
                  </a:lnTo>
                  <a:lnTo>
                    <a:pt x="4271" y="1880"/>
                  </a:lnTo>
                  <a:lnTo>
                    <a:pt x="4271" y="1800"/>
                  </a:lnTo>
                  <a:lnTo>
                    <a:pt x="4271" y="1720"/>
                  </a:lnTo>
                  <a:lnTo>
                    <a:pt x="4271" y="1660"/>
                  </a:lnTo>
                  <a:lnTo>
                    <a:pt x="4271" y="1660"/>
                  </a:lnTo>
                  <a:lnTo>
                    <a:pt x="4271" y="1720"/>
                  </a:lnTo>
                  <a:lnTo>
                    <a:pt x="4271" y="1780"/>
                  </a:lnTo>
                  <a:lnTo>
                    <a:pt x="4271" y="1980"/>
                  </a:lnTo>
                  <a:lnTo>
                    <a:pt x="4271" y="2160"/>
                  </a:lnTo>
                  <a:lnTo>
                    <a:pt x="4271" y="2240"/>
                  </a:lnTo>
                  <a:lnTo>
                    <a:pt x="4271" y="2320"/>
                  </a:lnTo>
                  <a:lnTo>
                    <a:pt x="4271" y="2440"/>
                  </a:lnTo>
                  <a:lnTo>
                    <a:pt x="4271" y="2560"/>
                  </a:lnTo>
                  <a:lnTo>
                    <a:pt x="4271" y="2600"/>
                  </a:lnTo>
                  <a:lnTo>
                    <a:pt x="4271" y="2640"/>
                  </a:lnTo>
                  <a:lnTo>
                    <a:pt x="4271" y="2640"/>
                  </a:lnTo>
                  <a:lnTo>
                    <a:pt x="4271" y="2640"/>
                  </a:lnTo>
                  <a:lnTo>
                    <a:pt x="4271" y="2600"/>
                  </a:lnTo>
                  <a:lnTo>
                    <a:pt x="4271" y="2540"/>
                  </a:lnTo>
                  <a:lnTo>
                    <a:pt x="4271" y="2440"/>
                  </a:lnTo>
                  <a:lnTo>
                    <a:pt x="4271" y="2340"/>
                  </a:lnTo>
                  <a:lnTo>
                    <a:pt x="4291" y="2140"/>
                  </a:lnTo>
                  <a:lnTo>
                    <a:pt x="4291" y="2060"/>
                  </a:lnTo>
                  <a:lnTo>
                    <a:pt x="4291" y="1980"/>
                  </a:lnTo>
                  <a:lnTo>
                    <a:pt x="4291" y="1860"/>
                  </a:lnTo>
                  <a:lnTo>
                    <a:pt x="4291" y="1760"/>
                  </a:lnTo>
                  <a:lnTo>
                    <a:pt x="4291" y="1680"/>
                  </a:lnTo>
                  <a:lnTo>
                    <a:pt x="4291" y="1660"/>
                  </a:lnTo>
                  <a:lnTo>
                    <a:pt x="4291" y="1660"/>
                  </a:lnTo>
                  <a:lnTo>
                    <a:pt x="4291" y="1680"/>
                  </a:lnTo>
                  <a:lnTo>
                    <a:pt x="4291" y="1760"/>
                  </a:lnTo>
                  <a:lnTo>
                    <a:pt x="4291" y="1860"/>
                  </a:lnTo>
                  <a:lnTo>
                    <a:pt x="4291" y="1980"/>
                  </a:lnTo>
                  <a:lnTo>
                    <a:pt x="4291" y="2060"/>
                  </a:lnTo>
                  <a:lnTo>
                    <a:pt x="4291" y="2160"/>
                  </a:lnTo>
                  <a:lnTo>
                    <a:pt x="4291" y="2420"/>
                  </a:lnTo>
                  <a:lnTo>
                    <a:pt x="4291" y="2520"/>
                  </a:lnTo>
                  <a:lnTo>
                    <a:pt x="4291" y="2600"/>
                  </a:lnTo>
                  <a:lnTo>
                    <a:pt x="4291" y="2640"/>
                  </a:lnTo>
                  <a:lnTo>
                    <a:pt x="4291" y="2660"/>
                  </a:lnTo>
                  <a:lnTo>
                    <a:pt x="4291" y="2640"/>
                  </a:lnTo>
                  <a:lnTo>
                    <a:pt x="4291" y="2600"/>
                  </a:lnTo>
                  <a:lnTo>
                    <a:pt x="4291" y="2560"/>
                  </a:lnTo>
                  <a:lnTo>
                    <a:pt x="4291" y="2480"/>
                  </a:lnTo>
                  <a:lnTo>
                    <a:pt x="4291" y="2400"/>
                  </a:lnTo>
                  <a:lnTo>
                    <a:pt x="4291" y="2200"/>
                  </a:lnTo>
                  <a:lnTo>
                    <a:pt x="4291" y="1980"/>
                  </a:lnTo>
                  <a:lnTo>
                    <a:pt x="4291" y="1760"/>
                  </a:lnTo>
                  <a:lnTo>
                    <a:pt x="4291" y="1560"/>
                  </a:lnTo>
                  <a:lnTo>
                    <a:pt x="4291" y="1480"/>
                  </a:lnTo>
                  <a:lnTo>
                    <a:pt x="4291" y="1400"/>
                  </a:lnTo>
                  <a:lnTo>
                    <a:pt x="4291" y="1360"/>
                  </a:lnTo>
                  <a:lnTo>
                    <a:pt x="4291" y="1320"/>
                  </a:lnTo>
                  <a:lnTo>
                    <a:pt x="4291" y="1300"/>
                  </a:lnTo>
                  <a:lnTo>
                    <a:pt x="4291" y="1320"/>
                  </a:lnTo>
                  <a:lnTo>
                    <a:pt x="4291" y="1360"/>
                  </a:lnTo>
                  <a:lnTo>
                    <a:pt x="4291" y="1460"/>
                  </a:lnTo>
                  <a:lnTo>
                    <a:pt x="4291" y="1560"/>
                  </a:lnTo>
                  <a:lnTo>
                    <a:pt x="4311" y="1700"/>
                  </a:lnTo>
                  <a:lnTo>
                    <a:pt x="4311" y="1820"/>
                  </a:lnTo>
                  <a:lnTo>
                    <a:pt x="4311" y="1920"/>
                  </a:lnTo>
                  <a:lnTo>
                    <a:pt x="4311" y="1980"/>
                  </a:lnTo>
                  <a:lnTo>
                    <a:pt x="4311" y="1980"/>
                  </a:lnTo>
                  <a:lnTo>
                    <a:pt x="4311" y="1920"/>
                  </a:lnTo>
                  <a:lnTo>
                    <a:pt x="4311" y="1840"/>
                  </a:lnTo>
                  <a:lnTo>
                    <a:pt x="4311" y="1740"/>
                  </a:lnTo>
                  <a:lnTo>
                    <a:pt x="4311" y="1660"/>
                  </a:lnTo>
                  <a:lnTo>
                    <a:pt x="4311" y="1600"/>
                  </a:lnTo>
                  <a:lnTo>
                    <a:pt x="4311" y="1540"/>
                  </a:lnTo>
                  <a:lnTo>
                    <a:pt x="4311" y="1400"/>
                  </a:lnTo>
                  <a:lnTo>
                    <a:pt x="4311" y="1360"/>
                  </a:lnTo>
                  <a:lnTo>
                    <a:pt x="4311" y="1320"/>
                  </a:lnTo>
                  <a:lnTo>
                    <a:pt x="4311" y="1300"/>
                  </a:lnTo>
                  <a:lnTo>
                    <a:pt x="4311" y="1320"/>
                  </a:lnTo>
                  <a:lnTo>
                    <a:pt x="4311" y="1380"/>
                  </a:lnTo>
                  <a:lnTo>
                    <a:pt x="4311" y="1500"/>
                  </a:lnTo>
                  <a:lnTo>
                    <a:pt x="4311" y="1640"/>
                  </a:lnTo>
                  <a:lnTo>
                    <a:pt x="4311" y="1800"/>
                  </a:lnTo>
                  <a:lnTo>
                    <a:pt x="4331" y="1960"/>
                  </a:lnTo>
                  <a:lnTo>
                    <a:pt x="4331" y="2100"/>
                  </a:lnTo>
                  <a:lnTo>
                    <a:pt x="4331" y="2240"/>
                  </a:lnTo>
                  <a:lnTo>
                    <a:pt x="4331" y="2320"/>
                  </a:lnTo>
                  <a:lnTo>
                    <a:pt x="4331" y="2320"/>
                  </a:lnTo>
                  <a:lnTo>
                    <a:pt x="4331" y="2300"/>
                  </a:lnTo>
                  <a:lnTo>
                    <a:pt x="4331" y="2260"/>
                  </a:lnTo>
                  <a:lnTo>
                    <a:pt x="4331" y="2140"/>
                  </a:lnTo>
                  <a:lnTo>
                    <a:pt x="4331" y="2040"/>
                  </a:lnTo>
                  <a:lnTo>
                    <a:pt x="4331" y="2000"/>
                  </a:lnTo>
                  <a:lnTo>
                    <a:pt x="4331" y="1980"/>
                  </a:lnTo>
                  <a:lnTo>
                    <a:pt x="4331" y="1980"/>
                  </a:lnTo>
                  <a:lnTo>
                    <a:pt x="4331" y="2040"/>
                  </a:lnTo>
                  <a:lnTo>
                    <a:pt x="4331" y="2120"/>
                  </a:lnTo>
                  <a:lnTo>
                    <a:pt x="4331" y="2220"/>
                  </a:lnTo>
                  <a:lnTo>
                    <a:pt x="4331" y="2340"/>
                  </a:lnTo>
                  <a:lnTo>
                    <a:pt x="4331" y="2440"/>
                  </a:lnTo>
                  <a:lnTo>
                    <a:pt x="4331" y="2520"/>
                  </a:lnTo>
                  <a:lnTo>
                    <a:pt x="4331" y="2600"/>
                  </a:lnTo>
                  <a:lnTo>
                    <a:pt x="4331" y="2640"/>
                  </a:lnTo>
                  <a:lnTo>
                    <a:pt x="4331" y="2640"/>
                  </a:lnTo>
                  <a:lnTo>
                    <a:pt x="4331" y="2620"/>
                  </a:lnTo>
                  <a:lnTo>
                    <a:pt x="4331" y="2580"/>
                  </a:lnTo>
                  <a:lnTo>
                    <a:pt x="4331" y="2520"/>
                  </a:lnTo>
                  <a:lnTo>
                    <a:pt x="4351" y="2400"/>
                  </a:lnTo>
                  <a:lnTo>
                    <a:pt x="4351" y="2360"/>
                  </a:lnTo>
                  <a:lnTo>
                    <a:pt x="4351" y="2320"/>
                  </a:lnTo>
                  <a:lnTo>
                    <a:pt x="4351" y="2320"/>
                  </a:lnTo>
                  <a:lnTo>
                    <a:pt x="4351" y="2340"/>
                  </a:lnTo>
                  <a:lnTo>
                    <a:pt x="4351" y="2380"/>
                  </a:lnTo>
                  <a:lnTo>
                    <a:pt x="4351" y="2480"/>
                  </a:lnTo>
                  <a:lnTo>
                    <a:pt x="4351" y="2580"/>
                  </a:lnTo>
                  <a:lnTo>
                    <a:pt x="4351" y="2620"/>
                  </a:lnTo>
                  <a:lnTo>
                    <a:pt x="4351" y="2640"/>
                  </a:lnTo>
                  <a:lnTo>
                    <a:pt x="4351" y="2640"/>
                  </a:lnTo>
                  <a:lnTo>
                    <a:pt x="4351" y="2580"/>
                  </a:lnTo>
                  <a:lnTo>
                    <a:pt x="4351" y="2500"/>
                  </a:lnTo>
                  <a:lnTo>
                    <a:pt x="4351" y="2380"/>
                  </a:lnTo>
                  <a:lnTo>
                    <a:pt x="4351" y="2260"/>
                  </a:lnTo>
                  <a:lnTo>
                    <a:pt x="4371" y="2160"/>
                  </a:lnTo>
                  <a:lnTo>
                    <a:pt x="4371" y="2060"/>
                  </a:lnTo>
                  <a:lnTo>
                    <a:pt x="4371" y="2000"/>
                  </a:lnTo>
                  <a:lnTo>
                    <a:pt x="4371" y="1980"/>
                  </a:lnTo>
                  <a:lnTo>
                    <a:pt x="4371" y="1980"/>
                  </a:lnTo>
                  <a:lnTo>
                    <a:pt x="4371" y="2020"/>
                  </a:lnTo>
                  <a:lnTo>
                    <a:pt x="4371" y="2100"/>
                  </a:lnTo>
                  <a:lnTo>
                    <a:pt x="4371" y="2200"/>
                  </a:lnTo>
                  <a:lnTo>
                    <a:pt x="4371" y="2320"/>
                  </a:lnTo>
                  <a:lnTo>
                    <a:pt x="4371" y="2460"/>
                  </a:lnTo>
                  <a:lnTo>
                    <a:pt x="4371" y="2560"/>
                  </a:lnTo>
                  <a:lnTo>
                    <a:pt x="4371" y="2620"/>
                  </a:lnTo>
                  <a:lnTo>
                    <a:pt x="4371" y="2640"/>
                  </a:lnTo>
                  <a:lnTo>
                    <a:pt x="4371" y="2640"/>
                  </a:lnTo>
                  <a:lnTo>
                    <a:pt x="4371" y="2620"/>
                  </a:lnTo>
                  <a:lnTo>
                    <a:pt x="4371" y="2580"/>
                  </a:lnTo>
                  <a:lnTo>
                    <a:pt x="4371" y="2540"/>
                  </a:lnTo>
                  <a:lnTo>
                    <a:pt x="4371" y="2460"/>
                  </a:lnTo>
                  <a:lnTo>
                    <a:pt x="4371" y="2300"/>
                  </a:lnTo>
                  <a:lnTo>
                    <a:pt x="4371" y="2140"/>
                  </a:lnTo>
                  <a:lnTo>
                    <a:pt x="4371" y="1960"/>
                  </a:lnTo>
                  <a:lnTo>
                    <a:pt x="4371" y="1800"/>
                  </a:lnTo>
                  <a:lnTo>
                    <a:pt x="4371" y="1740"/>
                  </a:lnTo>
                  <a:lnTo>
                    <a:pt x="4371" y="1700"/>
                  </a:lnTo>
                  <a:lnTo>
                    <a:pt x="4371" y="1680"/>
                  </a:lnTo>
                  <a:lnTo>
                    <a:pt x="4371" y="1660"/>
                  </a:lnTo>
                  <a:lnTo>
                    <a:pt x="4371" y="1660"/>
                  </a:lnTo>
                  <a:lnTo>
                    <a:pt x="4371" y="1700"/>
                  </a:lnTo>
                  <a:lnTo>
                    <a:pt x="4371" y="1740"/>
                  </a:lnTo>
                  <a:lnTo>
                    <a:pt x="4371" y="1800"/>
                  </a:lnTo>
                  <a:lnTo>
                    <a:pt x="4371" y="1940"/>
                  </a:lnTo>
                  <a:lnTo>
                    <a:pt x="4371" y="2100"/>
                  </a:lnTo>
                  <a:lnTo>
                    <a:pt x="4371" y="2280"/>
                  </a:lnTo>
                  <a:lnTo>
                    <a:pt x="4371" y="2440"/>
                  </a:lnTo>
                  <a:lnTo>
                    <a:pt x="4371" y="2560"/>
                  </a:lnTo>
                  <a:lnTo>
                    <a:pt x="4371" y="2620"/>
                  </a:lnTo>
                  <a:lnTo>
                    <a:pt x="4371" y="2640"/>
                  </a:lnTo>
                  <a:lnTo>
                    <a:pt x="4371" y="2660"/>
                  </a:lnTo>
                  <a:lnTo>
                    <a:pt x="4371" y="2660"/>
                  </a:lnTo>
                  <a:lnTo>
                    <a:pt x="4371" y="2620"/>
                  </a:lnTo>
                  <a:lnTo>
                    <a:pt x="4371" y="2560"/>
                  </a:lnTo>
                  <a:lnTo>
                    <a:pt x="4371" y="2440"/>
                  </a:lnTo>
                  <a:lnTo>
                    <a:pt x="4371" y="2360"/>
                  </a:lnTo>
                  <a:lnTo>
                    <a:pt x="4371" y="2320"/>
                  </a:lnTo>
                  <a:lnTo>
                    <a:pt x="4371" y="2220"/>
                  </a:lnTo>
                  <a:lnTo>
                    <a:pt x="4371" y="2100"/>
                  </a:lnTo>
                  <a:lnTo>
                    <a:pt x="4391" y="2020"/>
                  </a:lnTo>
                  <a:lnTo>
                    <a:pt x="4391" y="2000"/>
                  </a:lnTo>
                  <a:lnTo>
                    <a:pt x="4391" y="1980"/>
                  </a:lnTo>
                  <a:lnTo>
                    <a:pt x="4391" y="2000"/>
                  </a:lnTo>
                  <a:lnTo>
                    <a:pt x="4391" y="2020"/>
                  </a:lnTo>
                  <a:lnTo>
                    <a:pt x="4391" y="2120"/>
                  </a:lnTo>
                  <a:lnTo>
                    <a:pt x="4391" y="2240"/>
                  </a:lnTo>
                  <a:lnTo>
                    <a:pt x="4391" y="2280"/>
                  </a:lnTo>
                  <a:lnTo>
                    <a:pt x="4391" y="2320"/>
                  </a:lnTo>
                  <a:lnTo>
                    <a:pt x="4391" y="2320"/>
                  </a:lnTo>
                  <a:lnTo>
                    <a:pt x="4391" y="2340"/>
                  </a:lnTo>
                  <a:lnTo>
                    <a:pt x="4391" y="2380"/>
                  </a:lnTo>
                  <a:lnTo>
                    <a:pt x="4391" y="2480"/>
                  </a:lnTo>
                  <a:lnTo>
                    <a:pt x="4391" y="2580"/>
                  </a:lnTo>
                  <a:lnTo>
                    <a:pt x="4391" y="2620"/>
                  </a:lnTo>
                  <a:lnTo>
                    <a:pt x="4391" y="2640"/>
                  </a:lnTo>
                  <a:lnTo>
                    <a:pt x="4391" y="2640"/>
                  </a:lnTo>
                  <a:lnTo>
                    <a:pt x="4410" y="2640"/>
                  </a:lnTo>
                  <a:lnTo>
                    <a:pt x="4410" y="2640"/>
                  </a:lnTo>
                  <a:lnTo>
                    <a:pt x="4410" y="2580"/>
                  </a:lnTo>
                  <a:lnTo>
                    <a:pt x="4410" y="2500"/>
                  </a:lnTo>
                  <a:lnTo>
                    <a:pt x="4410" y="2400"/>
                  </a:lnTo>
                  <a:lnTo>
                    <a:pt x="4410" y="2320"/>
                  </a:lnTo>
                  <a:lnTo>
                    <a:pt x="4410" y="1980"/>
                  </a:lnTo>
                  <a:lnTo>
                    <a:pt x="4410" y="1880"/>
                  </a:lnTo>
                  <a:lnTo>
                    <a:pt x="4410" y="1780"/>
                  </a:lnTo>
                  <a:lnTo>
                    <a:pt x="4430" y="1700"/>
                  </a:lnTo>
                  <a:lnTo>
                    <a:pt x="4430" y="1660"/>
                  </a:lnTo>
                  <a:lnTo>
                    <a:pt x="4430" y="1660"/>
                  </a:lnTo>
                  <a:lnTo>
                    <a:pt x="4430" y="1680"/>
                  </a:lnTo>
                  <a:lnTo>
                    <a:pt x="4430" y="1700"/>
                  </a:lnTo>
                  <a:lnTo>
                    <a:pt x="4430" y="1800"/>
                  </a:lnTo>
                  <a:lnTo>
                    <a:pt x="4430" y="1900"/>
                  </a:lnTo>
                  <a:lnTo>
                    <a:pt x="4430" y="1960"/>
                  </a:lnTo>
                  <a:lnTo>
                    <a:pt x="4430" y="1980"/>
                  </a:lnTo>
                  <a:lnTo>
                    <a:pt x="4430" y="1980"/>
                  </a:lnTo>
                  <a:lnTo>
                    <a:pt x="4430" y="2000"/>
                  </a:lnTo>
                  <a:lnTo>
                    <a:pt x="4430" y="2040"/>
                  </a:lnTo>
                  <a:lnTo>
                    <a:pt x="4430" y="2140"/>
                  </a:lnTo>
                  <a:lnTo>
                    <a:pt x="4430" y="2260"/>
                  </a:lnTo>
                  <a:lnTo>
                    <a:pt x="4430" y="2300"/>
                  </a:lnTo>
                  <a:lnTo>
                    <a:pt x="4430" y="2320"/>
                  </a:lnTo>
                  <a:lnTo>
                    <a:pt x="4430" y="2320"/>
                  </a:lnTo>
                  <a:lnTo>
                    <a:pt x="4430" y="2340"/>
                  </a:lnTo>
                  <a:lnTo>
                    <a:pt x="4430" y="2400"/>
                  </a:lnTo>
                  <a:lnTo>
                    <a:pt x="4430" y="2500"/>
                  </a:lnTo>
                  <a:lnTo>
                    <a:pt x="4450" y="2600"/>
                  </a:lnTo>
                  <a:lnTo>
                    <a:pt x="4450" y="2620"/>
                  </a:lnTo>
                  <a:lnTo>
                    <a:pt x="4450" y="2640"/>
                  </a:lnTo>
                  <a:lnTo>
                    <a:pt x="4450" y="2620"/>
                  </a:lnTo>
                  <a:lnTo>
                    <a:pt x="4450" y="2600"/>
                  </a:lnTo>
                  <a:lnTo>
                    <a:pt x="4450" y="2500"/>
                  </a:lnTo>
                  <a:lnTo>
                    <a:pt x="4450" y="2400"/>
                  </a:lnTo>
                  <a:lnTo>
                    <a:pt x="4450" y="2340"/>
                  </a:lnTo>
                  <a:lnTo>
                    <a:pt x="4450" y="2320"/>
                  </a:lnTo>
                  <a:lnTo>
                    <a:pt x="4450" y="2320"/>
                  </a:lnTo>
                  <a:lnTo>
                    <a:pt x="4450" y="2320"/>
                  </a:lnTo>
                  <a:lnTo>
                    <a:pt x="4450" y="2240"/>
                  </a:lnTo>
                  <a:lnTo>
                    <a:pt x="4450" y="2100"/>
                  </a:lnTo>
                  <a:lnTo>
                    <a:pt x="4450" y="1940"/>
                  </a:lnTo>
                  <a:lnTo>
                    <a:pt x="4450" y="1780"/>
                  </a:lnTo>
                  <a:lnTo>
                    <a:pt x="4470" y="1620"/>
                  </a:lnTo>
                  <a:lnTo>
                    <a:pt x="4470" y="1480"/>
                  </a:lnTo>
                  <a:lnTo>
                    <a:pt x="4470" y="1380"/>
                  </a:lnTo>
                  <a:lnTo>
                    <a:pt x="4470" y="1340"/>
                  </a:lnTo>
                  <a:lnTo>
                    <a:pt x="4470" y="1320"/>
                  </a:lnTo>
                  <a:lnTo>
                    <a:pt x="4470" y="1320"/>
                  </a:lnTo>
                  <a:lnTo>
                    <a:pt x="4470" y="1380"/>
                  </a:lnTo>
                  <a:lnTo>
                    <a:pt x="4470" y="1460"/>
                  </a:lnTo>
                  <a:lnTo>
                    <a:pt x="4470" y="1560"/>
                  </a:lnTo>
                  <a:lnTo>
                    <a:pt x="4470" y="1800"/>
                  </a:lnTo>
                  <a:lnTo>
                    <a:pt x="4470" y="1900"/>
                  </a:lnTo>
                  <a:lnTo>
                    <a:pt x="4470" y="1980"/>
                  </a:lnTo>
                  <a:lnTo>
                    <a:pt x="4470" y="2100"/>
                  </a:lnTo>
                  <a:lnTo>
                    <a:pt x="4470" y="2200"/>
                  </a:lnTo>
                  <a:lnTo>
                    <a:pt x="4470" y="2260"/>
                  </a:lnTo>
                  <a:lnTo>
                    <a:pt x="4470" y="2320"/>
                  </a:lnTo>
                  <a:lnTo>
                    <a:pt x="4470" y="2320"/>
                  </a:lnTo>
                  <a:lnTo>
                    <a:pt x="4470" y="2260"/>
                  </a:lnTo>
                  <a:lnTo>
                    <a:pt x="4470" y="2160"/>
                  </a:lnTo>
                  <a:lnTo>
                    <a:pt x="4470" y="2040"/>
                  </a:lnTo>
                  <a:lnTo>
                    <a:pt x="4470" y="1920"/>
                  </a:lnTo>
                  <a:lnTo>
                    <a:pt x="4470" y="1820"/>
                  </a:lnTo>
                  <a:lnTo>
                    <a:pt x="4470" y="1720"/>
                  </a:lnTo>
                  <a:lnTo>
                    <a:pt x="4470" y="1660"/>
                  </a:lnTo>
                  <a:lnTo>
                    <a:pt x="4470" y="1660"/>
                  </a:lnTo>
                  <a:lnTo>
                    <a:pt x="4470" y="1660"/>
                  </a:lnTo>
                  <a:lnTo>
                    <a:pt x="4470" y="1680"/>
                  </a:lnTo>
                  <a:lnTo>
                    <a:pt x="4470" y="1720"/>
                  </a:lnTo>
                  <a:lnTo>
                    <a:pt x="4470" y="1820"/>
                  </a:lnTo>
                  <a:lnTo>
                    <a:pt x="4470" y="1960"/>
                  </a:lnTo>
                  <a:lnTo>
                    <a:pt x="4470" y="2100"/>
                  </a:lnTo>
                  <a:lnTo>
                    <a:pt x="4490" y="2280"/>
                  </a:lnTo>
                  <a:lnTo>
                    <a:pt x="4490" y="2420"/>
                  </a:lnTo>
                  <a:lnTo>
                    <a:pt x="4490" y="2560"/>
                  </a:lnTo>
                  <a:lnTo>
                    <a:pt x="4490" y="2640"/>
                  </a:lnTo>
                  <a:lnTo>
                    <a:pt x="4490" y="2640"/>
                  </a:lnTo>
                  <a:lnTo>
                    <a:pt x="4490" y="2640"/>
                  </a:lnTo>
                  <a:lnTo>
                    <a:pt x="4490" y="2620"/>
                  </a:lnTo>
                  <a:lnTo>
                    <a:pt x="4490" y="2580"/>
                  </a:lnTo>
                  <a:lnTo>
                    <a:pt x="4490" y="2480"/>
                  </a:lnTo>
                  <a:lnTo>
                    <a:pt x="4490" y="2380"/>
                  </a:lnTo>
                  <a:lnTo>
                    <a:pt x="4490" y="2340"/>
                  </a:lnTo>
                  <a:lnTo>
                    <a:pt x="4490" y="2320"/>
                  </a:lnTo>
                  <a:lnTo>
                    <a:pt x="4490" y="2320"/>
                  </a:lnTo>
                  <a:lnTo>
                    <a:pt x="4510" y="2320"/>
                  </a:lnTo>
                  <a:lnTo>
                    <a:pt x="4510" y="2340"/>
                  </a:lnTo>
                  <a:lnTo>
                    <a:pt x="4510" y="2400"/>
                  </a:lnTo>
                  <a:lnTo>
                    <a:pt x="4510" y="2500"/>
                  </a:lnTo>
                  <a:lnTo>
                    <a:pt x="4510" y="2600"/>
                  </a:lnTo>
                  <a:lnTo>
                    <a:pt x="4510" y="2620"/>
                  </a:lnTo>
                  <a:lnTo>
                    <a:pt x="4510" y="2640"/>
                  </a:lnTo>
                  <a:lnTo>
                    <a:pt x="4510" y="2620"/>
                  </a:lnTo>
                  <a:lnTo>
                    <a:pt x="4510" y="2540"/>
                  </a:lnTo>
                  <a:lnTo>
                    <a:pt x="4510" y="2440"/>
                  </a:lnTo>
                  <a:lnTo>
                    <a:pt x="4510" y="2320"/>
                  </a:lnTo>
                  <a:lnTo>
                    <a:pt x="4510" y="2240"/>
                  </a:lnTo>
                  <a:lnTo>
                    <a:pt x="4510" y="2140"/>
                  </a:lnTo>
                  <a:lnTo>
                    <a:pt x="4510" y="1900"/>
                  </a:lnTo>
                  <a:lnTo>
                    <a:pt x="4510" y="1800"/>
                  </a:lnTo>
                  <a:lnTo>
                    <a:pt x="4510" y="1720"/>
                  </a:lnTo>
                  <a:lnTo>
                    <a:pt x="4510" y="1660"/>
                  </a:lnTo>
                  <a:lnTo>
                    <a:pt x="4510" y="1660"/>
                  </a:lnTo>
                  <a:lnTo>
                    <a:pt x="4510" y="1680"/>
                  </a:lnTo>
                  <a:lnTo>
                    <a:pt x="4510" y="1720"/>
                  </a:lnTo>
                  <a:lnTo>
                    <a:pt x="4510" y="1820"/>
                  </a:lnTo>
                  <a:lnTo>
                    <a:pt x="4510" y="1960"/>
                  </a:lnTo>
                  <a:lnTo>
                    <a:pt x="4510" y="2120"/>
                  </a:lnTo>
                  <a:lnTo>
                    <a:pt x="4510" y="2300"/>
                  </a:lnTo>
                  <a:lnTo>
                    <a:pt x="4510" y="2440"/>
                  </a:lnTo>
                  <a:lnTo>
                    <a:pt x="4510" y="2560"/>
                  </a:lnTo>
                  <a:lnTo>
                    <a:pt x="4510" y="2620"/>
                  </a:lnTo>
                  <a:lnTo>
                    <a:pt x="4510" y="2640"/>
                  </a:lnTo>
                  <a:lnTo>
                    <a:pt x="4510" y="2660"/>
                  </a:lnTo>
                  <a:lnTo>
                    <a:pt x="4510" y="2640"/>
                  </a:lnTo>
                  <a:lnTo>
                    <a:pt x="4510" y="2580"/>
                  </a:lnTo>
                  <a:lnTo>
                    <a:pt x="4510" y="2520"/>
                  </a:lnTo>
                  <a:lnTo>
                    <a:pt x="4530" y="2460"/>
                  </a:lnTo>
                  <a:lnTo>
                    <a:pt x="4530" y="2380"/>
                  </a:lnTo>
                  <a:lnTo>
                    <a:pt x="4530" y="2340"/>
                  </a:lnTo>
                  <a:lnTo>
                    <a:pt x="4530" y="2320"/>
                  </a:lnTo>
                  <a:lnTo>
                    <a:pt x="4530" y="2340"/>
                  </a:lnTo>
                  <a:lnTo>
                    <a:pt x="4530" y="2360"/>
                  </a:lnTo>
                  <a:lnTo>
                    <a:pt x="4530" y="2460"/>
                  </a:lnTo>
                  <a:lnTo>
                    <a:pt x="4530" y="2560"/>
                  </a:lnTo>
                  <a:lnTo>
                    <a:pt x="4530" y="2620"/>
                  </a:lnTo>
                  <a:lnTo>
                    <a:pt x="4530" y="2640"/>
                  </a:lnTo>
                  <a:lnTo>
                    <a:pt x="4530" y="2640"/>
                  </a:lnTo>
                  <a:lnTo>
                    <a:pt x="4530" y="2640"/>
                  </a:lnTo>
                  <a:lnTo>
                    <a:pt x="4530" y="2620"/>
                  </a:lnTo>
                  <a:lnTo>
                    <a:pt x="4530" y="2560"/>
                  </a:lnTo>
                  <a:lnTo>
                    <a:pt x="4530" y="2460"/>
                  </a:lnTo>
                  <a:lnTo>
                    <a:pt x="4550" y="2360"/>
                  </a:lnTo>
                  <a:lnTo>
                    <a:pt x="4550" y="2340"/>
                  </a:lnTo>
                  <a:lnTo>
                    <a:pt x="4550" y="2320"/>
                  </a:lnTo>
                  <a:lnTo>
                    <a:pt x="4550" y="2340"/>
                  </a:lnTo>
                  <a:lnTo>
                    <a:pt x="4550" y="2360"/>
                  </a:lnTo>
                  <a:lnTo>
                    <a:pt x="4550" y="2420"/>
                  </a:lnTo>
                  <a:lnTo>
                    <a:pt x="4550" y="2480"/>
                  </a:lnTo>
                  <a:lnTo>
                    <a:pt x="4550" y="2580"/>
                  </a:lnTo>
                  <a:lnTo>
                    <a:pt x="4550" y="2620"/>
                  </a:lnTo>
                  <a:lnTo>
                    <a:pt x="4550" y="2640"/>
                  </a:lnTo>
                  <a:lnTo>
                    <a:pt x="4550" y="2620"/>
                  </a:lnTo>
                  <a:lnTo>
                    <a:pt x="4550" y="2580"/>
                  </a:lnTo>
                  <a:lnTo>
                    <a:pt x="4550" y="2540"/>
                  </a:lnTo>
                  <a:lnTo>
                    <a:pt x="4550" y="2480"/>
                  </a:lnTo>
                  <a:lnTo>
                    <a:pt x="4550" y="2360"/>
                  </a:lnTo>
                  <a:lnTo>
                    <a:pt x="4550" y="2340"/>
                  </a:lnTo>
                  <a:lnTo>
                    <a:pt x="4550" y="2320"/>
                  </a:lnTo>
                  <a:lnTo>
                    <a:pt x="4550" y="2340"/>
                  </a:lnTo>
                  <a:lnTo>
                    <a:pt x="4550" y="2360"/>
                  </a:lnTo>
                  <a:lnTo>
                    <a:pt x="4550" y="2460"/>
                  </a:lnTo>
                  <a:lnTo>
                    <a:pt x="4550" y="2560"/>
                  </a:lnTo>
                  <a:lnTo>
                    <a:pt x="4550" y="2620"/>
                  </a:lnTo>
                  <a:lnTo>
                    <a:pt x="4550" y="2640"/>
                  </a:lnTo>
                  <a:lnTo>
                    <a:pt x="4550" y="2640"/>
                  </a:lnTo>
                  <a:lnTo>
                    <a:pt x="4550" y="2640"/>
                  </a:lnTo>
                  <a:lnTo>
                    <a:pt x="4570" y="2640"/>
                  </a:lnTo>
                  <a:lnTo>
                    <a:pt x="4570" y="2620"/>
                  </a:lnTo>
                  <a:lnTo>
                    <a:pt x="4570" y="2580"/>
                  </a:lnTo>
                  <a:lnTo>
                    <a:pt x="4570" y="2480"/>
                  </a:lnTo>
                  <a:lnTo>
                    <a:pt x="4570" y="2380"/>
                  </a:lnTo>
                  <a:lnTo>
                    <a:pt x="4570" y="2340"/>
                  </a:lnTo>
                  <a:lnTo>
                    <a:pt x="4570" y="2320"/>
                  </a:lnTo>
                  <a:lnTo>
                    <a:pt x="4570" y="2320"/>
                  </a:lnTo>
                  <a:lnTo>
                    <a:pt x="4570" y="2340"/>
                  </a:lnTo>
                  <a:lnTo>
                    <a:pt x="4570" y="2380"/>
                  </a:lnTo>
                  <a:lnTo>
                    <a:pt x="4570" y="2480"/>
                  </a:lnTo>
                  <a:lnTo>
                    <a:pt x="4570" y="2580"/>
                  </a:lnTo>
                  <a:lnTo>
                    <a:pt x="4570" y="2620"/>
                  </a:lnTo>
                  <a:lnTo>
                    <a:pt x="4570" y="2640"/>
                  </a:lnTo>
                  <a:lnTo>
                    <a:pt x="4570" y="2640"/>
                  </a:lnTo>
                  <a:lnTo>
                    <a:pt x="4590" y="2640"/>
                  </a:lnTo>
                  <a:lnTo>
                    <a:pt x="4590" y="2640"/>
                  </a:lnTo>
                  <a:lnTo>
                    <a:pt x="4590" y="2640"/>
                  </a:lnTo>
                  <a:lnTo>
                    <a:pt x="4590" y="2640"/>
                  </a:lnTo>
                  <a:lnTo>
                    <a:pt x="4590" y="2640"/>
                  </a:lnTo>
                  <a:lnTo>
                    <a:pt x="4590" y="2580"/>
                  </a:lnTo>
                  <a:lnTo>
                    <a:pt x="4590" y="2500"/>
                  </a:lnTo>
                  <a:lnTo>
                    <a:pt x="4610" y="2400"/>
                  </a:lnTo>
                  <a:lnTo>
                    <a:pt x="4610" y="2320"/>
                  </a:lnTo>
                  <a:lnTo>
                    <a:pt x="4610" y="2280"/>
                  </a:lnTo>
                  <a:lnTo>
                    <a:pt x="4610" y="2220"/>
                  </a:lnTo>
                  <a:lnTo>
                    <a:pt x="4610" y="2080"/>
                  </a:lnTo>
                  <a:lnTo>
                    <a:pt x="4610" y="2040"/>
                  </a:lnTo>
                  <a:lnTo>
                    <a:pt x="4610" y="2000"/>
                  </a:lnTo>
                  <a:lnTo>
                    <a:pt x="4610" y="1980"/>
                  </a:lnTo>
                  <a:lnTo>
                    <a:pt x="4610" y="1980"/>
                  </a:lnTo>
                  <a:lnTo>
                    <a:pt x="4610" y="2020"/>
                  </a:lnTo>
                  <a:lnTo>
                    <a:pt x="4610" y="2100"/>
                  </a:lnTo>
                  <a:lnTo>
                    <a:pt x="4610" y="2200"/>
                  </a:lnTo>
                  <a:lnTo>
                    <a:pt x="4610" y="2300"/>
                  </a:lnTo>
                  <a:lnTo>
                    <a:pt x="4610" y="2420"/>
                  </a:lnTo>
                  <a:lnTo>
                    <a:pt x="4610" y="2520"/>
                  </a:lnTo>
                  <a:lnTo>
                    <a:pt x="4610" y="2600"/>
                  </a:lnTo>
                  <a:lnTo>
                    <a:pt x="4610" y="2640"/>
                  </a:lnTo>
                  <a:lnTo>
                    <a:pt x="4610" y="2640"/>
                  </a:lnTo>
                  <a:lnTo>
                    <a:pt x="4610" y="2620"/>
                  </a:lnTo>
                  <a:lnTo>
                    <a:pt x="4610" y="2580"/>
                  </a:lnTo>
                  <a:lnTo>
                    <a:pt x="4610" y="2520"/>
                  </a:lnTo>
                  <a:lnTo>
                    <a:pt x="4610" y="2400"/>
                  </a:lnTo>
                  <a:lnTo>
                    <a:pt x="4610" y="2360"/>
                  </a:lnTo>
                  <a:lnTo>
                    <a:pt x="4610" y="2320"/>
                  </a:lnTo>
                  <a:lnTo>
                    <a:pt x="4610" y="2320"/>
                  </a:lnTo>
                  <a:lnTo>
                    <a:pt x="4630" y="2320"/>
                  </a:lnTo>
                  <a:lnTo>
                    <a:pt x="4630" y="2340"/>
                  </a:lnTo>
                  <a:lnTo>
                    <a:pt x="4630" y="2380"/>
                  </a:lnTo>
                  <a:lnTo>
                    <a:pt x="4630" y="2480"/>
                  </a:lnTo>
                  <a:lnTo>
                    <a:pt x="4630" y="2580"/>
                  </a:lnTo>
                  <a:lnTo>
                    <a:pt x="4630" y="2620"/>
                  </a:lnTo>
                  <a:lnTo>
                    <a:pt x="4630" y="2640"/>
                  </a:lnTo>
                  <a:lnTo>
                    <a:pt x="4630" y="2640"/>
                  </a:lnTo>
                  <a:lnTo>
                    <a:pt x="4630" y="2620"/>
                  </a:lnTo>
                  <a:lnTo>
                    <a:pt x="4630" y="2560"/>
                  </a:lnTo>
                  <a:lnTo>
                    <a:pt x="4630" y="2460"/>
                  </a:lnTo>
                  <a:lnTo>
                    <a:pt x="4630" y="2360"/>
                  </a:lnTo>
                  <a:lnTo>
                    <a:pt x="4630" y="2340"/>
                  </a:lnTo>
                  <a:lnTo>
                    <a:pt x="4630" y="2320"/>
                  </a:lnTo>
                  <a:lnTo>
                    <a:pt x="4630" y="2340"/>
                  </a:lnTo>
                  <a:lnTo>
                    <a:pt x="4630" y="2360"/>
                  </a:lnTo>
                  <a:lnTo>
                    <a:pt x="4630" y="2420"/>
                  </a:lnTo>
                  <a:lnTo>
                    <a:pt x="4630" y="2480"/>
                  </a:lnTo>
                  <a:lnTo>
                    <a:pt x="4630" y="2580"/>
                  </a:lnTo>
                  <a:lnTo>
                    <a:pt x="4630" y="2620"/>
                  </a:lnTo>
                  <a:lnTo>
                    <a:pt x="4630" y="2640"/>
                  </a:lnTo>
                  <a:lnTo>
                    <a:pt x="4630" y="2640"/>
                  </a:lnTo>
                  <a:lnTo>
                    <a:pt x="4630" y="2600"/>
                  </a:lnTo>
                  <a:lnTo>
                    <a:pt x="4630" y="2520"/>
                  </a:lnTo>
                  <a:lnTo>
                    <a:pt x="4650" y="2420"/>
                  </a:lnTo>
                  <a:lnTo>
                    <a:pt x="4650" y="2320"/>
                  </a:lnTo>
                  <a:lnTo>
                    <a:pt x="4650" y="2280"/>
                  </a:lnTo>
                  <a:lnTo>
                    <a:pt x="4650" y="2220"/>
                  </a:lnTo>
                  <a:lnTo>
                    <a:pt x="4650" y="2080"/>
                  </a:lnTo>
                  <a:lnTo>
                    <a:pt x="4650" y="2040"/>
                  </a:lnTo>
                  <a:lnTo>
                    <a:pt x="4650" y="2000"/>
                  </a:lnTo>
                  <a:lnTo>
                    <a:pt x="4650" y="1980"/>
                  </a:lnTo>
                  <a:lnTo>
                    <a:pt x="4650" y="1980"/>
                  </a:lnTo>
                  <a:lnTo>
                    <a:pt x="4650" y="2020"/>
                  </a:lnTo>
                  <a:lnTo>
                    <a:pt x="4650" y="2080"/>
                  </a:lnTo>
                  <a:lnTo>
                    <a:pt x="4650" y="2180"/>
                  </a:lnTo>
                  <a:lnTo>
                    <a:pt x="4650" y="2280"/>
                  </a:lnTo>
                  <a:lnTo>
                    <a:pt x="4650" y="2400"/>
                  </a:lnTo>
                  <a:lnTo>
                    <a:pt x="4650" y="2500"/>
                  </a:lnTo>
                  <a:lnTo>
                    <a:pt x="4650" y="2580"/>
                  </a:lnTo>
                  <a:lnTo>
                    <a:pt x="4650" y="2640"/>
                  </a:lnTo>
                  <a:lnTo>
                    <a:pt x="4650" y="2640"/>
                  </a:lnTo>
                  <a:lnTo>
                    <a:pt x="4650" y="2620"/>
                  </a:lnTo>
                  <a:lnTo>
                    <a:pt x="4650" y="2560"/>
                  </a:lnTo>
                  <a:lnTo>
                    <a:pt x="4650" y="2460"/>
                  </a:lnTo>
                  <a:lnTo>
                    <a:pt x="4670" y="2360"/>
                  </a:lnTo>
                  <a:lnTo>
                    <a:pt x="4670" y="2340"/>
                  </a:lnTo>
                  <a:lnTo>
                    <a:pt x="4670" y="2320"/>
                  </a:lnTo>
                  <a:lnTo>
                    <a:pt x="4670" y="2340"/>
                  </a:lnTo>
                  <a:lnTo>
                    <a:pt x="4670" y="2360"/>
                  </a:lnTo>
                  <a:lnTo>
                    <a:pt x="4670" y="2460"/>
                  </a:lnTo>
                  <a:lnTo>
                    <a:pt x="4670" y="2560"/>
                  </a:lnTo>
                  <a:lnTo>
                    <a:pt x="4670" y="2620"/>
                  </a:lnTo>
                  <a:lnTo>
                    <a:pt x="4670" y="2640"/>
                  </a:lnTo>
                  <a:lnTo>
                    <a:pt x="4670" y="2640"/>
                  </a:lnTo>
                  <a:lnTo>
                    <a:pt x="4670" y="2640"/>
                  </a:lnTo>
                  <a:lnTo>
                    <a:pt x="4670" y="2620"/>
                  </a:lnTo>
                  <a:lnTo>
                    <a:pt x="4670" y="2580"/>
                  </a:lnTo>
                  <a:lnTo>
                    <a:pt x="4670" y="2480"/>
                  </a:lnTo>
                  <a:lnTo>
                    <a:pt x="4670" y="2380"/>
                  </a:lnTo>
                  <a:lnTo>
                    <a:pt x="4670" y="2340"/>
                  </a:lnTo>
                  <a:lnTo>
                    <a:pt x="4670" y="2320"/>
                  </a:lnTo>
                  <a:lnTo>
                    <a:pt x="4670" y="2320"/>
                  </a:lnTo>
                  <a:lnTo>
                    <a:pt x="4690" y="2320"/>
                  </a:lnTo>
                  <a:lnTo>
                    <a:pt x="4690" y="2340"/>
                  </a:lnTo>
                  <a:lnTo>
                    <a:pt x="4690" y="2380"/>
                  </a:lnTo>
                  <a:lnTo>
                    <a:pt x="4690" y="2480"/>
                  </a:lnTo>
                  <a:lnTo>
                    <a:pt x="4690" y="2580"/>
                  </a:lnTo>
                  <a:lnTo>
                    <a:pt x="4690" y="2620"/>
                  </a:lnTo>
                  <a:lnTo>
                    <a:pt x="4690" y="2640"/>
                  </a:lnTo>
                  <a:lnTo>
                    <a:pt x="4690" y="2640"/>
                  </a:lnTo>
                  <a:lnTo>
                    <a:pt x="4690" y="2640"/>
                  </a:lnTo>
                  <a:lnTo>
                    <a:pt x="4690" y="2620"/>
                  </a:lnTo>
                  <a:lnTo>
                    <a:pt x="4690" y="2560"/>
                  </a:lnTo>
                  <a:lnTo>
                    <a:pt x="4690" y="2460"/>
                  </a:lnTo>
                  <a:lnTo>
                    <a:pt x="4710" y="2360"/>
                  </a:lnTo>
                  <a:lnTo>
                    <a:pt x="4710" y="2340"/>
                  </a:lnTo>
                  <a:lnTo>
                    <a:pt x="4710" y="2320"/>
                  </a:lnTo>
                  <a:lnTo>
                    <a:pt x="4710" y="2340"/>
                  </a:lnTo>
                  <a:lnTo>
                    <a:pt x="4710" y="2360"/>
                  </a:lnTo>
                  <a:lnTo>
                    <a:pt x="4710" y="2420"/>
                  </a:lnTo>
                  <a:lnTo>
                    <a:pt x="4710" y="2480"/>
                  </a:lnTo>
                  <a:lnTo>
                    <a:pt x="4710" y="2580"/>
                  </a:lnTo>
                  <a:lnTo>
                    <a:pt x="4710" y="2620"/>
                  </a:lnTo>
                  <a:lnTo>
                    <a:pt x="4710" y="2640"/>
                  </a:lnTo>
                  <a:lnTo>
                    <a:pt x="4710" y="2620"/>
                  </a:lnTo>
                  <a:lnTo>
                    <a:pt x="4710" y="2600"/>
                  </a:lnTo>
                  <a:lnTo>
                    <a:pt x="4710" y="2500"/>
                  </a:lnTo>
                  <a:lnTo>
                    <a:pt x="4710" y="2400"/>
                  </a:lnTo>
                  <a:lnTo>
                    <a:pt x="4710" y="2340"/>
                  </a:lnTo>
                  <a:lnTo>
                    <a:pt x="4710" y="2320"/>
                  </a:lnTo>
                  <a:lnTo>
                    <a:pt x="4710" y="2320"/>
                  </a:lnTo>
                  <a:lnTo>
                    <a:pt x="4710" y="2320"/>
                  </a:lnTo>
                  <a:lnTo>
                    <a:pt x="4710" y="2320"/>
                  </a:lnTo>
                  <a:lnTo>
                    <a:pt x="4730" y="2320"/>
                  </a:lnTo>
                  <a:lnTo>
                    <a:pt x="4730" y="2340"/>
                  </a:lnTo>
                  <a:lnTo>
                    <a:pt x="4730" y="2400"/>
                  </a:lnTo>
                  <a:lnTo>
                    <a:pt x="4730" y="2500"/>
                  </a:lnTo>
                  <a:lnTo>
                    <a:pt x="4730" y="2600"/>
                  </a:lnTo>
                  <a:lnTo>
                    <a:pt x="4730" y="2620"/>
                  </a:lnTo>
                  <a:lnTo>
                    <a:pt x="4730" y="2640"/>
                  </a:lnTo>
                  <a:lnTo>
                    <a:pt x="4730" y="2620"/>
                  </a:lnTo>
                  <a:lnTo>
                    <a:pt x="4730" y="2580"/>
                  </a:lnTo>
                  <a:lnTo>
                    <a:pt x="4730" y="2540"/>
                  </a:lnTo>
                  <a:lnTo>
                    <a:pt x="4730" y="2480"/>
                  </a:lnTo>
                  <a:lnTo>
                    <a:pt x="4730" y="2360"/>
                  </a:lnTo>
                  <a:lnTo>
                    <a:pt x="4730" y="2340"/>
                  </a:lnTo>
                  <a:lnTo>
                    <a:pt x="4730" y="2320"/>
                  </a:lnTo>
                  <a:lnTo>
                    <a:pt x="4730" y="2340"/>
                  </a:lnTo>
                  <a:lnTo>
                    <a:pt x="4730" y="2360"/>
                  </a:lnTo>
                  <a:lnTo>
                    <a:pt x="4730" y="2460"/>
                  </a:lnTo>
                  <a:lnTo>
                    <a:pt x="4730" y="2560"/>
                  </a:lnTo>
                  <a:lnTo>
                    <a:pt x="4730" y="2620"/>
                  </a:lnTo>
                  <a:lnTo>
                    <a:pt x="4730" y="2640"/>
                  </a:lnTo>
                  <a:lnTo>
                    <a:pt x="4730" y="2640"/>
                  </a:lnTo>
                  <a:lnTo>
                    <a:pt x="4750" y="2640"/>
                  </a:lnTo>
                  <a:lnTo>
                    <a:pt x="4750" y="2620"/>
                  </a:lnTo>
                  <a:lnTo>
                    <a:pt x="4750" y="2560"/>
                  </a:lnTo>
                  <a:lnTo>
                    <a:pt x="4750" y="2460"/>
                  </a:lnTo>
                  <a:lnTo>
                    <a:pt x="4750" y="2360"/>
                  </a:lnTo>
                  <a:lnTo>
                    <a:pt x="4750" y="2340"/>
                  </a:lnTo>
                  <a:lnTo>
                    <a:pt x="4750" y="2320"/>
                  </a:lnTo>
                  <a:lnTo>
                    <a:pt x="4750" y="2340"/>
                  </a:lnTo>
                  <a:lnTo>
                    <a:pt x="4750" y="2360"/>
                  </a:lnTo>
                  <a:lnTo>
                    <a:pt x="4750" y="2460"/>
                  </a:lnTo>
                  <a:lnTo>
                    <a:pt x="4750" y="2560"/>
                  </a:lnTo>
                  <a:lnTo>
                    <a:pt x="4750" y="2620"/>
                  </a:lnTo>
                  <a:lnTo>
                    <a:pt x="4750" y="2640"/>
                  </a:lnTo>
                  <a:lnTo>
                    <a:pt x="4750" y="2640"/>
                  </a:lnTo>
                  <a:lnTo>
                    <a:pt x="4750" y="2640"/>
                  </a:lnTo>
                  <a:lnTo>
                    <a:pt x="4770" y="2640"/>
                  </a:lnTo>
                  <a:lnTo>
                    <a:pt x="4770" y="2640"/>
                  </a:lnTo>
                  <a:lnTo>
                    <a:pt x="4770" y="2620"/>
                  </a:lnTo>
                  <a:lnTo>
                    <a:pt x="4770" y="2560"/>
                  </a:lnTo>
                  <a:lnTo>
                    <a:pt x="4770" y="2460"/>
                  </a:lnTo>
                  <a:lnTo>
                    <a:pt x="4770" y="2360"/>
                  </a:lnTo>
                  <a:lnTo>
                    <a:pt x="4770" y="2340"/>
                  </a:lnTo>
                  <a:lnTo>
                    <a:pt x="4770" y="2320"/>
                  </a:lnTo>
                  <a:lnTo>
                    <a:pt x="4770" y="2340"/>
                  </a:lnTo>
                  <a:lnTo>
                    <a:pt x="4770" y="2360"/>
                  </a:lnTo>
                  <a:lnTo>
                    <a:pt x="4770" y="2460"/>
                  </a:lnTo>
                  <a:lnTo>
                    <a:pt x="4770" y="2560"/>
                  </a:lnTo>
                  <a:lnTo>
                    <a:pt x="4770" y="2620"/>
                  </a:lnTo>
                  <a:lnTo>
                    <a:pt x="4770" y="2640"/>
                  </a:lnTo>
                  <a:lnTo>
                    <a:pt x="4770" y="2640"/>
                  </a:lnTo>
                  <a:lnTo>
                    <a:pt x="4770" y="2620"/>
                  </a:lnTo>
                  <a:lnTo>
                    <a:pt x="4770" y="2560"/>
                  </a:lnTo>
                  <a:lnTo>
                    <a:pt x="4770" y="2460"/>
                  </a:lnTo>
                  <a:lnTo>
                    <a:pt x="4790" y="2360"/>
                  </a:lnTo>
                  <a:lnTo>
                    <a:pt x="4790" y="2340"/>
                  </a:lnTo>
                  <a:lnTo>
                    <a:pt x="4790" y="2320"/>
                  </a:lnTo>
                  <a:lnTo>
                    <a:pt x="4790" y="2340"/>
                  </a:lnTo>
                  <a:lnTo>
                    <a:pt x="4790" y="2360"/>
                  </a:lnTo>
                  <a:lnTo>
                    <a:pt x="4790" y="2460"/>
                  </a:lnTo>
                  <a:lnTo>
                    <a:pt x="4790" y="2560"/>
                  </a:lnTo>
                  <a:lnTo>
                    <a:pt x="4790" y="2620"/>
                  </a:lnTo>
                  <a:lnTo>
                    <a:pt x="4790" y="2640"/>
                  </a:lnTo>
                  <a:lnTo>
                    <a:pt x="4790" y="2640"/>
                  </a:lnTo>
                  <a:lnTo>
                    <a:pt x="4790" y="2640"/>
                  </a:lnTo>
                  <a:lnTo>
                    <a:pt x="4790" y="2640"/>
                  </a:lnTo>
                  <a:lnTo>
                    <a:pt x="4810" y="2640"/>
                  </a:lnTo>
                  <a:lnTo>
                    <a:pt x="4810" y="2640"/>
                  </a:lnTo>
                  <a:lnTo>
                    <a:pt x="4810" y="2580"/>
                  </a:lnTo>
                  <a:lnTo>
                    <a:pt x="4810" y="2500"/>
                  </a:lnTo>
                  <a:lnTo>
                    <a:pt x="4810" y="2400"/>
                  </a:lnTo>
                  <a:lnTo>
                    <a:pt x="4810" y="2280"/>
                  </a:lnTo>
                  <a:lnTo>
                    <a:pt x="4810" y="2180"/>
                  </a:lnTo>
                  <a:lnTo>
                    <a:pt x="4810" y="2080"/>
                  </a:lnTo>
                  <a:lnTo>
                    <a:pt x="4810" y="2020"/>
                  </a:lnTo>
                  <a:lnTo>
                    <a:pt x="4810" y="1980"/>
                  </a:lnTo>
                  <a:lnTo>
                    <a:pt x="4810" y="1980"/>
                  </a:lnTo>
                  <a:lnTo>
                    <a:pt x="4810" y="2000"/>
                  </a:lnTo>
                  <a:lnTo>
                    <a:pt x="4810" y="2040"/>
                  </a:lnTo>
                  <a:lnTo>
                    <a:pt x="4810" y="2080"/>
                  </a:lnTo>
                  <a:lnTo>
                    <a:pt x="4810" y="2220"/>
                  </a:lnTo>
                  <a:lnTo>
                    <a:pt x="4810" y="2280"/>
                  </a:lnTo>
                  <a:lnTo>
                    <a:pt x="4810" y="2320"/>
                  </a:lnTo>
                  <a:lnTo>
                    <a:pt x="4810" y="2400"/>
                  </a:lnTo>
                  <a:lnTo>
                    <a:pt x="4810" y="2500"/>
                  </a:lnTo>
                  <a:lnTo>
                    <a:pt x="4810" y="2580"/>
                  </a:lnTo>
                  <a:lnTo>
                    <a:pt x="4810" y="2640"/>
                  </a:lnTo>
                  <a:lnTo>
                    <a:pt x="4810" y="2640"/>
                  </a:lnTo>
                  <a:lnTo>
                    <a:pt x="4830" y="2640"/>
                  </a:lnTo>
                  <a:lnTo>
                    <a:pt x="4830" y="2620"/>
                  </a:lnTo>
                  <a:lnTo>
                    <a:pt x="4830" y="2560"/>
                  </a:lnTo>
                  <a:lnTo>
                    <a:pt x="4830" y="2460"/>
                  </a:lnTo>
                  <a:lnTo>
                    <a:pt x="4830" y="2360"/>
                  </a:lnTo>
                  <a:lnTo>
                    <a:pt x="4830" y="2340"/>
                  </a:lnTo>
                  <a:lnTo>
                    <a:pt x="4830" y="2320"/>
                  </a:lnTo>
                  <a:lnTo>
                    <a:pt x="4830" y="2340"/>
                  </a:lnTo>
                  <a:lnTo>
                    <a:pt x="4830" y="2360"/>
                  </a:lnTo>
                  <a:lnTo>
                    <a:pt x="4830" y="2420"/>
                  </a:lnTo>
                  <a:lnTo>
                    <a:pt x="4830" y="2480"/>
                  </a:lnTo>
                  <a:lnTo>
                    <a:pt x="4830" y="2580"/>
                  </a:lnTo>
                  <a:lnTo>
                    <a:pt x="4830" y="2620"/>
                  </a:lnTo>
                  <a:lnTo>
                    <a:pt x="4830" y="2640"/>
                  </a:lnTo>
                  <a:lnTo>
                    <a:pt x="4830" y="2640"/>
                  </a:lnTo>
                  <a:lnTo>
                    <a:pt x="4830" y="2600"/>
                  </a:lnTo>
                  <a:lnTo>
                    <a:pt x="4830" y="2520"/>
                  </a:lnTo>
                  <a:lnTo>
                    <a:pt x="4830" y="2420"/>
                  </a:lnTo>
                  <a:lnTo>
                    <a:pt x="4830" y="2320"/>
                  </a:lnTo>
                  <a:lnTo>
                    <a:pt x="4830" y="2220"/>
                  </a:lnTo>
                  <a:lnTo>
                    <a:pt x="4830" y="2100"/>
                  </a:lnTo>
                  <a:lnTo>
                    <a:pt x="4849" y="2020"/>
                  </a:lnTo>
                  <a:lnTo>
                    <a:pt x="4849" y="2000"/>
                  </a:lnTo>
                  <a:lnTo>
                    <a:pt x="4849" y="1980"/>
                  </a:lnTo>
                  <a:lnTo>
                    <a:pt x="4849" y="2000"/>
                  </a:lnTo>
                  <a:lnTo>
                    <a:pt x="4849" y="2020"/>
                  </a:lnTo>
                  <a:lnTo>
                    <a:pt x="4849" y="2100"/>
                  </a:lnTo>
                  <a:lnTo>
                    <a:pt x="4849" y="2220"/>
                  </a:lnTo>
                  <a:lnTo>
                    <a:pt x="4849" y="2320"/>
                  </a:lnTo>
                  <a:lnTo>
                    <a:pt x="4849" y="2400"/>
                  </a:lnTo>
                  <a:lnTo>
                    <a:pt x="4849" y="2500"/>
                  </a:lnTo>
                  <a:lnTo>
                    <a:pt x="4849" y="2580"/>
                  </a:lnTo>
                  <a:lnTo>
                    <a:pt x="4849" y="2640"/>
                  </a:lnTo>
                  <a:lnTo>
                    <a:pt x="4849" y="2640"/>
                  </a:lnTo>
                  <a:lnTo>
                    <a:pt x="4849" y="2620"/>
                  </a:lnTo>
                  <a:lnTo>
                    <a:pt x="4849" y="2560"/>
                  </a:lnTo>
                  <a:lnTo>
                    <a:pt x="4849" y="2460"/>
                  </a:lnTo>
                  <a:lnTo>
                    <a:pt x="4849" y="2360"/>
                  </a:lnTo>
                  <a:lnTo>
                    <a:pt x="4849" y="2340"/>
                  </a:lnTo>
                  <a:lnTo>
                    <a:pt x="4849" y="2320"/>
                  </a:lnTo>
                  <a:lnTo>
                    <a:pt x="4849" y="2340"/>
                  </a:lnTo>
                  <a:lnTo>
                    <a:pt x="4849" y="2360"/>
                  </a:lnTo>
                  <a:lnTo>
                    <a:pt x="4849" y="2460"/>
                  </a:lnTo>
                  <a:lnTo>
                    <a:pt x="4869" y="2560"/>
                  </a:lnTo>
                  <a:lnTo>
                    <a:pt x="4869" y="2620"/>
                  </a:lnTo>
                  <a:lnTo>
                    <a:pt x="4869" y="2640"/>
                  </a:lnTo>
                  <a:lnTo>
                    <a:pt x="4869" y="2640"/>
                  </a:lnTo>
                  <a:lnTo>
                    <a:pt x="4869" y="2640"/>
                  </a:lnTo>
                  <a:lnTo>
                    <a:pt x="4869" y="2620"/>
                  </a:lnTo>
                  <a:lnTo>
                    <a:pt x="4869" y="2560"/>
                  </a:lnTo>
                  <a:lnTo>
                    <a:pt x="4869" y="2460"/>
                  </a:lnTo>
                  <a:lnTo>
                    <a:pt x="4869" y="2360"/>
                  </a:lnTo>
                  <a:lnTo>
                    <a:pt x="4869" y="2340"/>
                  </a:lnTo>
                  <a:lnTo>
                    <a:pt x="4869" y="2320"/>
                  </a:lnTo>
                  <a:lnTo>
                    <a:pt x="4869" y="2340"/>
                  </a:lnTo>
                  <a:lnTo>
                    <a:pt x="4869" y="2360"/>
                  </a:lnTo>
                  <a:lnTo>
                    <a:pt x="4869" y="2460"/>
                  </a:lnTo>
                  <a:lnTo>
                    <a:pt x="4889" y="2560"/>
                  </a:lnTo>
                  <a:lnTo>
                    <a:pt x="4889" y="2620"/>
                  </a:lnTo>
                  <a:lnTo>
                    <a:pt x="4889" y="2640"/>
                  </a:lnTo>
                  <a:lnTo>
                    <a:pt x="4889" y="2640"/>
                  </a:lnTo>
                  <a:lnTo>
                    <a:pt x="4889" y="2640"/>
                  </a:lnTo>
                  <a:lnTo>
                    <a:pt x="4889" y="2640"/>
                  </a:lnTo>
                  <a:lnTo>
                    <a:pt x="4889" y="2620"/>
                  </a:lnTo>
                  <a:lnTo>
                    <a:pt x="4889" y="2580"/>
                  </a:lnTo>
                  <a:lnTo>
                    <a:pt x="4889" y="2480"/>
                  </a:lnTo>
                  <a:lnTo>
                    <a:pt x="4889" y="2380"/>
                  </a:lnTo>
                  <a:lnTo>
                    <a:pt x="4889" y="2340"/>
                  </a:lnTo>
                  <a:lnTo>
                    <a:pt x="4889" y="2320"/>
                  </a:lnTo>
                  <a:lnTo>
                    <a:pt x="4889" y="2320"/>
                  </a:lnTo>
                  <a:lnTo>
                    <a:pt x="4909" y="2320"/>
                  </a:lnTo>
                  <a:lnTo>
                    <a:pt x="4909" y="2280"/>
                  </a:lnTo>
                  <a:lnTo>
                    <a:pt x="4909" y="2240"/>
                  </a:lnTo>
                  <a:lnTo>
                    <a:pt x="4909" y="2100"/>
                  </a:lnTo>
                  <a:lnTo>
                    <a:pt x="4909" y="2040"/>
                  </a:lnTo>
                  <a:lnTo>
                    <a:pt x="4909" y="2000"/>
                  </a:lnTo>
                  <a:lnTo>
                    <a:pt x="4909" y="1980"/>
                  </a:lnTo>
                  <a:lnTo>
                    <a:pt x="4909" y="1980"/>
                  </a:lnTo>
                  <a:lnTo>
                    <a:pt x="4909" y="2000"/>
                  </a:lnTo>
                  <a:lnTo>
                    <a:pt x="4909" y="2020"/>
                  </a:lnTo>
                  <a:lnTo>
                    <a:pt x="4909" y="2120"/>
                  </a:lnTo>
                  <a:lnTo>
                    <a:pt x="4909" y="2240"/>
                  </a:lnTo>
                  <a:lnTo>
                    <a:pt x="4909" y="2380"/>
                  </a:lnTo>
                  <a:lnTo>
                    <a:pt x="4909" y="2500"/>
                  </a:lnTo>
                  <a:lnTo>
                    <a:pt x="4909" y="2600"/>
                  </a:lnTo>
                  <a:lnTo>
                    <a:pt x="4909" y="2620"/>
                  </a:lnTo>
                  <a:lnTo>
                    <a:pt x="4909" y="2640"/>
                  </a:lnTo>
                  <a:lnTo>
                    <a:pt x="4909" y="2660"/>
                  </a:lnTo>
                  <a:lnTo>
                    <a:pt x="4909" y="2640"/>
                  </a:lnTo>
                  <a:lnTo>
                    <a:pt x="4909" y="2600"/>
                  </a:lnTo>
                  <a:lnTo>
                    <a:pt x="4909" y="2560"/>
                  </a:lnTo>
                  <a:lnTo>
                    <a:pt x="4909" y="2480"/>
                  </a:lnTo>
                  <a:lnTo>
                    <a:pt x="4909" y="2380"/>
                  </a:lnTo>
                  <a:lnTo>
                    <a:pt x="4909" y="2180"/>
                  </a:lnTo>
                  <a:lnTo>
                    <a:pt x="4909" y="1940"/>
                  </a:lnTo>
                  <a:lnTo>
                    <a:pt x="4909" y="1700"/>
                  </a:lnTo>
                  <a:lnTo>
                    <a:pt x="4909" y="1520"/>
                  </a:lnTo>
                  <a:lnTo>
                    <a:pt x="4909" y="1440"/>
                  </a:lnTo>
                  <a:lnTo>
                    <a:pt x="4909" y="1380"/>
                  </a:lnTo>
                  <a:lnTo>
                    <a:pt x="4909" y="1340"/>
                  </a:lnTo>
                  <a:lnTo>
                    <a:pt x="4909" y="1320"/>
                  </a:lnTo>
                  <a:lnTo>
                    <a:pt x="4909" y="1340"/>
                  </a:lnTo>
                  <a:lnTo>
                    <a:pt x="4909" y="1360"/>
                  </a:lnTo>
                  <a:lnTo>
                    <a:pt x="4909" y="1420"/>
                  </a:lnTo>
                  <a:lnTo>
                    <a:pt x="4909" y="1500"/>
                  </a:lnTo>
                  <a:lnTo>
                    <a:pt x="4909" y="1700"/>
                  </a:lnTo>
                  <a:lnTo>
                    <a:pt x="4909" y="1920"/>
                  </a:lnTo>
                  <a:lnTo>
                    <a:pt x="4929" y="2140"/>
                  </a:lnTo>
                  <a:lnTo>
                    <a:pt x="4929" y="2360"/>
                  </a:lnTo>
                  <a:lnTo>
                    <a:pt x="4929" y="2460"/>
                  </a:lnTo>
                  <a:lnTo>
                    <a:pt x="4929" y="2540"/>
                  </a:lnTo>
                  <a:lnTo>
                    <a:pt x="4929" y="2600"/>
                  </a:lnTo>
                  <a:lnTo>
                    <a:pt x="4929" y="2640"/>
                  </a:lnTo>
                  <a:lnTo>
                    <a:pt x="4929" y="2680"/>
                  </a:lnTo>
                  <a:lnTo>
                    <a:pt x="4929" y="2660"/>
                  </a:lnTo>
                  <a:lnTo>
                    <a:pt x="4929" y="2600"/>
                  </a:lnTo>
                  <a:lnTo>
                    <a:pt x="4929" y="2540"/>
                  </a:lnTo>
                  <a:lnTo>
                    <a:pt x="4929" y="2460"/>
                  </a:lnTo>
                  <a:lnTo>
                    <a:pt x="4929" y="2400"/>
                  </a:lnTo>
                  <a:lnTo>
                    <a:pt x="4929" y="2340"/>
                  </a:lnTo>
                  <a:lnTo>
                    <a:pt x="4929" y="2320"/>
                  </a:lnTo>
                  <a:lnTo>
                    <a:pt x="4929" y="2340"/>
                  </a:lnTo>
                  <a:lnTo>
                    <a:pt x="4929" y="2360"/>
                  </a:lnTo>
                  <a:lnTo>
                    <a:pt x="4929" y="2420"/>
                  </a:lnTo>
                  <a:lnTo>
                    <a:pt x="4929" y="2480"/>
                  </a:lnTo>
                  <a:lnTo>
                    <a:pt x="4929" y="2580"/>
                  </a:lnTo>
                  <a:lnTo>
                    <a:pt x="4929" y="2620"/>
                  </a:lnTo>
                  <a:lnTo>
                    <a:pt x="4929" y="2640"/>
                  </a:lnTo>
                  <a:lnTo>
                    <a:pt x="4929" y="2620"/>
                  </a:lnTo>
                  <a:lnTo>
                    <a:pt x="4929" y="2600"/>
                  </a:lnTo>
                  <a:lnTo>
                    <a:pt x="4929" y="2500"/>
                  </a:lnTo>
                  <a:lnTo>
                    <a:pt x="4929" y="2400"/>
                  </a:lnTo>
                  <a:lnTo>
                    <a:pt x="4929" y="2340"/>
                  </a:lnTo>
                  <a:lnTo>
                    <a:pt x="4929" y="2320"/>
                  </a:lnTo>
                  <a:lnTo>
                    <a:pt x="4929" y="2320"/>
                  </a:lnTo>
                  <a:lnTo>
                    <a:pt x="4929" y="2340"/>
                  </a:lnTo>
                  <a:lnTo>
                    <a:pt x="4929" y="2400"/>
                  </a:lnTo>
                  <a:lnTo>
                    <a:pt x="4929" y="2500"/>
                  </a:lnTo>
                  <a:lnTo>
                    <a:pt x="4949" y="2600"/>
                  </a:lnTo>
                  <a:lnTo>
                    <a:pt x="4949" y="2620"/>
                  </a:lnTo>
                  <a:lnTo>
                    <a:pt x="4949" y="2640"/>
                  </a:lnTo>
                  <a:lnTo>
                    <a:pt x="4949" y="2620"/>
                  </a:lnTo>
                  <a:lnTo>
                    <a:pt x="4949" y="2540"/>
                  </a:lnTo>
                  <a:lnTo>
                    <a:pt x="4949" y="2440"/>
                  </a:lnTo>
                  <a:lnTo>
                    <a:pt x="4949" y="2320"/>
                  </a:lnTo>
                  <a:lnTo>
                    <a:pt x="4949" y="2240"/>
                  </a:lnTo>
                  <a:lnTo>
                    <a:pt x="4949" y="2160"/>
                  </a:lnTo>
                  <a:lnTo>
                    <a:pt x="4949" y="1980"/>
                  </a:lnTo>
                  <a:lnTo>
                    <a:pt x="4949" y="1780"/>
                  </a:lnTo>
                  <a:lnTo>
                    <a:pt x="4949" y="1720"/>
                  </a:lnTo>
                  <a:lnTo>
                    <a:pt x="4949" y="1660"/>
                  </a:lnTo>
                  <a:lnTo>
                    <a:pt x="4949" y="1660"/>
                  </a:lnTo>
                  <a:lnTo>
                    <a:pt x="4949" y="1700"/>
                  </a:lnTo>
                  <a:lnTo>
                    <a:pt x="4949" y="1740"/>
                  </a:lnTo>
                  <a:lnTo>
                    <a:pt x="4949" y="1860"/>
                  </a:lnTo>
                  <a:lnTo>
                    <a:pt x="4969" y="1920"/>
                  </a:lnTo>
                  <a:lnTo>
                    <a:pt x="4969" y="1960"/>
                  </a:lnTo>
                  <a:lnTo>
                    <a:pt x="4969" y="1980"/>
                  </a:lnTo>
                  <a:lnTo>
                    <a:pt x="4969" y="1980"/>
                  </a:lnTo>
                  <a:lnTo>
                    <a:pt x="4969" y="1960"/>
                  </a:lnTo>
                  <a:lnTo>
                    <a:pt x="4969" y="1940"/>
                  </a:lnTo>
                  <a:lnTo>
                    <a:pt x="4969" y="1840"/>
                  </a:lnTo>
                  <a:lnTo>
                    <a:pt x="4969" y="1720"/>
                  </a:lnTo>
                  <a:lnTo>
                    <a:pt x="4969" y="1580"/>
                  </a:lnTo>
                  <a:lnTo>
                    <a:pt x="4969" y="1460"/>
                  </a:lnTo>
                  <a:lnTo>
                    <a:pt x="4969" y="1360"/>
                  </a:lnTo>
                  <a:lnTo>
                    <a:pt x="4969" y="1320"/>
                  </a:lnTo>
                  <a:lnTo>
                    <a:pt x="4969" y="1300"/>
                  </a:lnTo>
                  <a:lnTo>
                    <a:pt x="4969" y="1320"/>
                  </a:lnTo>
                  <a:lnTo>
                    <a:pt x="4969" y="1360"/>
                  </a:lnTo>
                  <a:lnTo>
                    <a:pt x="4969" y="1400"/>
                  </a:lnTo>
                  <a:lnTo>
                    <a:pt x="4969" y="1460"/>
                  </a:lnTo>
                  <a:lnTo>
                    <a:pt x="4969" y="1540"/>
                  </a:lnTo>
                  <a:lnTo>
                    <a:pt x="4969" y="1740"/>
                  </a:lnTo>
                  <a:lnTo>
                    <a:pt x="4969" y="1960"/>
                  </a:lnTo>
                  <a:lnTo>
                    <a:pt x="4969" y="2180"/>
                  </a:lnTo>
                  <a:lnTo>
                    <a:pt x="4969" y="2380"/>
                  </a:lnTo>
                  <a:lnTo>
                    <a:pt x="4969" y="2460"/>
                  </a:lnTo>
                  <a:lnTo>
                    <a:pt x="4969" y="2540"/>
                  </a:lnTo>
                  <a:lnTo>
                    <a:pt x="4969" y="2600"/>
                  </a:lnTo>
                  <a:lnTo>
                    <a:pt x="4969" y="2640"/>
                  </a:lnTo>
                  <a:lnTo>
                    <a:pt x="4969" y="2680"/>
                  </a:lnTo>
                  <a:lnTo>
                    <a:pt x="4969" y="2680"/>
                  </a:lnTo>
                  <a:lnTo>
                    <a:pt x="4969" y="2640"/>
                  </a:lnTo>
                  <a:lnTo>
                    <a:pt x="4969" y="2580"/>
                  </a:lnTo>
                  <a:lnTo>
                    <a:pt x="4969" y="2440"/>
                  </a:lnTo>
                  <a:lnTo>
                    <a:pt x="4969" y="2380"/>
                  </a:lnTo>
                  <a:lnTo>
                    <a:pt x="4969" y="2320"/>
                  </a:lnTo>
                  <a:lnTo>
                    <a:pt x="4969" y="2280"/>
                  </a:lnTo>
                  <a:lnTo>
                    <a:pt x="4969" y="2220"/>
                  </a:lnTo>
                  <a:lnTo>
                    <a:pt x="4969" y="2080"/>
                  </a:lnTo>
                  <a:lnTo>
                    <a:pt x="4969" y="2040"/>
                  </a:lnTo>
                  <a:lnTo>
                    <a:pt x="4969" y="2000"/>
                  </a:lnTo>
                  <a:lnTo>
                    <a:pt x="4969" y="1980"/>
                  </a:lnTo>
                  <a:lnTo>
                    <a:pt x="4969" y="1980"/>
                  </a:lnTo>
                  <a:lnTo>
                    <a:pt x="4969" y="2020"/>
                  </a:lnTo>
                  <a:lnTo>
                    <a:pt x="4969" y="2080"/>
                  </a:lnTo>
                  <a:lnTo>
                    <a:pt x="4969" y="2180"/>
                  </a:lnTo>
                  <a:lnTo>
                    <a:pt x="4969" y="2280"/>
                  </a:lnTo>
                  <a:lnTo>
                    <a:pt x="4989" y="2400"/>
                  </a:lnTo>
                  <a:lnTo>
                    <a:pt x="4989" y="2500"/>
                  </a:lnTo>
                  <a:lnTo>
                    <a:pt x="4989" y="2580"/>
                  </a:lnTo>
                  <a:lnTo>
                    <a:pt x="4989" y="2640"/>
                  </a:lnTo>
                  <a:lnTo>
                    <a:pt x="4989" y="2640"/>
                  </a:lnTo>
                  <a:lnTo>
                    <a:pt x="4989" y="2580"/>
                  </a:lnTo>
                  <a:lnTo>
                    <a:pt x="4989" y="2520"/>
                  </a:lnTo>
                  <a:lnTo>
                    <a:pt x="4989" y="2320"/>
                  </a:lnTo>
                  <a:lnTo>
                    <a:pt x="4989" y="2140"/>
                  </a:lnTo>
                  <a:lnTo>
                    <a:pt x="4989" y="2060"/>
                  </a:lnTo>
                  <a:lnTo>
                    <a:pt x="4989" y="1980"/>
                  </a:lnTo>
                  <a:lnTo>
                    <a:pt x="4989" y="1860"/>
                  </a:lnTo>
                  <a:lnTo>
                    <a:pt x="4989" y="1780"/>
                  </a:lnTo>
                  <a:lnTo>
                    <a:pt x="4989" y="1700"/>
                  </a:lnTo>
                  <a:lnTo>
                    <a:pt x="4989" y="1660"/>
                  </a:lnTo>
                  <a:lnTo>
                    <a:pt x="4989" y="1660"/>
                  </a:lnTo>
                  <a:lnTo>
                    <a:pt x="5009" y="1660"/>
                  </a:lnTo>
                  <a:lnTo>
                    <a:pt x="5009" y="1640"/>
                  </a:lnTo>
                  <a:lnTo>
                    <a:pt x="5009" y="1600"/>
                  </a:lnTo>
                  <a:lnTo>
                    <a:pt x="5009" y="1480"/>
                  </a:lnTo>
                  <a:lnTo>
                    <a:pt x="5009" y="1380"/>
                  </a:lnTo>
                  <a:lnTo>
                    <a:pt x="5009" y="1340"/>
                  </a:lnTo>
                  <a:lnTo>
                    <a:pt x="5009" y="1320"/>
                  </a:lnTo>
                  <a:lnTo>
                    <a:pt x="5009" y="1320"/>
                  </a:lnTo>
                  <a:lnTo>
                    <a:pt x="5009" y="1380"/>
                  </a:lnTo>
                  <a:lnTo>
                    <a:pt x="5009" y="1440"/>
                  </a:lnTo>
                  <a:lnTo>
                    <a:pt x="5009" y="1600"/>
                  </a:lnTo>
                  <a:lnTo>
                    <a:pt x="5009" y="1800"/>
                  </a:lnTo>
                  <a:lnTo>
                    <a:pt x="5009" y="1980"/>
                  </a:lnTo>
                  <a:lnTo>
                    <a:pt x="5009" y="2060"/>
                  </a:lnTo>
                  <a:lnTo>
                    <a:pt x="5009" y="2160"/>
                  </a:lnTo>
                  <a:lnTo>
                    <a:pt x="5009" y="2380"/>
                  </a:lnTo>
                  <a:lnTo>
                    <a:pt x="5009" y="2460"/>
                  </a:lnTo>
                  <a:lnTo>
                    <a:pt x="5009" y="2540"/>
                  </a:lnTo>
                  <a:lnTo>
                    <a:pt x="5009" y="2600"/>
                  </a:lnTo>
                  <a:lnTo>
                    <a:pt x="5009" y="2640"/>
                  </a:lnTo>
                  <a:lnTo>
                    <a:pt x="5009" y="2640"/>
                  </a:lnTo>
                  <a:lnTo>
                    <a:pt x="5009" y="2620"/>
                  </a:lnTo>
                  <a:lnTo>
                    <a:pt x="5009" y="2600"/>
                  </a:lnTo>
                  <a:lnTo>
                    <a:pt x="5009" y="2540"/>
                  </a:lnTo>
                  <a:lnTo>
                    <a:pt x="5029" y="2420"/>
                  </a:lnTo>
                  <a:lnTo>
                    <a:pt x="5029" y="2320"/>
                  </a:lnTo>
                  <a:lnTo>
                    <a:pt x="5029" y="2280"/>
                  </a:lnTo>
                  <a:lnTo>
                    <a:pt x="5029" y="2220"/>
                  </a:lnTo>
                  <a:lnTo>
                    <a:pt x="5029" y="2080"/>
                  </a:lnTo>
                  <a:lnTo>
                    <a:pt x="5029" y="2040"/>
                  </a:lnTo>
                  <a:lnTo>
                    <a:pt x="5029" y="2000"/>
                  </a:lnTo>
                  <a:lnTo>
                    <a:pt x="5029" y="1980"/>
                  </a:lnTo>
                  <a:lnTo>
                    <a:pt x="5029" y="1980"/>
                  </a:lnTo>
                  <a:lnTo>
                    <a:pt x="5029" y="2020"/>
                  </a:lnTo>
                  <a:lnTo>
                    <a:pt x="5029" y="2080"/>
                  </a:lnTo>
                  <a:lnTo>
                    <a:pt x="5029" y="2180"/>
                  </a:lnTo>
                  <a:lnTo>
                    <a:pt x="5029" y="2280"/>
                  </a:lnTo>
                  <a:lnTo>
                    <a:pt x="5029" y="2400"/>
                  </a:lnTo>
                  <a:lnTo>
                    <a:pt x="5029" y="2500"/>
                  </a:lnTo>
                  <a:lnTo>
                    <a:pt x="5029" y="2580"/>
                  </a:lnTo>
                  <a:lnTo>
                    <a:pt x="5029" y="2640"/>
                  </a:lnTo>
                  <a:lnTo>
                    <a:pt x="5029" y="2640"/>
                  </a:lnTo>
                  <a:lnTo>
                    <a:pt x="5029" y="2580"/>
                  </a:lnTo>
                  <a:lnTo>
                    <a:pt x="5029" y="2500"/>
                  </a:lnTo>
                  <a:lnTo>
                    <a:pt x="5049" y="2400"/>
                  </a:lnTo>
                  <a:lnTo>
                    <a:pt x="5049" y="2320"/>
                  </a:lnTo>
                  <a:lnTo>
                    <a:pt x="5049" y="1980"/>
                  </a:lnTo>
                  <a:lnTo>
                    <a:pt x="5049" y="1880"/>
                  </a:lnTo>
                  <a:lnTo>
                    <a:pt x="5049" y="1780"/>
                  </a:lnTo>
                  <a:lnTo>
                    <a:pt x="5049" y="1700"/>
                  </a:lnTo>
                  <a:lnTo>
                    <a:pt x="5049" y="1660"/>
                  </a:lnTo>
                  <a:lnTo>
                    <a:pt x="5049" y="1660"/>
                  </a:lnTo>
                  <a:lnTo>
                    <a:pt x="5049" y="1680"/>
                  </a:lnTo>
                  <a:lnTo>
                    <a:pt x="5049" y="1740"/>
                  </a:lnTo>
                  <a:lnTo>
                    <a:pt x="5049" y="1800"/>
                  </a:lnTo>
                  <a:lnTo>
                    <a:pt x="5049" y="1880"/>
                  </a:lnTo>
                  <a:lnTo>
                    <a:pt x="5049" y="1940"/>
                  </a:lnTo>
                  <a:lnTo>
                    <a:pt x="5049" y="2000"/>
                  </a:lnTo>
                  <a:lnTo>
                    <a:pt x="5049" y="2020"/>
                  </a:lnTo>
                  <a:lnTo>
                    <a:pt x="5049" y="1980"/>
                  </a:lnTo>
                  <a:lnTo>
                    <a:pt x="5049" y="1920"/>
                  </a:lnTo>
                  <a:lnTo>
                    <a:pt x="5049" y="1840"/>
                  </a:lnTo>
                  <a:lnTo>
                    <a:pt x="5049" y="1740"/>
                  </a:lnTo>
                  <a:lnTo>
                    <a:pt x="5049" y="1620"/>
                  </a:lnTo>
                  <a:lnTo>
                    <a:pt x="5049" y="1360"/>
                  </a:lnTo>
                  <a:lnTo>
                    <a:pt x="5049" y="1060"/>
                  </a:lnTo>
                  <a:lnTo>
                    <a:pt x="5049" y="780"/>
                  </a:lnTo>
                  <a:lnTo>
                    <a:pt x="5049" y="660"/>
                  </a:lnTo>
                  <a:lnTo>
                    <a:pt x="5049" y="540"/>
                  </a:lnTo>
                  <a:lnTo>
                    <a:pt x="5049" y="460"/>
                  </a:lnTo>
                  <a:lnTo>
                    <a:pt x="5049" y="380"/>
                  </a:lnTo>
                  <a:lnTo>
                    <a:pt x="5049" y="340"/>
                  </a:lnTo>
                  <a:lnTo>
                    <a:pt x="5049" y="320"/>
                  </a:lnTo>
                  <a:lnTo>
                    <a:pt x="5049" y="340"/>
                  </a:lnTo>
                  <a:lnTo>
                    <a:pt x="5049" y="380"/>
                  </a:lnTo>
                  <a:lnTo>
                    <a:pt x="5049" y="460"/>
                  </a:lnTo>
                  <a:lnTo>
                    <a:pt x="5049" y="540"/>
                  </a:lnTo>
                  <a:lnTo>
                    <a:pt x="5049" y="660"/>
                  </a:lnTo>
                  <a:lnTo>
                    <a:pt x="5049" y="780"/>
                  </a:lnTo>
                  <a:lnTo>
                    <a:pt x="5049" y="1060"/>
                  </a:lnTo>
                  <a:lnTo>
                    <a:pt x="5069" y="1360"/>
                  </a:lnTo>
                  <a:lnTo>
                    <a:pt x="5069" y="1620"/>
                  </a:lnTo>
                  <a:lnTo>
                    <a:pt x="5069" y="1740"/>
                  </a:lnTo>
                  <a:lnTo>
                    <a:pt x="5069" y="1840"/>
                  </a:lnTo>
                  <a:lnTo>
                    <a:pt x="5069" y="1920"/>
                  </a:lnTo>
                  <a:lnTo>
                    <a:pt x="5069" y="1980"/>
                  </a:lnTo>
                  <a:lnTo>
                    <a:pt x="5069" y="2000"/>
                  </a:lnTo>
                  <a:lnTo>
                    <a:pt x="5069" y="2020"/>
                  </a:lnTo>
                  <a:lnTo>
                    <a:pt x="5069" y="2000"/>
                  </a:lnTo>
                  <a:lnTo>
                    <a:pt x="5069" y="1940"/>
                  </a:lnTo>
                  <a:lnTo>
                    <a:pt x="5069" y="1860"/>
                  </a:lnTo>
                  <a:lnTo>
                    <a:pt x="5069" y="1780"/>
                  </a:lnTo>
                  <a:lnTo>
                    <a:pt x="5069" y="1720"/>
                  </a:lnTo>
                  <a:lnTo>
                    <a:pt x="5069" y="1660"/>
                  </a:lnTo>
                  <a:lnTo>
                    <a:pt x="5069" y="1660"/>
                  </a:lnTo>
                  <a:lnTo>
                    <a:pt x="5069" y="1700"/>
                  </a:lnTo>
                  <a:lnTo>
                    <a:pt x="5069" y="1780"/>
                  </a:lnTo>
                  <a:lnTo>
                    <a:pt x="5069" y="1880"/>
                  </a:lnTo>
                  <a:lnTo>
                    <a:pt x="5069" y="2000"/>
                  </a:lnTo>
                  <a:lnTo>
                    <a:pt x="5069" y="2100"/>
                  </a:lnTo>
                  <a:lnTo>
                    <a:pt x="5069" y="2200"/>
                  </a:lnTo>
                  <a:lnTo>
                    <a:pt x="5069" y="2280"/>
                  </a:lnTo>
                  <a:lnTo>
                    <a:pt x="5069" y="2320"/>
                  </a:lnTo>
                  <a:lnTo>
                    <a:pt x="5069" y="2320"/>
                  </a:lnTo>
                  <a:lnTo>
                    <a:pt x="5069" y="2280"/>
                  </a:lnTo>
                  <a:lnTo>
                    <a:pt x="5069" y="2220"/>
                  </a:lnTo>
                  <a:lnTo>
                    <a:pt x="5069" y="2140"/>
                  </a:lnTo>
                  <a:lnTo>
                    <a:pt x="5069" y="2080"/>
                  </a:lnTo>
                  <a:lnTo>
                    <a:pt x="5069" y="2020"/>
                  </a:lnTo>
                  <a:lnTo>
                    <a:pt x="5069" y="1980"/>
                  </a:lnTo>
                  <a:lnTo>
                    <a:pt x="5069" y="1980"/>
                  </a:lnTo>
                  <a:lnTo>
                    <a:pt x="5069" y="2020"/>
                  </a:lnTo>
                  <a:lnTo>
                    <a:pt x="5069" y="2100"/>
                  </a:lnTo>
                  <a:lnTo>
                    <a:pt x="5069" y="2220"/>
                  </a:lnTo>
                  <a:lnTo>
                    <a:pt x="5069" y="2320"/>
                  </a:lnTo>
                  <a:lnTo>
                    <a:pt x="5089" y="2440"/>
                  </a:lnTo>
                  <a:lnTo>
                    <a:pt x="5089" y="2540"/>
                  </a:lnTo>
                  <a:lnTo>
                    <a:pt x="5089" y="2620"/>
                  </a:lnTo>
                  <a:lnTo>
                    <a:pt x="5089" y="2640"/>
                  </a:lnTo>
                  <a:lnTo>
                    <a:pt x="5089" y="2620"/>
                  </a:lnTo>
                  <a:lnTo>
                    <a:pt x="5089" y="2560"/>
                  </a:lnTo>
                  <a:lnTo>
                    <a:pt x="5089" y="2460"/>
                  </a:lnTo>
                  <a:lnTo>
                    <a:pt x="5089" y="2360"/>
                  </a:lnTo>
                  <a:lnTo>
                    <a:pt x="5089" y="2240"/>
                  </a:lnTo>
                  <a:lnTo>
                    <a:pt x="5089" y="2120"/>
                  </a:lnTo>
                  <a:lnTo>
                    <a:pt x="5089" y="2040"/>
                  </a:lnTo>
                  <a:lnTo>
                    <a:pt x="5089" y="1980"/>
                  </a:lnTo>
                  <a:lnTo>
                    <a:pt x="5089" y="1980"/>
                  </a:lnTo>
                  <a:lnTo>
                    <a:pt x="5089" y="2040"/>
                  </a:lnTo>
                  <a:lnTo>
                    <a:pt x="5089" y="2160"/>
                  </a:lnTo>
                  <a:lnTo>
                    <a:pt x="5089" y="2280"/>
                  </a:lnTo>
                  <a:lnTo>
                    <a:pt x="5089" y="2420"/>
                  </a:lnTo>
                  <a:lnTo>
                    <a:pt x="5089" y="2540"/>
                  </a:lnTo>
                  <a:lnTo>
                    <a:pt x="5089" y="2620"/>
                  </a:lnTo>
                  <a:lnTo>
                    <a:pt x="5089" y="2660"/>
                  </a:lnTo>
                  <a:lnTo>
                    <a:pt x="5089" y="2660"/>
                  </a:lnTo>
                  <a:lnTo>
                    <a:pt x="5089" y="2660"/>
                  </a:lnTo>
                  <a:lnTo>
                    <a:pt x="5089" y="2640"/>
                  </a:lnTo>
                  <a:lnTo>
                    <a:pt x="5089" y="2600"/>
                  </a:lnTo>
                  <a:lnTo>
                    <a:pt x="5089" y="2520"/>
                  </a:lnTo>
                  <a:lnTo>
                    <a:pt x="5089" y="2440"/>
                  </a:lnTo>
                  <a:lnTo>
                    <a:pt x="5089" y="2340"/>
                  </a:lnTo>
                  <a:lnTo>
                    <a:pt x="5089" y="2080"/>
                  </a:lnTo>
                  <a:lnTo>
                    <a:pt x="5089" y="1800"/>
                  </a:lnTo>
                  <a:lnTo>
                    <a:pt x="5089" y="1540"/>
                  </a:lnTo>
                  <a:lnTo>
                    <a:pt x="5089" y="1280"/>
                  </a:lnTo>
                  <a:lnTo>
                    <a:pt x="5089" y="1180"/>
                  </a:lnTo>
                  <a:lnTo>
                    <a:pt x="5089" y="1100"/>
                  </a:lnTo>
                  <a:lnTo>
                    <a:pt x="5089" y="1020"/>
                  </a:lnTo>
                  <a:lnTo>
                    <a:pt x="5089" y="980"/>
                  </a:lnTo>
                  <a:lnTo>
                    <a:pt x="5089" y="960"/>
                  </a:lnTo>
                  <a:lnTo>
                    <a:pt x="5089" y="960"/>
                  </a:lnTo>
                  <a:lnTo>
                    <a:pt x="5089" y="980"/>
                  </a:lnTo>
                  <a:lnTo>
                    <a:pt x="5089" y="1060"/>
                  </a:lnTo>
                  <a:lnTo>
                    <a:pt x="5089" y="1160"/>
                  </a:lnTo>
                  <a:lnTo>
                    <a:pt x="5109" y="1280"/>
                  </a:lnTo>
                  <a:lnTo>
                    <a:pt x="5109" y="1420"/>
                  </a:lnTo>
                  <a:lnTo>
                    <a:pt x="5109" y="1540"/>
                  </a:lnTo>
                  <a:lnTo>
                    <a:pt x="5109" y="1660"/>
                  </a:lnTo>
                  <a:lnTo>
                    <a:pt x="5109" y="1780"/>
                  </a:lnTo>
                  <a:lnTo>
                    <a:pt x="5109" y="1940"/>
                  </a:lnTo>
                  <a:lnTo>
                    <a:pt x="5109" y="2100"/>
                  </a:lnTo>
                  <a:lnTo>
                    <a:pt x="5109" y="2280"/>
                  </a:lnTo>
                  <a:lnTo>
                    <a:pt x="5109" y="2420"/>
                  </a:lnTo>
                  <a:lnTo>
                    <a:pt x="5109" y="2540"/>
                  </a:lnTo>
                  <a:lnTo>
                    <a:pt x="5109" y="2600"/>
                  </a:lnTo>
                  <a:lnTo>
                    <a:pt x="5109" y="2620"/>
                  </a:lnTo>
                  <a:lnTo>
                    <a:pt x="5109" y="2640"/>
                  </a:lnTo>
                  <a:lnTo>
                    <a:pt x="5109" y="2640"/>
                  </a:lnTo>
                  <a:lnTo>
                    <a:pt x="5109" y="2620"/>
                  </a:lnTo>
                  <a:lnTo>
                    <a:pt x="5109" y="2580"/>
                  </a:lnTo>
                  <a:lnTo>
                    <a:pt x="5109" y="2520"/>
                  </a:lnTo>
                  <a:lnTo>
                    <a:pt x="5109" y="2460"/>
                  </a:lnTo>
                  <a:lnTo>
                    <a:pt x="5109" y="2280"/>
                  </a:lnTo>
                  <a:lnTo>
                    <a:pt x="5109" y="2080"/>
                  </a:lnTo>
                  <a:lnTo>
                    <a:pt x="5109" y="1860"/>
                  </a:lnTo>
                  <a:lnTo>
                    <a:pt x="5109" y="1660"/>
                  </a:lnTo>
                  <a:lnTo>
                    <a:pt x="5109" y="1460"/>
                  </a:lnTo>
                  <a:lnTo>
                    <a:pt x="5109" y="1320"/>
                  </a:lnTo>
                  <a:lnTo>
                    <a:pt x="5109" y="1180"/>
                  </a:lnTo>
                  <a:lnTo>
                    <a:pt x="5109" y="1040"/>
                  </a:lnTo>
                  <a:lnTo>
                    <a:pt x="5109" y="900"/>
                  </a:lnTo>
                  <a:lnTo>
                    <a:pt x="5109" y="780"/>
                  </a:lnTo>
                  <a:lnTo>
                    <a:pt x="5109" y="680"/>
                  </a:lnTo>
                  <a:lnTo>
                    <a:pt x="5109" y="620"/>
                  </a:lnTo>
                  <a:lnTo>
                    <a:pt x="5109" y="620"/>
                  </a:lnTo>
                  <a:lnTo>
                    <a:pt x="5109" y="620"/>
                  </a:lnTo>
                  <a:lnTo>
                    <a:pt x="5109" y="620"/>
                  </a:lnTo>
                  <a:lnTo>
                    <a:pt x="5109" y="660"/>
                  </a:lnTo>
                  <a:lnTo>
                    <a:pt x="5109" y="720"/>
                  </a:lnTo>
                  <a:lnTo>
                    <a:pt x="5109" y="800"/>
                  </a:lnTo>
                  <a:lnTo>
                    <a:pt x="5109" y="900"/>
                  </a:lnTo>
                  <a:lnTo>
                    <a:pt x="5109" y="1020"/>
                  </a:lnTo>
                  <a:lnTo>
                    <a:pt x="5109" y="1300"/>
                  </a:lnTo>
                  <a:lnTo>
                    <a:pt x="5109" y="1600"/>
                  </a:lnTo>
                  <a:lnTo>
                    <a:pt x="5129" y="1920"/>
                  </a:lnTo>
                  <a:lnTo>
                    <a:pt x="5129" y="2220"/>
                  </a:lnTo>
                  <a:lnTo>
                    <a:pt x="5129" y="2360"/>
                  </a:lnTo>
                  <a:lnTo>
                    <a:pt x="5129" y="2460"/>
                  </a:lnTo>
                  <a:lnTo>
                    <a:pt x="5129" y="2560"/>
                  </a:lnTo>
                  <a:lnTo>
                    <a:pt x="5129" y="2640"/>
                  </a:lnTo>
                  <a:lnTo>
                    <a:pt x="5129" y="2640"/>
                  </a:lnTo>
                  <a:lnTo>
                    <a:pt x="5129" y="2580"/>
                  </a:lnTo>
                  <a:lnTo>
                    <a:pt x="5129" y="2500"/>
                  </a:lnTo>
                  <a:lnTo>
                    <a:pt x="5129" y="2400"/>
                  </a:lnTo>
                  <a:lnTo>
                    <a:pt x="5129" y="2320"/>
                  </a:lnTo>
                  <a:lnTo>
                    <a:pt x="5129" y="2280"/>
                  </a:lnTo>
                  <a:lnTo>
                    <a:pt x="5129" y="2220"/>
                  </a:lnTo>
                  <a:lnTo>
                    <a:pt x="5129" y="2080"/>
                  </a:lnTo>
                  <a:lnTo>
                    <a:pt x="5129" y="2040"/>
                  </a:lnTo>
                  <a:lnTo>
                    <a:pt x="5129" y="2000"/>
                  </a:lnTo>
                  <a:lnTo>
                    <a:pt x="5129" y="1980"/>
                  </a:lnTo>
                  <a:lnTo>
                    <a:pt x="5129" y="1980"/>
                  </a:lnTo>
                  <a:lnTo>
                    <a:pt x="5129" y="2000"/>
                  </a:lnTo>
                  <a:lnTo>
                    <a:pt x="5129" y="2020"/>
                  </a:lnTo>
                  <a:lnTo>
                    <a:pt x="5129" y="2120"/>
                  </a:lnTo>
                  <a:lnTo>
                    <a:pt x="5129" y="2240"/>
                  </a:lnTo>
                  <a:lnTo>
                    <a:pt x="5129" y="2380"/>
                  </a:lnTo>
                  <a:lnTo>
                    <a:pt x="5149" y="2500"/>
                  </a:lnTo>
                  <a:lnTo>
                    <a:pt x="5149" y="2600"/>
                  </a:lnTo>
                  <a:lnTo>
                    <a:pt x="5149" y="2620"/>
                  </a:lnTo>
                  <a:lnTo>
                    <a:pt x="5149" y="2640"/>
                  </a:lnTo>
                  <a:lnTo>
                    <a:pt x="5149" y="2660"/>
                  </a:lnTo>
                  <a:lnTo>
                    <a:pt x="5149" y="2640"/>
                  </a:lnTo>
                  <a:lnTo>
                    <a:pt x="5149" y="2600"/>
                  </a:lnTo>
                  <a:lnTo>
                    <a:pt x="5149" y="2560"/>
                  </a:lnTo>
                  <a:lnTo>
                    <a:pt x="5149" y="2480"/>
                  </a:lnTo>
                  <a:lnTo>
                    <a:pt x="5149" y="2400"/>
                  </a:lnTo>
                  <a:lnTo>
                    <a:pt x="5149" y="2180"/>
                  </a:lnTo>
                  <a:lnTo>
                    <a:pt x="5149" y="1960"/>
                  </a:lnTo>
                  <a:lnTo>
                    <a:pt x="5149" y="1740"/>
                  </a:lnTo>
                  <a:lnTo>
                    <a:pt x="5149" y="1540"/>
                  </a:lnTo>
                  <a:lnTo>
                    <a:pt x="5149" y="1460"/>
                  </a:lnTo>
                  <a:lnTo>
                    <a:pt x="5149" y="1380"/>
                  </a:lnTo>
                  <a:lnTo>
                    <a:pt x="5149" y="1340"/>
                  </a:lnTo>
                  <a:lnTo>
                    <a:pt x="5149" y="1320"/>
                  </a:lnTo>
                  <a:lnTo>
                    <a:pt x="5149" y="1320"/>
                  </a:lnTo>
                  <a:lnTo>
                    <a:pt x="5149" y="1340"/>
                  </a:lnTo>
                  <a:lnTo>
                    <a:pt x="5149" y="1380"/>
                  </a:lnTo>
                  <a:lnTo>
                    <a:pt x="5149" y="1440"/>
                  </a:lnTo>
                  <a:lnTo>
                    <a:pt x="5149" y="1560"/>
                  </a:lnTo>
                  <a:lnTo>
                    <a:pt x="5149" y="1740"/>
                  </a:lnTo>
                  <a:lnTo>
                    <a:pt x="5149" y="1920"/>
                  </a:lnTo>
                  <a:lnTo>
                    <a:pt x="5149" y="2080"/>
                  </a:lnTo>
                  <a:lnTo>
                    <a:pt x="5149" y="2220"/>
                  </a:lnTo>
                  <a:lnTo>
                    <a:pt x="5149" y="2280"/>
                  </a:lnTo>
                  <a:lnTo>
                    <a:pt x="5149" y="2320"/>
                  </a:lnTo>
                  <a:lnTo>
                    <a:pt x="5149" y="2320"/>
                  </a:lnTo>
                  <a:lnTo>
                    <a:pt x="5149" y="2240"/>
                  </a:lnTo>
                  <a:lnTo>
                    <a:pt x="5149" y="2100"/>
                  </a:lnTo>
                  <a:lnTo>
                    <a:pt x="5149" y="1960"/>
                  </a:lnTo>
                  <a:lnTo>
                    <a:pt x="5149" y="1800"/>
                  </a:lnTo>
                  <a:lnTo>
                    <a:pt x="5149" y="1640"/>
                  </a:lnTo>
                  <a:lnTo>
                    <a:pt x="5149" y="1500"/>
                  </a:lnTo>
                  <a:lnTo>
                    <a:pt x="5149" y="1380"/>
                  </a:lnTo>
                  <a:lnTo>
                    <a:pt x="5149" y="1320"/>
                  </a:lnTo>
                  <a:lnTo>
                    <a:pt x="5149" y="1300"/>
                  </a:lnTo>
                  <a:lnTo>
                    <a:pt x="5149" y="1300"/>
                  </a:lnTo>
                  <a:lnTo>
                    <a:pt x="5149" y="1340"/>
                  </a:lnTo>
                  <a:lnTo>
                    <a:pt x="5149" y="1380"/>
                  </a:lnTo>
                  <a:lnTo>
                    <a:pt x="5169" y="1520"/>
                  </a:lnTo>
                  <a:lnTo>
                    <a:pt x="5169" y="1660"/>
                  </a:lnTo>
                  <a:lnTo>
                    <a:pt x="5169" y="1740"/>
                  </a:lnTo>
                  <a:lnTo>
                    <a:pt x="5169" y="1820"/>
                  </a:lnTo>
                  <a:lnTo>
                    <a:pt x="5169" y="2040"/>
                  </a:lnTo>
                  <a:lnTo>
                    <a:pt x="5169" y="2140"/>
                  </a:lnTo>
                  <a:lnTo>
                    <a:pt x="5169" y="2220"/>
                  </a:lnTo>
                  <a:lnTo>
                    <a:pt x="5169" y="2280"/>
                  </a:lnTo>
                  <a:lnTo>
                    <a:pt x="5169" y="2320"/>
                  </a:lnTo>
                  <a:lnTo>
                    <a:pt x="5169" y="2320"/>
                  </a:lnTo>
                  <a:lnTo>
                    <a:pt x="5169" y="2280"/>
                  </a:lnTo>
                  <a:lnTo>
                    <a:pt x="5169" y="2220"/>
                  </a:lnTo>
                  <a:lnTo>
                    <a:pt x="5169" y="2140"/>
                  </a:lnTo>
                  <a:lnTo>
                    <a:pt x="5169" y="2080"/>
                  </a:lnTo>
                  <a:lnTo>
                    <a:pt x="5169" y="2020"/>
                  </a:lnTo>
                  <a:lnTo>
                    <a:pt x="5169" y="1980"/>
                  </a:lnTo>
                  <a:lnTo>
                    <a:pt x="5169" y="1980"/>
                  </a:lnTo>
                  <a:lnTo>
                    <a:pt x="5169" y="2020"/>
                  </a:lnTo>
                  <a:lnTo>
                    <a:pt x="5169" y="2080"/>
                  </a:lnTo>
                  <a:lnTo>
                    <a:pt x="5169" y="2180"/>
                  </a:lnTo>
                  <a:lnTo>
                    <a:pt x="5169" y="2280"/>
                  </a:lnTo>
                  <a:lnTo>
                    <a:pt x="5169" y="2400"/>
                  </a:lnTo>
                  <a:lnTo>
                    <a:pt x="5169" y="2500"/>
                  </a:lnTo>
                  <a:lnTo>
                    <a:pt x="5169" y="2580"/>
                  </a:lnTo>
                  <a:lnTo>
                    <a:pt x="5169" y="2640"/>
                  </a:lnTo>
                  <a:lnTo>
                    <a:pt x="5169" y="2640"/>
                  </a:lnTo>
                  <a:lnTo>
                    <a:pt x="5189" y="2640"/>
                  </a:lnTo>
                  <a:lnTo>
                    <a:pt x="5189" y="2620"/>
                  </a:lnTo>
                  <a:lnTo>
                    <a:pt x="5189" y="2560"/>
                  </a:lnTo>
                  <a:lnTo>
                    <a:pt x="5189" y="2460"/>
                  </a:lnTo>
                  <a:lnTo>
                    <a:pt x="5189" y="2360"/>
                  </a:lnTo>
                  <a:lnTo>
                    <a:pt x="5189" y="2340"/>
                  </a:lnTo>
                  <a:lnTo>
                    <a:pt x="5189" y="2320"/>
                  </a:lnTo>
                  <a:lnTo>
                    <a:pt x="5189" y="2340"/>
                  </a:lnTo>
                  <a:lnTo>
                    <a:pt x="5189" y="2360"/>
                  </a:lnTo>
                  <a:lnTo>
                    <a:pt x="5189" y="2420"/>
                  </a:lnTo>
                  <a:lnTo>
                    <a:pt x="5189" y="2480"/>
                  </a:lnTo>
                  <a:lnTo>
                    <a:pt x="5189" y="2580"/>
                  </a:lnTo>
                  <a:lnTo>
                    <a:pt x="5189" y="2620"/>
                  </a:lnTo>
                  <a:lnTo>
                    <a:pt x="5189" y="2640"/>
                  </a:lnTo>
                  <a:lnTo>
                    <a:pt x="5189" y="2620"/>
                  </a:lnTo>
                  <a:lnTo>
                    <a:pt x="5189" y="2600"/>
                  </a:lnTo>
                  <a:lnTo>
                    <a:pt x="5189" y="2500"/>
                  </a:lnTo>
                  <a:lnTo>
                    <a:pt x="5189" y="2400"/>
                  </a:lnTo>
                  <a:lnTo>
                    <a:pt x="5189" y="2340"/>
                  </a:lnTo>
                  <a:lnTo>
                    <a:pt x="5189" y="2320"/>
                  </a:lnTo>
                  <a:lnTo>
                    <a:pt x="5189" y="2320"/>
                  </a:lnTo>
                  <a:lnTo>
                    <a:pt x="5189" y="2320"/>
                  </a:lnTo>
                  <a:lnTo>
                    <a:pt x="5209" y="2320"/>
                  </a:lnTo>
                  <a:lnTo>
                    <a:pt x="5209" y="2260"/>
                  </a:lnTo>
                  <a:lnTo>
                    <a:pt x="5209" y="2180"/>
                  </a:lnTo>
                  <a:lnTo>
                    <a:pt x="5209" y="2080"/>
                  </a:lnTo>
                  <a:lnTo>
                    <a:pt x="5209" y="1960"/>
                  </a:lnTo>
                  <a:lnTo>
                    <a:pt x="5209" y="1700"/>
                  </a:lnTo>
                  <a:lnTo>
                    <a:pt x="5209" y="1420"/>
                  </a:lnTo>
                  <a:lnTo>
                    <a:pt x="5209" y="1160"/>
                  </a:lnTo>
                  <a:lnTo>
                    <a:pt x="5209" y="920"/>
                  </a:lnTo>
                  <a:lnTo>
                    <a:pt x="5209" y="840"/>
                  </a:lnTo>
                  <a:lnTo>
                    <a:pt x="5209" y="760"/>
                  </a:lnTo>
                  <a:lnTo>
                    <a:pt x="5209" y="700"/>
                  </a:lnTo>
                  <a:lnTo>
                    <a:pt x="5209" y="660"/>
                  </a:lnTo>
                  <a:lnTo>
                    <a:pt x="5209" y="640"/>
                  </a:lnTo>
                  <a:lnTo>
                    <a:pt x="5209" y="660"/>
                  </a:lnTo>
                  <a:lnTo>
                    <a:pt x="5209" y="680"/>
                  </a:lnTo>
                  <a:lnTo>
                    <a:pt x="5209" y="720"/>
                  </a:lnTo>
                  <a:lnTo>
                    <a:pt x="5209" y="840"/>
                  </a:lnTo>
                  <a:lnTo>
                    <a:pt x="5209" y="1000"/>
                  </a:lnTo>
                  <a:lnTo>
                    <a:pt x="5209" y="1160"/>
                  </a:lnTo>
                  <a:lnTo>
                    <a:pt x="5209" y="1340"/>
                  </a:lnTo>
                  <a:lnTo>
                    <a:pt x="5209" y="1520"/>
                  </a:lnTo>
                  <a:lnTo>
                    <a:pt x="5209" y="1660"/>
                  </a:lnTo>
                  <a:lnTo>
                    <a:pt x="5209" y="1800"/>
                  </a:lnTo>
                  <a:lnTo>
                    <a:pt x="5209" y="1940"/>
                  </a:lnTo>
                  <a:lnTo>
                    <a:pt x="5209" y="2240"/>
                  </a:lnTo>
                  <a:lnTo>
                    <a:pt x="5209" y="2360"/>
                  </a:lnTo>
                  <a:lnTo>
                    <a:pt x="5209" y="2480"/>
                  </a:lnTo>
                  <a:lnTo>
                    <a:pt x="5209" y="2580"/>
                  </a:lnTo>
                  <a:lnTo>
                    <a:pt x="5209" y="2640"/>
                  </a:lnTo>
                  <a:lnTo>
                    <a:pt x="5209" y="2660"/>
                  </a:lnTo>
                  <a:lnTo>
                    <a:pt x="5209" y="2640"/>
                  </a:lnTo>
                  <a:lnTo>
                    <a:pt x="5209" y="2580"/>
                  </a:lnTo>
                  <a:lnTo>
                    <a:pt x="5209" y="2520"/>
                  </a:lnTo>
                  <a:lnTo>
                    <a:pt x="5229" y="2460"/>
                  </a:lnTo>
                  <a:lnTo>
                    <a:pt x="5229" y="2380"/>
                  </a:lnTo>
                  <a:lnTo>
                    <a:pt x="5229" y="2340"/>
                  </a:lnTo>
                  <a:lnTo>
                    <a:pt x="5229" y="2320"/>
                  </a:lnTo>
                  <a:lnTo>
                    <a:pt x="5229" y="2340"/>
                  </a:lnTo>
                  <a:lnTo>
                    <a:pt x="5229" y="2380"/>
                  </a:lnTo>
                  <a:lnTo>
                    <a:pt x="5229" y="2440"/>
                  </a:lnTo>
                  <a:lnTo>
                    <a:pt x="5229" y="2500"/>
                  </a:lnTo>
                  <a:lnTo>
                    <a:pt x="5229" y="2560"/>
                  </a:lnTo>
                  <a:lnTo>
                    <a:pt x="5229" y="2620"/>
                  </a:lnTo>
                  <a:lnTo>
                    <a:pt x="5229" y="2640"/>
                  </a:lnTo>
                  <a:lnTo>
                    <a:pt x="5229" y="2640"/>
                  </a:lnTo>
                  <a:lnTo>
                    <a:pt x="5229" y="2600"/>
                  </a:lnTo>
                  <a:lnTo>
                    <a:pt x="5229" y="2520"/>
                  </a:lnTo>
                  <a:lnTo>
                    <a:pt x="5229" y="2420"/>
                  </a:lnTo>
                  <a:lnTo>
                    <a:pt x="5229" y="2300"/>
                  </a:lnTo>
                  <a:lnTo>
                    <a:pt x="5229" y="2200"/>
                  </a:lnTo>
                  <a:lnTo>
                    <a:pt x="5229" y="2100"/>
                  </a:lnTo>
                  <a:lnTo>
                    <a:pt x="5229" y="2020"/>
                  </a:lnTo>
                  <a:lnTo>
                    <a:pt x="5229" y="1980"/>
                  </a:lnTo>
                  <a:lnTo>
                    <a:pt x="5229" y="1980"/>
                  </a:lnTo>
                  <a:lnTo>
                    <a:pt x="5229" y="2000"/>
                  </a:lnTo>
                  <a:lnTo>
                    <a:pt x="5229" y="2040"/>
                  </a:lnTo>
                  <a:lnTo>
                    <a:pt x="5229" y="2100"/>
                  </a:lnTo>
                  <a:lnTo>
                    <a:pt x="5229" y="2240"/>
                  </a:lnTo>
                  <a:lnTo>
                    <a:pt x="5229" y="2280"/>
                  </a:lnTo>
                  <a:lnTo>
                    <a:pt x="5229" y="2320"/>
                  </a:lnTo>
                  <a:lnTo>
                    <a:pt x="5229" y="2320"/>
                  </a:lnTo>
                  <a:lnTo>
                    <a:pt x="5229" y="2340"/>
                  </a:lnTo>
                  <a:lnTo>
                    <a:pt x="5229" y="2380"/>
                  </a:lnTo>
                  <a:lnTo>
                    <a:pt x="5229" y="2480"/>
                  </a:lnTo>
                  <a:lnTo>
                    <a:pt x="5249" y="2580"/>
                  </a:lnTo>
                  <a:lnTo>
                    <a:pt x="5249" y="2620"/>
                  </a:lnTo>
                  <a:lnTo>
                    <a:pt x="5249" y="2640"/>
                  </a:lnTo>
                  <a:lnTo>
                    <a:pt x="5249" y="2640"/>
                  </a:lnTo>
                  <a:lnTo>
                    <a:pt x="5249" y="2640"/>
                  </a:lnTo>
                  <a:lnTo>
                    <a:pt x="5249" y="2580"/>
                  </a:lnTo>
                  <a:lnTo>
                    <a:pt x="5249" y="2500"/>
                  </a:lnTo>
                  <a:lnTo>
                    <a:pt x="5249" y="2400"/>
                  </a:lnTo>
                  <a:lnTo>
                    <a:pt x="5249" y="2280"/>
                  </a:lnTo>
                  <a:lnTo>
                    <a:pt x="5249" y="2180"/>
                  </a:lnTo>
                  <a:lnTo>
                    <a:pt x="5249" y="2080"/>
                  </a:lnTo>
                  <a:lnTo>
                    <a:pt x="5249" y="2020"/>
                  </a:lnTo>
                  <a:lnTo>
                    <a:pt x="5249" y="1980"/>
                  </a:lnTo>
                  <a:lnTo>
                    <a:pt x="5249" y="1980"/>
                  </a:lnTo>
                  <a:lnTo>
                    <a:pt x="5249" y="2000"/>
                  </a:lnTo>
                  <a:lnTo>
                    <a:pt x="5249" y="2040"/>
                  </a:lnTo>
                  <a:lnTo>
                    <a:pt x="5249" y="2080"/>
                  </a:lnTo>
                  <a:lnTo>
                    <a:pt x="5269" y="2220"/>
                  </a:lnTo>
                  <a:lnTo>
                    <a:pt x="5269" y="2280"/>
                  </a:lnTo>
                  <a:lnTo>
                    <a:pt x="5269" y="2320"/>
                  </a:lnTo>
                  <a:lnTo>
                    <a:pt x="5269" y="2400"/>
                  </a:lnTo>
                  <a:lnTo>
                    <a:pt x="5269" y="2500"/>
                  </a:lnTo>
                  <a:lnTo>
                    <a:pt x="5269" y="2580"/>
                  </a:lnTo>
                  <a:lnTo>
                    <a:pt x="5269" y="2640"/>
                  </a:lnTo>
                  <a:lnTo>
                    <a:pt x="5269" y="2640"/>
                  </a:lnTo>
                  <a:lnTo>
                    <a:pt x="5269" y="2640"/>
                  </a:lnTo>
                  <a:lnTo>
                    <a:pt x="5269" y="2640"/>
                  </a:lnTo>
                  <a:lnTo>
                    <a:pt x="5269" y="2640"/>
                  </a:lnTo>
                  <a:lnTo>
                    <a:pt x="5289" y="2640"/>
                  </a:lnTo>
                  <a:lnTo>
                    <a:pt x="5289" y="2600"/>
                  </a:lnTo>
                  <a:lnTo>
                    <a:pt x="5289" y="2520"/>
                  </a:lnTo>
                  <a:lnTo>
                    <a:pt x="5289" y="2440"/>
                  </a:lnTo>
                  <a:lnTo>
                    <a:pt x="5289" y="2320"/>
                  </a:lnTo>
                  <a:lnTo>
                    <a:pt x="5289" y="2260"/>
                  </a:lnTo>
                  <a:lnTo>
                    <a:pt x="5289" y="2180"/>
                  </a:lnTo>
                  <a:lnTo>
                    <a:pt x="5289" y="1980"/>
                  </a:lnTo>
                  <a:lnTo>
                    <a:pt x="5289" y="1760"/>
                  </a:lnTo>
                  <a:lnTo>
                    <a:pt x="5289" y="1520"/>
                  </a:lnTo>
                  <a:lnTo>
                    <a:pt x="5289" y="1300"/>
                  </a:lnTo>
                  <a:lnTo>
                    <a:pt x="5289" y="1220"/>
                  </a:lnTo>
                  <a:lnTo>
                    <a:pt x="5289" y="1120"/>
                  </a:lnTo>
                  <a:lnTo>
                    <a:pt x="5289" y="1060"/>
                  </a:lnTo>
                  <a:lnTo>
                    <a:pt x="5289" y="1020"/>
                  </a:lnTo>
                  <a:lnTo>
                    <a:pt x="5289" y="980"/>
                  </a:lnTo>
                  <a:lnTo>
                    <a:pt x="5289" y="980"/>
                  </a:lnTo>
                  <a:lnTo>
                    <a:pt x="5289" y="1000"/>
                  </a:lnTo>
                  <a:lnTo>
                    <a:pt x="5289" y="1060"/>
                  </a:lnTo>
                  <a:lnTo>
                    <a:pt x="5289" y="1120"/>
                  </a:lnTo>
                  <a:lnTo>
                    <a:pt x="5289" y="1220"/>
                  </a:lnTo>
                  <a:lnTo>
                    <a:pt x="5289" y="1340"/>
                  </a:lnTo>
                  <a:lnTo>
                    <a:pt x="5289" y="1460"/>
                  </a:lnTo>
                  <a:lnTo>
                    <a:pt x="5289" y="1720"/>
                  </a:lnTo>
                  <a:lnTo>
                    <a:pt x="5289" y="2000"/>
                  </a:lnTo>
                  <a:lnTo>
                    <a:pt x="5289" y="2280"/>
                  </a:lnTo>
                  <a:lnTo>
                    <a:pt x="5289" y="2380"/>
                  </a:lnTo>
                  <a:lnTo>
                    <a:pt x="5289" y="2500"/>
                  </a:lnTo>
                  <a:lnTo>
                    <a:pt x="5289" y="2580"/>
                  </a:lnTo>
                  <a:lnTo>
                    <a:pt x="5289" y="2640"/>
                  </a:lnTo>
                  <a:lnTo>
                    <a:pt x="5289" y="2640"/>
                  </a:lnTo>
                  <a:lnTo>
                    <a:pt x="5308" y="2640"/>
                  </a:lnTo>
                  <a:lnTo>
                    <a:pt x="5308" y="2620"/>
                  </a:lnTo>
                  <a:lnTo>
                    <a:pt x="5308" y="2580"/>
                  </a:lnTo>
                  <a:lnTo>
                    <a:pt x="5308" y="2480"/>
                  </a:lnTo>
                  <a:lnTo>
                    <a:pt x="5308" y="2380"/>
                  </a:lnTo>
                  <a:lnTo>
                    <a:pt x="5308" y="2340"/>
                  </a:lnTo>
                  <a:lnTo>
                    <a:pt x="5308" y="2320"/>
                  </a:lnTo>
                  <a:lnTo>
                    <a:pt x="5308" y="2320"/>
                  </a:lnTo>
                  <a:lnTo>
                    <a:pt x="5308" y="2340"/>
                  </a:lnTo>
                  <a:lnTo>
                    <a:pt x="5308" y="2380"/>
                  </a:lnTo>
                  <a:lnTo>
                    <a:pt x="5308" y="2480"/>
                  </a:lnTo>
                  <a:lnTo>
                    <a:pt x="5308" y="2580"/>
                  </a:lnTo>
                  <a:lnTo>
                    <a:pt x="5308" y="2620"/>
                  </a:lnTo>
                  <a:lnTo>
                    <a:pt x="5308" y="2640"/>
                  </a:lnTo>
                  <a:lnTo>
                    <a:pt x="5308" y="2640"/>
                  </a:lnTo>
                  <a:lnTo>
                    <a:pt x="5308" y="2580"/>
                  </a:lnTo>
                  <a:lnTo>
                    <a:pt x="5308" y="2500"/>
                  </a:lnTo>
                  <a:lnTo>
                    <a:pt x="5308" y="2400"/>
                  </a:lnTo>
                  <a:lnTo>
                    <a:pt x="5308" y="2280"/>
                  </a:lnTo>
                  <a:lnTo>
                    <a:pt x="5328" y="2180"/>
                  </a:lnTo>
                  <a:lnTo>
                    <a:pt x="5328" y="2080"/>
                  </a:lnTo>
                  <a:lnTo>
                    <a:pt x="5328" y="2020"/>
                  </a:lnTo>
                  <a:lnTo>
                    <a:pt x="5328" y="1980"/>
                  </a:lnTo>
                  <a:lnTo>
                    <a:pt x="5328" y="1980"/>
                  </a:lnTo>
                  <a:lnTo>
                    <a:pt x="5328" y="2000"/>
                  </a:lnTo>
                  <a:lnTo>
                    <a:pt x="5328" y="2040"/>
                  </a:lnTo>
                  <a:lnTo>
                    <a:pt x="5328" y="2100"/>
                  </a:lnTo>
                  <a:lnTo>
                    <a:pt x="5328" y="2240"/>
                  </a:lnTo>
                  <a:lnTo>
                    <a:pt x="5328" y="2280"/>
                  </a:lnTo>
                  <a:lnTo>
                    <a:pt x="5328" y="2320"/>
                  </a:lnTo>
                  <a:lnTo>
                    <a:pt x="5328" y="2320"/>
                  </a:lnTo>
                  <a:lnTo>
                    <a:pt x="5328" y="2320"/>
                  </a:lnTo>
                  <a:lnTo>
                    <a:pt x="5328" y="2340"/>
                  </a:lnTo>
                  <a:lnTo>
                    <a:pt x="5328" y="2400"/>
                  </a:lnTo>
                  <a:lnTo>
                    <a:pt x="5328" y="2500"/>
                  </a:lnTo>
                  <a:lnTo>
                    <a:pt x="5348" y="2600"/>
                  </a:lnTo>
                  <a:lnTo>
                    <a:pt x="5348" y="2620"/>
                  </a:lnTo>
                  <a:lnTo>
                    <a:pt x="5348" y="2640"/>
                  </a:lnTo>
                  <a:lnTo>
                    <a:pt x="5348" y="2620"/>
                  </a:lnTo>
                  <a:lnTo>
                    <a:pt x="5348" y="2580"/>
                  </a:lnTo>
                  <a:lnTo>
                    <a:pt x="5348" y="2540"/>
                  </a:lnTo>
                  <a:lnTo>
                    <a:pt x="5348" y="2480"/>
                  </a:lnTo>
                  <a:lnTo>
                    <a:pt x="5348" y="2360"/>
                  </a:lnTo>
                  <a:lnTo>
                    <a:pt x="5348" y="2340"/>
                  </a:lnTo>
                  <a:lnTo>
                    <a:pt x="5348" y="2320"/>
                  </a:lnTo>
                  <a:lnTo>
                    <a:pt x="5348" y="2340"/>
                  </a:lnTo>
                  <a:lnTo>
                    <a:pt x="5348" y="2360"/>
                  </a:lnTo>
                  <a:lnTo>
                    <a:pt x="5348" y="2460"/>
                  </a:lnTo>
                  <a:lnTo>
                    <a:pt x="5348" y="2560"/>
                  </a:lnTo>
                  <a:lnTo>
                    <a:pt x="5348" y="2620"/>
                  </a:lnTo>
                  <a:lnTo>
                    <a:pt x="5348" y="2640"/>
                  </a:lnTo>
                  <a:lnTo>
                    <a:pt x="5348" y="2640"/>
                  </a:lnTo>
                  <a:lnTo>
                    <a:pt x="5348" y="2640"/>
                  </a:lnTo>
                  <a:lnTo>
                    <a:pt x="5348" y="2640"/>
                  </a:lnTo>
                  <a:lnTo>
                    <a:pt x="5368" y="2640"/>
                  </a:lnTo>
                  <a:lnTo>
                    <a:pt x="5368" y="2620"/>
                  </a:lnTo>
                  <a:lnTo>
                    <a:pt x="5368" y="2560"/>
                  </a:lnTo>
                  <a:lnTo>
                    <a:pt x="5368" y="2460"/>
                  </a:lnTo>
                  <a:lnTo>
                    <a:pt x="5368" y="2360"/>
                  </a:lnTo>
                  <a:lnTo>
                    <a:pt x="5368" y="2340"/>
                  </a:lnTo>
                  <a:lnTo>
                    <a:pt x="5368" y="2320"/>
                  </a:lnTo>
                  <a:lnTo>
                    <a:pt x="5368" y="2340"/>
                  </a:lnTo>
                  <a:lnTo>
                    <a:pt x="5368" y="2360"/>
                  </a:lnTo>
                  <a:lnTo>
                    <a:pt x="5368" y="2460"/>
                  </a:lnTo>
                  <a:lnTo>
                    <a:pt x="5368" y="2560"/>
                  </a:lnTo>
                  <a:lnTo>
                    <a:pt x="5368" y="2620"/>
                  </a:lnTo>
                  <a:lnTo>
                    <a:pt x="5368" y="2640"/>
                  </a:lnTo>
                  <a:lnTo>
                    <a:pt x="5368" y="2640"/>
                  </a:lnTo>
                  <a:lnTo>
                    <a:pt x="5368" y="2640"/>
                  </a:lnTo>
                  <a:lnTo>
                    <a:pt x="5388" y="2640"/>
                  </a:lnTo>
                  <a:lnTo>
                    <a:pt x="5388" y="2620"/>
                  </a:lnTo>
                  <a:lnTo>
                    <a:pt x="5388" y="2560"/>
                  </a:lnTo>
                  <a:lnTo>
                    <a:pt x="5388" y="2460"/>
                  </a:lnTo>
                  <a:lnTo>
                    <a:pt x="5388" y="2360"/>
                  </a:lnTo>
                  <a:lnTo>
                    <a:pt x="5388" y="2340"/>
                  </a:lnTo>
                  <a:lnTo>
                    <a:pt x="5388" y="2320"/>
                  </a:lnTo>
                  <a:lnTo>
                    <a:pt x="5388" y="2340"/>
                  </a:lnTo>
                  <a:lnTo>
                    <a:pt x="5388" y="2360"/>
                  </a:lnTo>
                  <a:lnTo>
                    <a:pt x="5388" y="2460"/>
                  </a:lnTo>
                  <a:lnTo>
                    <a:pt x="5388" y="2560"/>
                  </a:lnTo>
                  <a:lnTo>
                    <a:pt x="5388" y="2620"/>
                  </a:lnTo>
                  <a:lnTo>
                    <a:pt x="5388" y="2640"/>
                  </a:lnTo>
                  <a:lnTo>
                    <a:pt x="5388" y="2640"/>
                  </a:lnTo>
                  <a:lnTo>
                    <a:pt x="5388" y="2640"/>
                  </a:lnTo>
                  <a:lnTo>
                    <a:pt x="5388" y="2640"/>
                  </a:lnTo>
                  <a:lnTo>
                    <a:pt x="5408" y="2640"/>
                  </a:lnTo>
                  <a:lnTo>
                    <a:pt x="5408" y="2640"/>
                  </a:lnTo>
                  <a:lnTo>
                    <a:pt x="5408" y="2620"/>
                  </a:lnTo>
                  <a:lnTo>
                    <a:pt x="5408" y="2560"/>
                  </a:lnTo>
                  <a:lnTo>
                    <a:pt x="5408" y="2460"/>
                  </a:lnTo>
                  <a:lnTo>
                    <a:pt x="5408" y="2360"/>
                  </a:lnTo>
                  <a:lnTo>
                    <a:pt x="5408" y="2340"/>
                  </a:lnTo>
                  <a:lnTo>
                    <a:pt x="5408" y="2320"/>
                  </a:lnTo>
                  <a:lnTo>
                    <a:pt x="5408" y="2340"/>
                  </a:lnTo>
                  <a:lnTo>
                    <a:pt x="5408" y="2360"/>
                  </a:lnTo>
                  <a:lnTo>
                    <a:pt x="5408" y="2460"/>
                  </a:lnTo>
                  <a:lnTo>
                    <a:pt x="5408" y="2560"/>
                  </a:lnTo>
                  <a:lnTo>
                    <a:pt x="5408" y="2620"/>
                  </a:lnTo>
                  <a:lnTo>
                    <a:pt x="5408" y="2640"/>
                  </a:lnTo>
                  <a:lnTo>
                    <a:pt x="5408" y="2640"/>
                  </a:lnTo>
                  <a:lnTo>
                    <a:pt x="5428" y="2640"/>
                  </a:lnTo>
                  <a:lnTo>
                    <a:pt x="5428" y="2620"/>
                  </a:lnTo>
                  <a:lnTo>
                    <a:pt x="5428" y="2560"/>
                  </a:lnTo>
                  <a:lnTo>
                    <a:pt x="5428" y="2460"/>
                  </a:lnTo>
                  <a:lnTo>
                    <a:pt x="5428" y="2360"/>
                  </a:lnTo>
                  <a:lnTo>
                    <a:pt x="5428" y="2340"/>
                  </a:lnTo>
                  <a:lnTo>
                    <a:pt x="5428" y="2320"/>
                  </a:lnTo>
                  <a:lnTo>
                    <a:pt x="5428" y="2340"/>
                  </a:lnTo>
                  <a:lnTo>
                    <a:pt x="5428" y="2360"/>
                  </a:lnTo>
                  <a:lnTo>
                    <a:pt x="5428" y="2460"/>
                  </a:lnTo>
                  <a:lnTo>
                    <a:pt x="5428" y="2560"/>
                  </a:lnTo>
                  <a:lnTo>
                    <a:pt x="5428" y="2620"/>
                  </a:lnTo>
                  <a:lnTo>
                    <a:pt x="5428" y="2640"/>
                  </a:lnTo>
                  <a:lnTo>
                    <a:pt x="5428" y="2640"/>
                  </a:lnTo>
                  <a:lnTo>
                    <a:pt x="5428" y="2640"/>
                  </a:lnTo>
                  <a:lnTo>
                    <a:pt x="5428" y="2620"/>
                  </a:lnTo>
                  <a:lnTo>
                    <a:pt x="5428" y="2580"/>
                  </a:lnTo>
                  <a:lnTo>
                    <a:pt x="5428" y="2480"/>
                  </a:lnTo>
                  <a:lnTo>
                    <a:pt x="5448" y="2380"/>
                  </a:lnTo>
                  <a:lnTo>
                    <a:pt x="5448" y="2340"/>
                  </a:lnTo>
                  <a:lnTo>
                    <a:pt x="5448" y="2320"/>
                  </a:lnTo>
                  <a:lnTo>
                    <a:pt x="5448" y="2320"/>
                  </a:lnTo>
                  <a:lnTo>
                    <a:pt x="5448" y="2340"/>
                  </a:lnTo>
                  <a:lnTo>
                    <a:pt x="5448" y="2380"/>
                  </a:lnTo>
                  <a:lnTo>
                    <a:pt x="5448" y="2480"/>
                  </a:lnTo>
                  <a:lnTo>
                    <a:pt x="5448" y="2580"/>
                  </a:lnTo>
                  <a:lnTo>
                    <a:pt x="5448" y="2620"/>
                  </a:lnTo>
                  <a:lnTo>
                    <a:pt x="5448" y="2640"/>
                  </a:lnTo>
                  <a:lnTo>
                    <a:pt x="5448" y="2640"/>
                  </a:lnTo>
                  <a:lnTo>
                    <a:pt x="5448" y="2640"/>
                  </a:lnTo>
                  <a:lnTo>
                    <a:pt x="5468" y="2640"/>
                  </a:lnTo>
                  <a:lnTo>
                    <a:pt x="5468" y="2640"/>
                  </a:lnTo>
                  <a:lnTo>
                    <a:pt x="5468" y="2620"/>
                  </a:lnTo>
                  <a:lnTo>
                    <a:pt x="5468" y="2560"/>
                  </a:lnTo>
                  <a:lnTo>
                    <a:pt x="5468" y="2460"/>
                  </a:lnTo>
                  <a:lnTo>
                    <a:pt x="5468" y="2360"/>
                  </a:lnTo>
                  <a:lnTo>
                    <a:pt x="5468" y="2340"/>
                  </a:lnTo>
                  <a:lnTo>
                    <a:pt x="5468" y="2320"/>
                  </a:lnTo>
                  <a:lnTo>
                    <a:pt x="5468" y="2340"/>
                  </a:lnTo>
                  <a:lnTo>
                    <a:pt x="5468" y="2360"/>
                  </a:lnTo>
                  <a:lnTo>
                    <a:pt x="5468" y="2420"/>
                  </a:lnTo>
                  <a:lnTo>
                    <a:pt x="5468" y="2480"/>
                  </a:lnTo>
                  <a:lnTo>
                    <a:pt x="5468" y="2580"/>
                  </a:lnTo>
                  <a:lnTo>
                    <a:pt x="5468" y="2620"/>
                  </a:lnTo>
                  <a:lnTo>
                    <a:pt x="5468" y="2640"/>
                  </a:lnTo>
                  <a:lnTo>
                    <a:pt x="5468" y="2620"/>
                  </a:lnTo>
                  <a:lnTo>
                    <a:pt x="5468" y="2580"/>
                  </a:lnTo>
                  <a:lnTo>
                    <a:pt x="5468" y="2540"/>
                  </a:lnTo>
                  <a:lnTo>
                    <a:pt x="5468" y="2480"/>
                  </a:lnTo>
                  <a:lnTo>
                    <a:pt x="5468" y="2360"/>
                  </a:lnTo>
                  <a:lnTo>
                    <a:pt x="5468" y="2340"/>
                  </a:lnTo>
                  <a:lnTo>
                    <a:pt x="5468" y="2320"/>
                  </a:lnTo>
                  <a:lnTo>
                    <a:pt x="5468" y="2340"/>
                  </a:lnTo>
                  <a:lnTo>
                    <a:pt x="5468" y="2360"/>
                  </a:lnTo>
                  <a:lnTo>
                    <a:pt x="5468" y="2460"/>
                  </a:lnTo>
                  <a:lnTo>
                    <a:pt x="5488" y="2560"/>
                  </a:lnTo>
                  <a:lnTo>
                    <a:pt x="5488" y="2620"/>
                  </a:lnTo>
                  <a:lnTo>
                    <a:pt x="5488" y="2640"/>
                  </a:lnTo>
                  <a:lnTo>
                    <a:pt x="5488" y="2640"/>
                  </a:lnTo>
                  <a:lnTo>
                    <a:pt x="5488" y="2620"/>
                  </a:lnTo>
                  <a:lnTo>
                    <a:pt x="5488" y="2580"/>
                  </a:lnTo>
                  <a:lnTo>
                    <a:pt x="5488" y="2480"/>
                  </a:lnTo>
                  <a:lnTo>
                    <a:pt x="5488" y="2380"/>
                  </a:lnTo>
                  <a:lnTo>
                    <a:pt x="5488" y="2340"/>
                  </a:lnTo>
                  <a:lnTo>
                    <a:pt x="5488" y="2320"/>
                  </a:lnTo>
                  <a:lnTo>
                    <a:pt x="5488" y="2320"/>
                  </a:lnTo>
                  <a:lnTo>
                    <a:pt x="5488" y="2340"/>
                  </a:lnTo>
                  <a:lnTo>
                    <a:pt x="5488" y="2380"/>
                  </a:lnTo>
                  <a:lnTo>
                    <a:pt x="5488" y="2480"/>
                  </a:lnTo>
                  <a:lnTo>
                    <a:pt x="5508" y="2580"/>
                  </a:lnTo>
                  <a:lnTo>
                    <a:pt x="5508" y="2620"/>
                  </a:lnTo>
                  <a:lnTo>
                    <a:pt x="5508" y="2640"/>
                  </a:lnTo>
                  <a:lnTo>
                    <a:pt x="5508" y="2640"/>
                  </a:lnTo>
                  <a:lnTo>
                    <a:pt x="5508" y="2640"/>
                  </a:lnTo>
                  <a:lnTo>
                    <a:pt x="5508" y="2640"/>
                  </a:lnTo>
                  <a:lnTo>
                    <a:pt x="5508" y="2640"/>
                  </a:lnTo>
                  <a:lnTo>
                    <a:pt x="5528" y="2640"/>
                  </a:lnTo>
                  <a:lnTo>
                    <a:pt x="5528" y="2640"/>
                  </a:lnTo>
                  <a:lnTo>
                    <a:pt x="5528" y="2640"/>
                  </a:lnTo>
                  <a:lnTo>
                    <a:pt x="5528" y="2640"/>
                  </a:lnTo>
                  <a:lnTo>
                    <a:pt x="5528" y="2640"/>
                  </a:lnTo>
                  <a:lnTo>
                    <a:pt x="5528" y="2640"/>
                  </a:lnTo>
                  <a:lnTo>
                    <a:pt x="5548" y="2640"/>
                  </a:lnTo>
                  <a:lnTo>
                    <a:pt x="5548" y="2620"/>
                  </a:lnTo>
                  <a:lnTo>
                    <a:pt x="5548" y="2560"/>
                  </a:lnTo>
                  <a:lnTo>
                    <a:pt x="5548" y="2460"/>
                  </a:lnTo>
                  <a:lnTo>
                    <a:pt x="5548" y="2360"/>
                  </a:lnTo>
                  <a:lnTo>
                    <a:pt x="5548" y="2340"/>
                  </a:lnTo>
                  <a:lnTo>
                    <a:pt x="5548" y="2320"/>
                  </a:lnTo>
                  <a:lnTo>
                    <a:pt x="5548" y="2340"/>
                  </a:lnTo>
                  <a:lnTo>
                    <a:pt x="5548" y="2360"/>
                  </a:lnTo>
                  <a:lnTo>
                    <a:pt x="5548" y="2460"/>
                  </a:lnTo>
                  <a:lnTo>
                    <a:pt x="5548" y="2560"/>
                  </a:lnTo>
                  <a:lnTo>
                    <a:pt x="5548" y="2620"/>
                  </a:lnTo>
                  <a:lnTo>
                    <a:pt x="5548" y="2640"/>
                  </a:lnTo>
                  <a:lnTo>
                    <a:pt x="5548" y="2640"/>
                  </a:lnTo>
                  <a:lnTo>
                    <a:pt x="5548" y="2640"/>
                  </a:lnTo>
                  <a:lnTo>
                    <a:pt x="5568" y="2640"/>
                  </a:lnTo>
                  <a:lnTo>
                    <a:pt x="5568" y="2580"/>
                  </a:lnTo>
                  <a:lnTo>
                    <a:pt x="5568" y="2500"/>
                  </a:lnTo>
                  <a:lnTo>
                    <a:pt x="5568" y="2380"/>
                  </a:lnTo>
                  <a:lnTo>
                    <a:pt x="5568" y="2260"/>
                  </a:lnTo>
                  <a:lnTo>
                    <a:pt x="5568" y="2160"/>
                  </a:lnTo>
                  <a:lnTo>
                    <a:pt x="5568" y="2060"/>
                  </a:lnTo>
                  <a:lnTo>
                    <a:pt x="5568" y="2000"/>
                  </a:lnTo>
                  <a:lnTo>
                    <a:pt x="5568" y="1980"/>
                  </a:lnTo>
                  <a:lnTo>
                    <a:pt x="5568" y="2000"/>
                  </a:lnTo>
                  <a:lnTo>
                    <a:pt x="5568" y="2060"/>
                  </a:lnTo>
                  <a:lnTo>
                    <a:pt x="5568" y="2160"/>
                  </a:lnTo>
                  <a:lnTo>
                    <a:pt x="5568" y="2260"/>
                  </a:lnTo>
                  <a:lnTo>
                    <a:pt x="5568" y="2380"/>
                  </a:lnTo>
                  <a:lnTo>
                    <a:pt x="5568" y="2500"/>
                  </a:lnTo>
                  <a:lnTo>
                    <a:pt x="5568" y="2580"/>
                  </a:lnTo>
                  <a:lnTo>
                    <a:pt x="5568" y="2640"/>
                  </a:lnTo>
                  <a:lnTo>
                    <a:pt x="5568" y="2640"/>
                  </a:lnTo>
                  <a:lnTo>
                    <a:pt x="5568" y="2640"/>
                  </a:lnTo>
                  <a:lnTo>
                    <a:pt x="5568" y="2640"/>
                  </a:lnTo>
                  <a:lnTo>
                    <a:pt x="5588" y="2640"/>
                  </a:lnTo>
                  <a:lnTo>
                    <a:pt x="5588" y="2640"/>
                  </a:lnTo>
                  <a:lnTo>
                    <a:pt x="5588" y="2640"/>
                  </a:lnTo>
                  <a:lnTo>
                    <a:pt x="5588" y="2640"/>
                  </a:lnTo>
                  <a:lnTo>
                    <a:pt x="5588" y="2580"/>
                  </a:lnTo>
                  <a:lnTo>
                    <a:pt x="5588" y="2500"/>
                  </a:lnTo>
                  <a:lnTo>
                    <a:pt x="5608" y="2400"/>
                  </a:lnTo>
                  <a:lnTo>
                    <a:pt x="5608" y="2320"/>
                  </a:lnTo>
                  <a:lnTo>
                    <a:pt x="5608" y="2220"/>
                  </a:lnTo>
                  <a:lnTo>
                    <a:pt x="5608" y="2100"/>
                  </a:lnTo>
                  <a:lnTo>
                    <a:pt x="5608" y="2020"/>
                  </a:lnTo>
                  <a:lnTo>
                    <a:pt x="5608" y="2000"/>
                  </a:lnTo>
                  <a:lnTo>
                    <a:pt x="5608" y="1980"/>
                  </a:lnTo>
                  <a:lnTo>
                    <a:pt x="5608" y="2000"/>
                  </a:lnTo>
                  <a:lnTo>
                    <a:pt x="5608" y="2020"/>
                  </a:lnTo>
                  <a:lnTo>
                    <a:pt x="5608" y="2100"/>
                  </a:lnTo>
                  <a:lnTo>
                    <a:pt x="5608" y="2220"/>
                  </a:lnTo>
                  <a:lnTo>
                    <a:pt x="5608" y="2320"/>
                  </a:lnTo>
                  <a:lnTo>
                    <a:pt x="5608" y="2400"/>
                  </a:lnTo>
                  <a:lnTo>
                    <a:pt x="5608" y="2500"/>
                  </a:lnTo>
                  <a:lnTo>
                    <a:pt x="5608" y="2580"/>
                  </a:lnTo>
                  <a:lnTo>
                    <a:pt x="5608" y="2640"/>
                  </a:lnTo>
                  <a:lnTo>
                    <a:pt x="5608" y="2640"/>
                  </a:lnTo>
                  <a:lnTo>
                    <a:pt x="5608" y="2640"/>
                  </a:lnTo>
                  <a:lnTo>
                    <a:pt x="5628" y="2640"/>
                  </a:lnTo>
                  <a:lnTo>
                    <a:pt x="5628" y="2640"/>
                  </a:lnTo>
                  <a:lnTo>
                    <a:pt x="5628" y="2620"/>
                  </a:lnTo>
                  <a:lnTo>
                    <a:pt x="5628" y="2560"/>
                  </a:lnTo>
                  <a:lnTo>
                    <a:pt x="5628" y="2460"/>
                  </a:lnTo>
                  <a:lnTo>
                    <a:pt x="5628" y="2360"/>
                  </a:lnTo>
                  <a:lnTo>
                    <a:pt x="5628" y="2340"/>
                  </a:lnTo>
                  <a:lnTo>
                    <a:pt x="5628" y="2320"/>
                  </a:lnTo>
                  <a:lnTo>
                    <a:pt x="5628" y="2340"/>
                  </a:lnTo>
                  <a:lnTo>
                    <a:pt x="5628" y="2360"/>
                  </a:lnTo>
                  <a:lnTo>
                    <a:pt x="5628" y="2460"/>
                  </a:lnTo>
                  <a:lnTo>
                    <a:pt x="5628" y="2560"/>
                  </a:lnTo>
                  <a:lnTo>
                    <a:pt x="5628" y="2620"/>
                  </a:lnTo>
                  <a:lnTo>
                    <a:pt x="5628" y="2640"/>
                  </a:lnTo>
                  <a:lnTo>
                    <a:pt x="5628" y="2640"/>
                  </a:lnTo>
                  <a:lnTo>
                    <a:pt x="5648" y="2640"/>
                  </a:lnTo>
                  <a:lnTo>
                    <a:pt x="5648" y="2580"/>
                  </a:lnTo>
                  <a:lnTo>
                    <a:pt x="5648" y="2500"/>
                  </a:lnTo>
                  <a:lnTo>
                    <a:pt x="5648" y="2400"/>
                  </a:lnTo>
                  <a:lnTo>
                    <a:pt x="5648" y="2280"/>
                  </a:lnTo>
                  <a:lnTo>
                    <a:pt x="5648" y="2180"/>
                  </a:lnTo>
                  <a:lnTo>
                    <a:pt x="5648" y="2080"/>
                  </a:lnTo>
                  <a:lnTo>
                    <a:pt x="5648" y="2020"/>
                  </a:lnTo>
                  <a:lnTo>
                    <a:pt x="5648" y="1980"/>
                  </a:lnTo>
                  <a:lnTo>
                    <a:pt x="5648" y="1980"/>
                  </a:lnTo>
                  <a:lnTo>
                    <a:pt x="5648" y="2000"/>
                  </a:lnTo>
                  <a:lnTo>
                    <a:pt x="5648" y="2040"/>
                  </a:lnTo>
                  <a:lnTo>
                    <a:pt x="5648" y="2080"/>
                  </a:lnTo>
                  <a:lnTo>
                    <a:pt x="5648" y="2220"/>
                  </a:lnTo>
                  <a:lnTo>
                    <a:pt x="5648" y="2280"/>
                  </a:lnTo>
                  <a:lnTo>
                    <a:pt x="5648" y="2320"/>
                  </a:lnTo>
                  <a:lnTo>
                    <a:pt x="5648" y="2400"/>
                  </a:lnTo>
                  <a:lnTo>
                    <a:pt x="5648" y="2500"/>
                  </a:lnTo>
                  <a:lnTo>
                    <a:pt x="5648" y="2580"/>
                  </a:lnTo>
                  <a:lnTo>
                    <a:pt x="5648" y="2640"/>
                  </a:lnTo>
                  <a:lnTo>
                    <a:pt x="5648" y="2640"/>
                  </a:lnTo>
                  <a:lnTo>
                    <a:pt x="5648" y="2640"/>
                  </a:lnTo>
                  <a:lnTo>
                    <a:pt x="5668" y="2640"/>
                  </a:lnTo>
                  <a:lnTo>
                    <a:pt x="5668" y="2640"/>
                  </a:lnTo>
                  <a:lnTo>
                    <a:pt x="5668" y="2640"/>
                  </a:lnTo>
                  <a:lnTo>
                    <a:pt x="5668" y="2640"/>
                  </a:lnTo>
                  <a:lnTo>
                    <a:pt x="5668" y="2640"/>
                  </a:lnTo>
                  <a:lnTo>
                    <a:pt x="5688" y="2640"/>
                  </a:lnTo>
                  <a:lnTo>
                    <a:pt x="5688" y="2640"/>
                  </a:lnTo>
                  <a:lnTo>
                    <a:pt x="5688" y="2640"/>
                  </a:lnTo>
                  <a:lnTo>
                    <a:pt x="5688" y="2580"/>
                  </a:lnTo>
                  <a:lnTo>
                    <a:pt x="5688" y="2500"/>
                  </a:lnTo>
                  <a:lnTo>
                    <a:pt x="5688" y="2400"/>
                  </a:lnTo>
                  <a:lnTo>
                    <a:pt x="5688" y="2280"/>
                  </a:lnTo>
                  <a:lnTo>
                    <a:pt x="5688" y="2180"/>
                  </a:lnTo>
                  <a:lnTo>
                    <a:pt x="5688" y="2080"/>
                  </a:lnTo>
                  <a:lnTo>
                    <a:pt x="5688" y="2020"/>
                  </a:lnTo>
                  <a:lnTo>
                    <a:pt x="5688" y="1980"/>
                  </a:lnTo>
                  <a:lnTo>
                    <a:pt x="5688" y="1980"/>
                  </a:lnTo>
                  <a:lnTo>
                    <a:pt x="5688" y="2020"/>
                  </a:lnTo>
                  <a:lnTo>
                    <a:pt x="5688" y="2100"/>
                  </a:lnTo>
                  <a:lnTo>
                    <a:pt x="5688" y="2180"/>
                  </a:lnTo>
                  <a:lnTo>
                    <a:pt x="5688" y="2240"/>
                  </a:lnTo>
                  <a:lnTo>
                    <a:pt x="5688" y="2300"/>
                  </a:lnTo>
                  <a:lnTo>
                    <a:pt x="5688" y="2340"/>
                  </a:lnTo>
                  <a:lnTo>
                    <a:pt x="5688" y="2320"/>
                  </a:lnTo>
                  <a:lnTo>
                    <a:pt x="5688" y="2300"/>
                  </a:lnTo>
                  <a:lnTo>
                    <a:pt x="5688" y="2240"/>
                  </a:lnTo>
                  <a:lnTo>
                    <a:pt x="5688" y="2120"/>
                  </a:lnTo>
                  <a:lnTo>
                    <a:pt x="5688" y="1980"/>
                  </a:lnTo>
                  <a:lnTo>
                    <a:pt x="5688" y="1800"/>
                  </a:lnTo>
                  <a:lnTo>
                    <a:pt x="5708" y="1640"/>
                  </a:lnTo>
                  <a:lnTo>
                    <a:pt x="5708" y="1480"/>
                  </a:lnTo>
                  <a:lnTo>
                    <a:pt x="5708" y="1380"/>
                  </a:lnTo>
                  <a:lnTo>
                    <a:pt x="5708" y="1340"/>
                  </a:lnTo>
                  <a:lnTo>
                    <a:pt x="5708" y="1320"/>
                  </a:lnTo>
                  <a:lnTo>
                    <a:pt x="5708" y="1320"/>
                  </a:lnTo>
                  <a:lnTo>
                    <a:pt x="5708" y="1380"/>
                  </a:lnTo>
                  <a:lnTo>
                    <a:pt x="5708" y="1460"/>
                  </a:lnTo>
                  <a:lnTo>
                    <a:pt x="5708" y="1560"/>
                  </a:lnTo>
                  <a:lnTo>
                    <a:pt x="5708" y="1800"/>
                  </a:lnTo>
                  <a:lnTo>
                    <a:pt x="5708" y="1900"/>
                  </a:lnTo>
                  <a:lnTo>
                    <a:pt x="5708" y="1980"/>
                  </a:lnTo>
                  <a:lnTo>
                    <a:pt x="5708" y="2100"/>
                  </a:lnTo>
                  <a:lnTo>
                    <a:pt x="5708" y="2200"/>
                  </a:lnTo>
                  <a:lnTo>
                    <a:pt x="5708" y="2260"/>
                  </a:lnTo>
                  <a:lnTo>
                    <a:pt x="5708" y="2320"/>
                  </a:lnTo>
                  <a:lnTo>
                    <a:pt x="5708" y="2320"/>
                  </a:lnTo>
                  <a:lnTo>
                    <a:pt x="5708" y="2340"/>
                  </a:lnTo>
                  <a:lnTo>
                    <a:pt x="5708" y="2400"/>
                  </a:lnTo>
                  <a:lnTo>
                    <a:pt x="5708" y="2500"/>
                  </a:lnTo>
                  <a:lnTo>
                    <a:pt x="5728" y="2600"/>
                  </a:lnTo>
                  <a:lnTo>
                    <a:pt x="5728" y="2620"/>
                  </a:lnTo>
                  <a:lnTo>
                    <a:pt x="5728" y="2640"/>
                  </a:lnTo>
                  <a:lnTo>
                    <a:pt x="5728" y="2620"/>
                  </a:lnTo>
                  <a:lnTo>
                    <a:pt x="5728" y="2600"/>
                  </a:lnTo>
                  <a:lnTo>
                    <a:pt x="5728" y="2500"/>
                  </a:lnTo>
                  <a:lnTo>
                    <a:pt x="5728" y="2400"/>
                  </a:lnTo>
                  <a:lnTo>
                    <a:pt x="5728" y="2340"/>
                  </a:lnTo>
                  <a:lnTo>
                    <a:pt x="5728" y="2320"/>
                  </a:lnTo>
                  <a:lnTo>
                    <a:pt x="5728" y="2320"/>
                  </a:lnTo>
                  <a:lnTo>
                    <a:pt x="5728" y="2360"/>
                  </a:lnTo>
                  <a:lnTo>
                    <a:pt x="5728" y="2400"/>
                  </a:lnTo>
                  <a:lnTo>
                    <a:pt x="5728" y="2520"/>
                  </a:lnTo>
                  <a:lnTo>
                    <a:pt x="5728" y="2580"/>
                  </a:lnTo>
                  <a:lnTo>
                    <a:pt x="5728" y="2620"/>
                  </a:lnTo>
                  <a:lnTo>
                    <a:pt x="5728" y="2640"/>
                  </a:lnTo>
                  <a:lnTo>
                    <a:pt x="5728" y="2640"/>
                  </a:lnTo>
                  <a:lnTo>
                    <a:pt x="5728" y="2600"/>
                  </a:lnTo>
                  <a:lnTo>
                    <a:pt x="5728" y="2560"/>
                  </a:lnTo>
                  <a:lnTo>
                    <a:pt x="5728" y="2480"/>
                  </a:lnTo>
                  <a:lnTo>
                    <a:pt x="5728" y="2400"/>
                  </a:lnTo>
                  <a:lnTo>
                    <a:pt x="5728" y="2200"/>
                  </a:lnTo>
                  <a:lnTo>
                    <a:pt x="5728" y="1980"/>
                  </a:lnTo>
                  <a:lnTo>
                    <a:pt x="5728" y="1860"/>
                  </a:lnTo>
                  <a:lnTo>
                    <a:pt x="5728" y="1700"/>
                  </a:lnTo>
                  <a:lnTo>
                    <a:pt x="5728" y="1380"/>
                  </a:lnTo>
                  <a:lnTo>
                    <a:pt x="5747" y="1220"/>
                  </a:lnTo>
                  <a:lnTo>
                    <a:pt x="5747" y="1100"/>
                  </a:lnTo>
                  <a:lnTo>
                    <a:pt x="5747" y="1020"/>
                  </a:lnTo>
                  <a:lnTo>
                    <a:pt x="5747" y="980"/>
                  </a:lnTo>
                  <a:lnTo>
                    <a:pt x="5747" y="980"/>
                  </a:lnTo>
                  <a:lnTo>
                    <a:pt x="5747" y="980"/>
                  </a:lnTo>
                  <a:lnTo>
                    <a:pt x="5747" y="1020"/>
                  </a:lnTo>
                  <a:lnTo>
                    <a:pt x="5747" y="1100"/>
                  </a:lnTo>
                  <a:lnTo>
                    <a:pt x="5747" y="1220"/>
                  </a:lnTo>
                  <a:lnTo>
                    <a:pt x="5747" y="1380"/>
                  </a:lnTo>
                  <a:lnTo>
                    <a:pt x="5747" y="1700"/>
                  </a:lnTo>
                  <a:lnTo>
                    <a:pt x="5747" y="1860"/>
                  </a:lnTo>
                  <a:lnTo>
                    <a:pt x="5747" y="1980"/>
                  </a:lnTo>
                  <a:lnTo>
                    <a:pt x="5747" y="2180"/>
                  </a:lnTo>
                  <a:lnTo>
                    <a:pt x="5747" y="2380"/>
                  </a:lnTo>
                  <a:lnTo>
                    <a:pt x="5747" y="2520"/>
                  </a:lnTo>
                  <a:lnTo>
                    <a:pt x="5747" y="2600"/>
                  </a:lnTo>
                  <a:lnTo>
                    <a:pt x="5747" y="2640"/>
                  </a:lnTo>
                  <a:lnTo>
                    <a:pt x="5747" y="2640"/>
                  </a:lnTo>
                  <a:lnTo>
                    <a:pt x="5747" y="2580"/>
                  </a:lnTo>
                  <a:lnTo>
                    <a:pt x="5747" y="2500"/>
                  </a:lnTo>
                  <a:lnTo>
                    <a:pt x="5747" y="2400"/>
                  </a:lnTo>
                  <a:lnTo>
                    <a:pt x="5747" y="2280"/>
                  </a:lnTo>
                  <a:lnTo>
                    <a:pt x="5767" y="2180"/>
                  </a:lnTo>
                  <a:lnTo>
                    <a:pt x="5767" y="2080"/>
                  </a:lnTo>
                  <a:lnTo>
                    <a:pt x="5767" y="2020"/>
                  </a:lnTo>
                  <a:lnTo>
                    <a:pt x="5767" y="1980"/>
                  </a:lnTo>
                  <a:lnTo>
                    <a:pt x="5767" y="1980"/>
                  </a:lnTo>
                  <a:lnTo>
                    <a:pt x="5767" y="2020"/>
                  </a:lnTo>
                  <a:lnTo>
                    <a:pt x="5767" y="2060"/>
                  </a:lnTo>
                  <a:lnTo>
                    <a:pt x="5767" y="2140"/>
                  </a:lnTo>
                  <a:lnTo>
                    <a:pt x="5767" y="2200"/>
                  </a:lnTo>
                  <a:lnTo>
                    <a:pt x="5767" y="2260"/>
                  </a:lnTo>
                  <a:lnTo>
                    <a:pt x="5767" y="2300"/>
                  </a:lnTo>
                  <a:lnTo>
                    <a:pt x="5767" y="2320"/>
                  </a:lnTo>
                  <a:lnTo>
                    <a:pt x="5767" y="2300"/>
                  </a:lnTo>
                  <a:lnTo>
                    <a:pt x="5767" y="2280"/>
                  </a:lnTo>
                  <a:lnTo>
                    <a:pt x="5767" y="2180"/>
                  </a:lnTo>
                  <a:lnTo>
                    <a:pt x="5767" y="2060"/>
                  </a:lnTo>
                  <a:lnTo>
                    <a:pt x="5767" y="2020"/>
                  </a:lnTo>
                  <a:lnTo>
                    <a:pt x="5767" y="1980"/>
                  </a:lnTo>
                  <a:lnTo>
                    <a:pt x="5767" y="1980"/>
                  </a:lnTo>
                  <a:lnTo>
                    <a:pt x="5767" y="2000"/>
                  </a:lnTo>
                  <a:lnTo>
                    <a:pt x="5767" y="2040"/>
                  </a:lnTo>
                  <a:lnTo>
                    <a:pt x="5767" y="2140"/>
                  </a:lnTo>
                  <a:lnTo>
                    <a:pt x="5767" y="2260"/>
                  </a:lnTo>
                  <a:lnTo>
                    <a:pt x="5767" y="2300"/>
                  </a:lnTo>
                  <a:lnTo>
                    <a:pt x="5767" y="2320"/>
                  </a:lnTo>
                  <a:lnTo>
                    <a:pt x="5767" y="2320"/>
                  </a:lnTo>
                  <a:lnTo>
                    <a:pt x="5787" y="2320"/>
                  </a:lnTo>
                  <a:lnTo>
                    <a:pt x="5787" y="2320"/>
                  </a:lnTo>
                  <a:lnTo>
                    <a:pt x="5787" y="2260"/>
                  </a:lnTo>
                  <a:lnTo>
                    <a:pt x="5787" y="2200"/>
                  </a:lnTo>
                  <a:lnTo>
                    <a:pt x="5787" y="2020"/>
                  </a:lnTo>
                  <a:lnTo>
                    <a:pt x="5787" y="1820"/>
                  </a:lnTo>
                  <a:lnTo>
                    <a:pt x="5787" y="1740"/>
                  </a:lnTo>
                  <a:lnTo>
                    <a:pt x="5787" y="1660"/>
                  </a:lnTo>
                  <a:lnTo>
                    <a:pt x="5787" y="1560"/>
                  </a:lnTo>
                  <a:lnTo>
                    <a:pt x="5787" y="1460"/>
                  </a:lnTo>
                  <a:lnTo>
                    <a:pt x="5787" y="1400"/>
                  </a:lnTo>
                  <a:lnTo>
                    <a:pt x="5787" y="1320"/>
                  </a:lnTo>
                  <a:lnTo>
                    <a:pt x="5787" y="1220"/>
                  </a:lnTo>
                  <a:lnTo>
                    <a:pt x="5787" y="1100"/>
                  </a:lnTo>
                  <a:lnTo>
                    <a:pt x="5807" y="1020"/>
                  </a:lnTo>
                  <a:lnTo>
                    <a:pt x="5807" y="980"/>
                  </a:lnTo>
                  <a:lnTo>
                    <a:pt x="5807" y="980"/>
                  </a:lnTo>
                  <a:lnTo>
                    <a:pt x="5807" y="980"/>
                  </a:lnTo>
                  <a:lnTo>
                    <a:pt x="5807" y="1020"/>
                  </a:lnTo>
                  <a:lnTo>
                    <a:pt x="5807" y="1100"/>
                  </a:lnTo>
                  <a:lnTo>
                    <a:pt x="5807" y="1220"/>
                  </a:lnTo>
                  <a:lnTo>
                    <a:pt x="5807" y="1320"/>
                  </a:lnTo>
                  <a:lnTo>
                    <a:pt x="5807" y="1660"/>
                  </a:lnTo>
                  <a:lnTo>
                    <a:pt x="5807" y="1740"/>
                  </a:lnTo>
                  <a:lnTo>
                    <a:pt x="5807" y="1800"/>
                  </a:lnTo>
                  <a:lnTo>
                    <a:pt x="5807" y="1880"/>
                  </a:lnTo>
                  <a:lnTo>
                    <a:pt x="5807" y="1980"/>
                  </a:lnTo>
                  <a:lnTo>
                    <a:pt x="5807" y="2060"/>
                  </a:lnTo>
                  <a:lnTo>
                    <a:pt x="5807" y="2160"/>
                  </a:lnTo>
                  <a:lnTo>
                    <a:pt x="5807" y="2420"/>
                  </a:lnTo>
                  <a:lnTo>
                    <a:pt x="5807" y="2520"/>
                  </a:lnTo>
                  <a:lnTo>
                    <a:pt x="5807" y="2600"/>
                  </a:lnTo>
                  <a:lnTo>
                    <a:pt x="5807" y="2640"/>
                  </a:lnTo>
                  <a:lnTo>
                    <a:pt x="5807" y="2660"/>
                  </a:lnTo>
                  <a:lnTo>
                    <a:pt x="5807" y="2640"/>
                  </a:lnTo>
                  <a:lnTo>
                    <a:pt x="5807" y="2600"/>
                  </a:lnTo>
                  <a:lnTo>
                    <a:pt x="5807" y="2560"/>
                  </a:lnTo>
                  <a:lnTo>
                    <a:pt x="5807" y="2480"/>
                  </a:lnTo>
                  <a:lnTo>
                    <a:pt x="5807" y="2380"/>
                  </a:lnTo>
                  <a:lnTo>
                    <a:pt x="5807" y="2180"/>
                  </a:lnTo>
                  <a:lnTo>
                    <a:pt x="5807" y="1940"/>
                  </a:lnTo>
                  <a:lnTo>
                    <a:pt x="5827" y="1700"/>
                  </a:lnTo>
                  <a:lnTo>
                    <a:pt x="5827" y="1520"/>
                  </a:lnTo>
                  <a:lnTo>
                    <a:pt x="5827" y="1440"/>
                  </a:lnTo>
                  <a:lnTo>
                    <a:pt x="5827" y="1380"/>
                  </a:lnTo>
                  <a:lnTo>
                    <a:pt x="5827" y="1340"/>
                  </a:lnTo>
                  <a:lnTo>
                    <a:pt x="5827" y="1320"/>
                  </a:lnTo>
                  <a:lnTo>
                    <a:pt x="5827" y="1340"/>
                  </a:lnTo>
                  <a:lnTo>
                    <a:pt x="5827" y="1380"/>
                  </a:lnTo>
                  <a:lnTo>
                    <a:pt x="5827" y="1440"/>
                  </a:lnTo>
                  <a:lnTo>
                    <a:pt x="5827" y="1520"/>
                  </a:lnTo>
                  <a:lnTo>
                    <a:pt x="5827" y="1700"/>
                  </a:lnTo>
                  <a:lnTo>
                    <a:pt x="5827" y="1940"/>
                  </a:lnTo>
                  <a:lnTo>
                    <a:pt x="5827" y="2180"/>
                  </a:lnTo>
                  <a:lnTo>
                    <a:pt x="5827" y="2380"/>
                  </a:lnTo>
                  <a:lnTo>
                    <a:pt x="5827" y="2480"/>
                  </a:lnTo>
                  <a:lnTo>
                    <a:pt x="5827" y="2560"/>
                  </a:lnTo>
                  <a:lnTo>
                    <a:pt x="5827" y="2600"/>
                  </a:lnTo>
                  <a:lnTo>
                    <a:pt x="5827" y="2640"/>
                  </a:lnTo>
                  <a:lnTo>
                    <a:pt x="5827" y="2660"/>
                  </a:lnTo>
                  <a:lnTo>
                    <a:pt x="5827" y="2640"/>
                  </a:lnTo>
                  <a:lnTo>
                    <a:pt x="5827" y="2600"/>
                  </a:lnTo>
                  <a:lnTo>
                    <a:pt x="5827" y="2500"/>
                  </a:lnTo>
                  <a:lnTo>
                    <a:pt x="5827" y="2400"/>
                  </a:lnTo>
                  <a:lnTo>
                    <a:pt x="5827" y="2260"/>
                  </a:lnTo>
                  <a:lnTo>
                    <a:pt x="5827" y="2140"/>
                  </a:lnTo>
                  <a:lnTo>
                    <a:pt x="5827" y="2040"/>
                  </a:lnTo>
                  <a:lnTo>
                    <a:pt x="5827" y="1980"/>
                  </a:lnTo>
                  <a:lnTo>
                    <a:pt x="5827" y="1980"/>
                  </a:lnTo>
                  <a:lnTo>
                    <a:pt x="5827" y="1940"/>
                  </a:lnTo>
                  <a:lnTo>
                    <a:pt x="5827" y="1880"/>
                  </a:lnTo>
                  <a:lnTo>
                    <a:pt x="5827" y="1740"/>
                  </a:lnTo>
                  <a:lnTo>
                    <a:pt x="5827" y="1560"/>
                  </a:lnTo>
                  <a:lnTo>
                    <a:pt x="5827" y="1380"/>
                  </a:lnTo>
                  <a:lnTo>
                    <a:pt x="5847" y="1200"/>
                  </a:lnTo>
                  <a:lnTo>
                    <a:pt x="5847" y="1060"/>
                  </a:lnTo>
                  <a:lnTo>
                    <a:pt x="5847" y="1020"/>
                  </a:lnTo>
                  <a:lnTo>
                    <a:pt x="5847" y="980"/>
                  </a:lnTo>
                  <a:lnTo>
                    <a:pt x="5847" y="980"/>
                  </a:lnTo>
                  <a:lnTo>
                    <a:pt x="5847" y="980"/>
                  </a:lnTo>
                  <a:lnTo>
                    <a:pt x="5847" y="1020"/>
                  </a:lnTo>
                  <a:lnTo>
                    <a:pt x="5847" y="1080"/>
                  </a:lnTo>
                  <a:lnTo>
                    <a:pt x="5847" y="1180"/>
                  </a:lnTo>
                  <a:lnTo>
                    <a:pt x="5847" y="1280"/>
                  </a:lnTo>
                  <a:lnTo>
                    <a:pt x="5847" y="1420"/>
                  </a:lnTo>
                  <a:lnTo>
                    <a:pt x="5847" y="1560"/>
                  </a:lnTo>
                  <a:lnTo>
                    <a:pt x="5847" y="1860"/>
                  </a:lnTo>
                  <a:lnTo>
                    <a:pt x="5847" y="2140"/>
                  </a:lnTo>
                  <a:lnTo>
                    <a:pt x="5847" y="2280"/>
                  </a:lnTo>
                  <a:lnTo>
                    <a:pt x="5847" y="2400"/>
                  </a:lnTo>
                  <a:lnTo>
                    <a:pt x="5847" y="2500"/>
                  </a:lnTo>
                  <a:lnTo>
                    <a:pt x="5847" y="2580"/>
                  </a:lnTo>
                  <a:lnTo>
                    <a:pt x="5847" y="2620"/>
                  </a:lnTo>
                  <a:lnTo>
                    <a:pt x="5847" y="2640"/>
                  </a:lnTo>
                  <a:lnTo>
                    <a:pt x="5847" y="2620"/>
                  </a:lnTo>
                  <a:lnTo>
                    <a:pt x="5847" y="2580"/>
                  </a:lnTo>
                  <a:lnTo>
                    <a:pt x="5847" y="2500"/>
                  </a:lnTo>
                  <a:lnTo>
                    <a:pt x="5847" y="2400"/>
                  </a:lnTo>
                  <a:lnTo>
                    <a:pt x="5847" y="2280"/>
                  </a:lnTo>
                  <a:lnTo>
                    <a:pt x="5847" y="2140"/>
                  </a:lnTo>
                  <a:lnTo>
                    <a:pt x="5847" y="1860"/>
                  </a:lnTo>
                  <a:lnTo>
                    <a:pt x="5847" y="1560"/>
                  </a:lnTo>
                  <a:lnTo>
                    <a:pt x="5847" y="1420"/>
                  </a:lnTo>
                  <a:lnTo>
                    <a:pt x="5847" y="1280"/>
                  </a:lnTo>
                  <a:lnTo>
                    <a:pt x="5847" y="1180"/>
                  </a:lnTo>
                  <a:lnTo>
                    <a:pt x="5847" y="1080"/>
                  </a:lnTo>
                  <a:lnTo>
                    <a:pt x="5847" y="1020"/>
                  </a:lnTo>
                  <a:lnTo>
                    <a:pt x="5847" y="980"/>
                  </a:lnTo>
                  <a:lnTo>
                    <a:pt x="5847" y="980"/>
                  </a:lnTo>
                  <a:lnTo>
                    <a:pt x="5847" y="980"/>
                  </a:lnTo>
                  <a:lnTo>
                    <a:pt x="5847" y="1000"/>
                  </a:lnTo>
                  <a:lnTo>
                    <a:pt x="5847" y="1060"/>
                  </a:lnTo>
                  <a:lnTo>
                    <a:pt x="5847" y="1180"/>
                  </a:lnTo>
                  <a:lnTo>
                    <a:pt x="5847" y="1340"/>
                  </a:lnTo>
                  <a:lnTo>
                    <a:pt x="5847" y="1520"/>
                  </a:lnTo>
                  <a:lnTo>
                    <a:pt x="5847" y="1700"/>
                  </a:lnTo>
                  <a:lnTo>
                    <a:pt x="5847" y="1860"/>
                  </a:lnTo>
                  <a:lnTo>
                    <a:pt x="5847" y="1980"/>
                  </a:lnTo>
                  <a:lnTo>
                    <a:pt x="5847" y="2200"/>
                  </a:lnTo>
                  <a:lnTo>
                    <a:pt x="5847" y="2420"/>
                  </a:lnTo>
                  <a:lnTo>
                    <a:pt x="5867" y="2500"/>
                  </a:lnTo>
                  <a:lnTo>
                    <a:pt x="5867" y="2580"/>
                  </a:lnTo>
                  <a:lnTo>
                    <a:pt x="5867" y="2620"/>
                  </a:lnTo>
                  <a:lnTo>
                    <a:pt x="5867" y="2640"/>
                  </a:lnTo>
                  <a:lnTo>
                    <a:pt x="5867" y="2620"/>
                  </a:lnTo>
                  <a:lnTo>
                    <a:pt x="5867" y="2540"/>
                  </a:lnTo>
                  <a:lnTo>
                    <a:pt x="5867" y="2440"/>
                  </a:lnTo>
                  <a:lnTo>
                    <a:pt x="5867" y="2320"/>
                  </a:lnTo>
                  <a:lnTo>
                    <a:pt x="5867" y="2220"/>
                  </a:lnTo>
                  <a:lnTo>
                    <a:pt x="5867" y="2100"/>
                  </a:lnTo>
                  <a:lnTo>
                    <a:pt x="5867" y="2020"/>
                  </a:lnTo>
                  <a:lnTo>
                    <a:pt x="5867" y="1980"/>
                  </a:lnTo>
                  <a:lnTo>
                    <a:pt x="5867" y="1980"/>
                  </a:lnTo>
                  <a:lnTo>
                    <a:pt x="5867" y="2020"/>
                  </a:lnTo>
                  <a:lnTo>
                    <a:pt x="5867" y="2060"/>
                  </a:lnTo>
                  <a:lnTo>
                    <a:pt x="5867" y="2140"/>
                  </a:lnTo>
                  <a:lnTo>
                    <a:pt x="5867" y="2200"/>
                  </a:lnTo>
                  <a:lnTo>
                    <a:pt x="5867" y="2260"/>
                  </a:lnTo>
                  <a:lnTo>
                    <a:pt x="5867" y="2300"/>
                  </a:lnTo>
                  <a:lnTo>
                    <a:pt x="5867" y="2320"/>
                  </a:lnTo>
                  <a:lnTo>
                    <a:pt x="5867" y="2300"/>
                  </a:lnTo>
                  <a:lnTo>
                    <a:pt x="5867" y="2280"/>
                  </a:lnTo>
                  <a:lnTo>
                    <a:pt x="5867" y="2200"/>
                  </a:lnTo>
                  <a:lnTo>
                    <a:pt x="5867" y="2080"/>
                  </a:lnTo>
                  <a:lnTo>
                    <a:pt x="5867" y="1980"/>
                  </a:lnTo>
                  <a:lnTo>
                    <a:pt x="5867" y="1880"/>
                  </a:lnTo>
                  <a:lnTo>
                    <a:pt x="5867" y="1760"/>
                  </a:lnTo>
                  <a:lnTo>
                    <a:pt x="5867" y="1700"/>
                  </a:lnTo>
                  <a:lnTo>
                    <a:pt x="5867" y="1680"/>
                  </a:lnTo>
                  <a:lnTo>
                    <a:pt x="5867" y="1660"/>
                  </a:lnTo>
                  <a:lnTo>
                    <a:pt x="5867" y="1660"/>
                  </a:lnTo>
                  <a:lnTo>
                    <a:pt x="5867" y="1700"/>
                  </a:lnTo>
                  <a:lnTo>
                    <a:pt x="5867" y="1780"/>
                  </a:lnTo>
                  <a:lnTo>
                    <a:pt x="5867" y="1860"/>
                  </a:lnTo>
                  <a:lnTo>
                    <a:pt x="5867" y="1960"/>
                  </a:lnTo>
                  <a:lnTo>
                    <a:pt x="5887" y="2080"/>
                  </a:lnTo>
                  <a:lnTo>
                    <a:pt x="5887" y="2180"/>
                  </a:lnTo>
                  <a:lnTo>
                    <a:pt x="5887" y="2260"/>
                  </a:lnTo>
                  <a:lnTo>
                    <a:pt x="5887" y="2320"/>
                  </a:lnTo>
                  <a:lnTo>
                    <a:pt x="5887" y="2320"/>
                  </a:lnTo>
                  <a:lnTo>
                    <a:pt x="5887" y="2240"/>
                  </a:lnTo>
                  <a:lnTo>
                    <a:pt x="5887" y="2120"/>
                  </a:lnTo>
                  <a:lnTo>
                    <a:pt x="5887" y="1980"/>
                  </a:lnTo>
                  <a:lnTo>
                    <a:pt x="5887" y="1820"/>
                  </a:lnTo>
                  <a:lnTo>
                    <a:pt x="5887" y="1660"/>
                  </a:lnTo>
                  <a:lnTo>
                    <a:pt x="5887" y="1520"/>
                  </a:lnTo>
                  <a:lnTo>
                    <a:pt x="5887" y="1400"/>
                  </a:lnTo>
                  <a:lnTo>
                    <a:pt x="5887" y="1320"/>
                  </a:lnTo>
                  <a:lnTo>
                    <a:pt x="5887" y="1320"/>
                  </a:lnTo>
                  <a:lnTo>
                    <a:pt x="5887" y="1340"/>
                  </a:lnTo>
                  <a:lnTo>
                    <a:pt x="5887" y="1380"/>
                  </a:lnTo>
                  <a:lnTo>
                    <a:pt x="5887" y="1480"/>
                  </a:lnTo>
                  <a:lnTo>
                    <a:pt x="5907" y="1600"/>
                  </a:lnTo>
                  <a:lnTo>
                    <a:pt x="5907" y="1640"/>
                  </a:lnTo>
                  <a:lnTo>
                    <a:pt x="5907" y="1660"/>
                  </a:lnTo>
                  <a:lnTo>
                    <a:pt x="5907" y="1660"/>
                  </a:lnTo>
                  <a:lnTo>
                    <a:pt x="5907" y="1600"/>
                  </a:lnTo>
                  <a:lnTo>
                    <a:pt x="5907" y="1500"/>
                  </a:lnTo>
                  <a:lnTo>
                    <a:pt x="5907" y="1380"/>
                  </a:lnTo>
                  <a:lnTo>
                    <a:pt x="5907" y="1260"/>
                  </a:lnTo>
                  <a:lnTo>
                    <a:pt x="5907" y="1140"/>
                  </a:lnTo>
                  <a:lnTo>
                    <a:pt x="5907" y="1040"/>
                  </a:lnTo>
                  <a:lnTo>
                    <a:pt x="5907" y="980"/>
                  </a:lnTo>
                  <a:lnTo>
                    <a:pt x="5907" y="980"/>
                  </a:lnTo>
                  <a:lnTo>
                    <a:pt x="5907" y="980"/>
                  </a:lnTo>
                  <a:lnTo>
                    <a:pt x="5907" y="1020"/>
                  </a:lnTo>
                  <a:lnTo>
                    <a:pt x="5907" y="1120"/>
                  </a:lnTo>
                  <a:lnTo>
                    <a:pt x="5907" y="1240"/>
                  </a:lnTo>
                  <a:lnTo>
                    <a:pt x="5907" y="1400"/>
                  </a:lnTo>
                  <a:lnTo>
                    <a:pt x="5907" y="1720"/>
                  </a:lnTo>
                  <a:lnTo>
                    <a:pt x="5907" y="1860"/>
                  </a:lnTo>
                  <a:lnTo>
                    <a:pt x="5907" y="1980"/>
                  </a:lnTo>
                  <a:lnTo>
                    <a:pt x="5907" y="2180"/>
                  </a:lnTo>
                  <a:lnTo>
                    <a:pt x="5907" y="2380"/>
                  </a:lnTo>
                  <a:lnTo>
                    <a:pt x="5907" y="2520"/>
                  </a:lnTo>
                  <a:lnTo>
                    <a:pt x="5907" y="2600"/>
                  </a:lnTo>
                  <a:lnTo>
                    <a:pt x="5907" y="2640"/>
                  </a:lnTo>
                  <a:lnTo>
                    <a:pt x="5907" y="2640"/>
                  </a:lnTo>
                  <a:lnTo>
                    <a:pt x="5927" y="2640"/>
                  </a:lnTo>
                  <a:lnTo>
                    <a:pt x="5927" y="2640"/>
                  </a:lnTo>
                  <a:lnTo>
                    <a:pt x="5927" y="2640"/>
                  </a:lnTo>
                  <a:lnTo>
                    <a:pt x="5927" y="2600"/>
                  </a:lnTo>
                  <a:lnTo>
                    <a:pt x="5927" y="2520"/>
                  </a:lnTo>
                  <a:lnTo>
                    <a:pt x="5927" y="2440"/>
                  </a:lnTo>
                  <a:lnTo>
                    <a:pt x="5927" y="2320"/>
                  </a:lnTo>
                  <a:lnTo>
                    <a:pt x="5927" y="2260"/>
                  </a:lnTo>
                  <a:lnTo>
                    <a:pt x="5927" y="2180"/>
                  </a:lnTo>
                  <a:lnTo>
                    <a:pt x="5927" y="1980"/>
                  </a:lnTo>
                  <a:lnTo>
                    <a:pt x="5927" y="1760"/>
                  </a:lnTo>
                  <a:lnTo>
                    <a:pt x="5927" y="1520"/>
                  </a:lnTo>
                  <a:lnTo>
                    <a:pt x="5947" y="1300"/>
                  </a:lnTo>
                  <a:lnTo>
                    <a:pt x="5947" y="1220"/>
                  </a:lnTo>
                  <a:lnTo>
                    <a:pt x="5947" y="1120"/>
                  </a:lnTo>
                  <a:lnTo>
                    <a:pt x="5947" y="1060"/>
                  </a:lnTo>
                  <a:lnTo>
                    <a:pt x="5947" y="1020"/>
                  </a:lnTo>
                  <a:lnTo>
                    <a:pt x="5947" y="980"/>
                  </a:lnTo>
                  <a:lnTo>
                    <a:pt x="5947" y="980"/>
                  </a:lnTo>
                  <a:lnTo>
                    <a:pt x="5947" y="1000"/>
                  </a:lnTo>
                  <a:lnTo>
                    <a:pt x="5947" y="1060"/>
                  </a:lnTo>
                  <a:lnTo>
                    <a:pt x="5947" y="1140"/>
                  </a:lnTo>
                  <a:lnTo>
                    <a:pt x="5947" y="1240"/>
                  </a:lnTo>
                  <a:lnTo>
                    <a:pt x="5947" y="1340"/>
                  </a:lnTo>
                  <a:lnTo>
                    <a:pt x="5947" y="1460"/>
                  </a:lnTo>
                  <a:lnTo>
                    <a:pt x="5947" y="1740"/>
                  </a:lnTo>
                  <a:lnTo>
                    <a:pt x="5947" y="2040"/>
                  </a:lnTo>
                  <a:lnTo>
                    <a:pt x="5947" y="2300"/>
                  </a:lnTo>
                  <a:lnTo>
                    <a:pt x="5947" y="2400"/>
                  </a:lnTo>
                  <a:lnTo>
                    <a:pt x="5947" y="2500"/>
                  </a:lnTo>
                  <a:lnTo>
                    <a:pt x="5947" y="2580"/>
                  </a:lnTo>
                  <a:lnTo>
                    <a:pt x="5947" y="2640"/>
                  </a:lnTo>
                  <a:lnTo>
                    <a:pt x="5947" y="2680"/>
                  </a:lnTo>
                  <a:lnTo>
                    <a:pt x="5947" y="2680"/>
                  </a:lnTo>
                  <a:lnTo>
                    <a:pt x="5947" y="2640"/>
                  </a:lnTo>
                  <a:lnTo>
                    <a:pt x="5947" y="2580"/>
                  </a:lnTo>
                  <a:lnTo>
                    <a:pt x="5947" y="2440"/>
                  </a:lnTo>
                  <a:lnTo>
                    <a:pt x="5947" y="2380"/>
                  </a:lnTo>
                  <a:lnTo>
                    <a:pt x="5947" y="2320"/>
                  </a:lnTo>
                  <a:lnTo>
                    <a:pt x="5947" y="2240"/>
                  </a:lnTo>
                  <a:lnTo>
                    <a:pt x="5947" y="2140"/>
                  </a:lnTo>
                  <a:lnTo>
                    <a:pt x="5947" y="1920"/>
                  </a:lnTo>
                  <a:lnTo>
                    <a:pt x="5947" y="1820"/>
                  </a:lnTo>
                  <a:lnTo>
                    <a:pt x="5947" y="1740"/>
                  </a:lnTo>
                  <a:lnTo>
                    <a:pt x="5947" y="1680"/>
                  </a:lnTo>
                  <a:lnTo>
                    <a:pt x="5947" y="1660"/>
                  </a:lnTo>
                  <a:lnTo>
                    <a:pt x="5947" y="1680"/>
                  </a:lnTo>
                  <a:lnTo>
                    <a:pt x="5947" y="1740"/>
                  </a:lnTo>
                  <a:lnTo>
                    <a:pt x="5947" y="1820"/>
                  </a:lnTo>
                  <a:lnTo>
                    <a:pt x="5947" y="1920"/>
                  </a:lnTo>
                  <a:lnTo>
                    <a:pt x="5947" y="2140"/>
                  </a:lnTo>
                  <a:lnTo>
                    <a:pt x="5947" y="2240"/>
                  </a:lnTo>
                  <a:lnTo>
                    <a:pt x="5947" y="2320"/>
                  </a:lnTo>
                  <a:lnTo>
                    <a:pt x="5947" y="2440"/>
                  </a:lnTo>
                  <a:lnTo>
                    <a:pt x="5947" y="2520"/>
                  </a:lnTo>
                  <a:lnTo>
                    <a:pt x="5967" y="2600"/>
                  </a:lnTo>
                  <a:lnTo>
                    <a:pt x="5967" y="2640"/>
                  </a:lnTo>
                  <a:lnTo>
                    <a:pt x="5967" y="2640"/>
                  </a:lnTo>
                  <a:lnTo>
                    <a:pt x="5967" y="2640"/>
                  </a:lnTo>
                  <a:lnTo>
                    <a:pt x="5967" y="2640"/>
                  </a:lnTo>
                  <a:lnTo>
                    <a:pt x="5967" y="2640"/>
                  </a:lnTo>
                  <a:lnTo>
                    <a:pt x="5987" y="2640"/>
                  </a:lnTo>
                  <a:lnTo>
                    <a:pt x="5987" y="2640"/>
                  </a:lnTo>
                  <a:lnTo>
                    <a:pt x="5987" y="2560"/>
                  </a:lnTo>
                  <a:lnTo>
                    <a:pt x="5987" y="2460"/>
                  </a:lnTo>
                  <a:lnTo>
                    <a:pt x="5987" y="2340"/>
                  </a:lnTo>
                  <a:lnTo>
                    <a:pt x="5987" y="2220"/>
                  </a:lnTo>
                  <a:lnTo>
                    <a:pt x="5987" y="1920"/>
                  </a:lnTo>
                  <a:lnTo>
                    <a:pt x="5987" y="1660"/>
                  </a:lnTo>
                  <a:lnTo>
                    <a:pt x="5987" y="1520"/>
                  </a:lnTo>
                  <a:lnTo>
                    <a:pt x="5987" y="1340"/>
                  </a:lnTo>
                  <a:lnTo>
                    <a:pt x="5987" y="1160"/>
                  </a:lnTo>
                  <a:lnTo>
                    <a:pt x="5987" y="1000"/>
                  </a:lnTo>
                  <a:lnTo>
                    <a:pt x="5987" y="840"/>
                  </a:lnTo>
                  <a:lnTo>
                    <a:pt x="5987" y="720"/>
                  </a:lnTo>
                  <a:lnTo>
                    <a:pt x="5987" y="680"/>
                  </a:lnTo>
                  <a:lnTo>
                    <a:pt x="5987" y="660"/>
                  </a:lnTo>
                  <a:lnTo>
                    <a:pt x="5987" y="640"/>
                  </a:lnTo>
                  <a:lnTo>
                    <a:pt x="5987" y="660"/>
                  </a:lnTo>
                  <a:lnTo>
                    <a:pt x="5987" y="700"/>
                  </a:lnTo>
                  <a:lnTo>
                    <a:pt x="5987" y="760"/>
                  </a:lnTo>
                  <a:lnTo>
                    <a:pt x="5987" y="840"/>
                  </a:lnTo>
                  <a:lnTo>
                    <a:pt x="5987" y="940"/>
                  </a:lnTo>
                  <a:lnTo>
                    <a:pt x="5987" y="1180"/>
                  </a:lnTo>
                  <a:lnTo>
                    <a:pt x="5987" y="1440"/>
                  </a:lnTo>
                  <a:lnTo>
                    <a:pt x="5987" y="1720"/>
                  </a:lnTo>
                  <a:lnTo>
                    <a:pt x="5987" y="1980"/>
                  </a:lnTo>
                  <a:lnTo>
                    <a:pt x="5987" y="2100"/>
                  </a:lnTo>
                  <a:lnTo>
                    <a:pt x="5987" y="2200"/>
                  </a:lnTo>
                  <a:lnTo>
                    <a:pt x="5987" y="2260"/>
                  </a:lnTo>
                  <a:lnTo>
                    <a:pt x="5987" y="2320"/>
                  </a:lnTo>
                  <a:lnTo>
                    <a:pt x="5987" y="2340"/>
                  </a:lnTo>
                  <a:lnTo>
                    <a:pt x="5987" y="2360"/>
                  </a:lnTo>
                  <a:lnTo>
                    <a:pt x="5987" y="2340"/>
                  </a:lnTo>
                  <a:lnTo>
                    <a:pt x="5987" y="2280"/>
                  </a:lnTo>
                  <a:lnTo>
                    <a:pt x="5987" y="2200"/>
                  </a:lnTo>
                  <a:lnTo>
                    <a:pt x="6007" y="2120"/>
                  </a:lnTo>
                  <a:lnTo>
                    <a:pt x="6007" y="2040"/>
                  </a:lnTo>
                  <a:lnTo>
                    <a:pt x="6007" y="2000"/>
                  </a:lnTo>
                  <a:lnTo>
                    <a:pt x="6007" y="1980"/>
                  </a:lnTo>
                  <a:lnTo>
                    <a:pt x="6007" y="2020"/>
                  </a:lnTo>
                  <a:lnTo>
                    <a:pt x="6007" y="2120"/>
                  </a:lnTo>
                  <a:lnTo>
                    <a:pt x="6007" y="2220"/>
                  </a:lnTo>
                  <a:lnTo>
                    <a:pt x="6007" y="2340"/>
                  </a:lnTo>
                  <a:lnTo>
                    <a:pt x="6007" y="2460"/>
                  </a:lnTo>
                  <a:lnTo>
                    <a:pt x="6007" y="2560"/>
                  </a:lnTo>
                  <a:lnTo>
                    <a:pt x="6007" y="2620"/>
                  </a:lnTo>
                  <a:lnTo>
                    <a:pt x="6007" y="2640"/>
                  </a:lnTo>
                  <a:lnTo>
                    <a:pt x="6007" y="2640"/>
                  </a:lnTo>
                  <a:lnTo>
                    <a:pt x="6007" y="2620"/>
                  </a:lnTo>
                  <a:lnTo>
                    <a:pt x="6007" y="2580"/>
                  </a:lnTo>
                  <a:lnTo>
                    <a:pt x="6007" y="2480"/>
                  </a:lnTo>
                  <a:lnTo>
                    <a:pt x="6007" y="2340"/>
                  </a:lnTo>
                  <a:lnTo>
                    <a:pt x="6007" y="2180"/>
                  </a:lnTo>
                  <a:lnTo>
                    <a:pt x="6007" y="2000"/>
                  </a:lnTo>
                  <a:lnTo>
                    <a:pt x="6007" y="1860"/>
                  </a:lnTo>
                  <a:lnTo>
                    <a:pt x="6007" y="1740"/>
                  </a:lnTo>
                  <a:lnTo>
                    <a:pt x="6007" y="1680"/>
                  </a:lnTo>
                  <a:lnTo>
                    <a:pt x="6007" y="1660"/>
                  </a:lnTo>
                  <a:lnTo>
                    <a:pt x="6007" y="1640"/>
                  </a:lnTo>
                  <a:lnTo>
                    <a:pt x="6007" y="1640"/>
                  </a:lnTo>
                  <a:lnTo>
                    <a:pt x="6007" y="1680"/>
                  </a:lnTo>
                  <a:lnTo>
                    <a:pt x="6007" y="1720"/>
                  </a:lnTo>
                  <a:lnTo>
                    <a:pt x="6007" y="1840"/>
                  </a:lnTo>
                  <a:lnTo>
                    <a:pt x="6007" y="1980"/>
                  </a:lnTo>
                  <a:lnTo>
                    <a:pt x="6007" y="2060"/>
                  </a:lnTo>
                  <a:lnTo>
                    <a:pt x="6007" y="2140"/>
                  </a:lnTo>
                  <a:lnTo>
                    <a:pt x="6007" y="2340"/>
                  </a:lnTo>
                  <a:lnTo>
                    <a:pt x="6027" y="2440"/>
                  </a:lnTo>
                  <a:lnTo>
                    <a:pt x="6027" y="2540"/>
                  </a:lnTo>
                  <a:lnTo>
                    <a:pt x="6027" y="2600"/>
                  </a:lnTo>
                  <a:lnTo>
                    <a:pt x="6027" y="2640"/>
                  </a:lnTo>
                  <a:lnTo>
                    <a:pt x="6027" y="2640"/>
                  </a:lnTo>
                  <a:lnTo>
                    <a:pt x="6027" y="2620"/>
                  </a:lnTo>
                  <a:lnTo>
                    <a:pt x="6027" y="2560"/>
                  </a:lnTo>
                  <a:lnTo>
                    <a:pt x="6027" y="2500"/>
                  </a:lnTo>
                  <a:lnTo>
                    <a:pt x="6027" y="2440"/>
                  </a:lnTo>
                  <a:lnTo>
                    <a:pt x="6027" y="2380"/>
                  </a:lnTo>
                  <a:lnTo>
                    <a:pt x="6027" y="2340"/>
                  </a:lnTo>
                  <a:lnTo>
                    <a:pt x="6027" y="2320"/>
                  </a:lnTo>
                  <a:lnTo>
                    <a:pt x="6027" y="2340"/>
                  </a:lnTo>
                  <a:lnTo>
                    <a:pt x="6027" y="2360"/>
                  </a:lnTo>
                  <a:lnTo>
                    <a:pt x="6027" y="2420"/>
                  </a:lnTo>
                  <a:lnTo>
                    <a:pt x="6027" y="2480"/>
                  </a:lnTo>
                  <a:lnTo>
                    <a:pt x="6027" y="2580"/>
                  </a:lnTo>
                  <a:lnTo>
                    <a:pt x="6027" y="2620"/>
                  </a:lnTo>
                  <a:lnTo>
                    <a:pt x="6027" y="2640"/>
                  </a:lnTo>
                  <a:lnTo>
                    <a:pt x="6027" y="2620"/>
                  </a:lnTo>
                  <a:lnTo>
                    <a:pt x="6027" y="2580"/>
                  </a:lnTo>
                  <a:lnTo>
                    <a:pt x="6027" y="2540"/>
                  </a:lnTo>
                  <a:lnTo>
                    <a:pt x="6027" y="2480"/>
                  </a:lnTo>
                  <a:lnTo>
                    <a:pt x="6027" y="2360"/>
                  </a:lnTo>
                  <a:lnTo>
                    <a:pt x="6027" y="2340"/>
                  </a:lnTo>
                  <a:lnTo>
                    <a:pt x="6027" y="2320"/>
                  </a:lnTo>
                  <a:lnTo>
                    <a:pt x="6027" y="2340"/>
                  </a:lnTo>
                  <a:lnTo>
                    <a:pt x="6027" y="2360"/>
                  </a:lnTo>
                  <a:lnTo>
                    <a:pt x="6027" y="2420"/>
                  </a:lnTo>
                  <a:lnTo>
                    <a:pt x="6027" y="2480"/>
                  </a:lnTo>
                  <a:lnTo>
                    <a:pt x="6027" y="2580"/>
                  </a:lnTo>
                  <a:lnTo>
                    <a:pt x="6027" y="2620"/>
                  </a:lnTo>
                  <a:lnTo>
                    <a:pt x="6027" y="2640"/>
                  </a:lnTo>
                  <a:lnTo>
                    <a:pt x="6027" y="2640"/>
                  </a:lnTo>
                  <a:lnTo>
                    <a:pt x="6027" y="2600"/>
                  </a:lnTo>
                  <a:lnTo>
                    <a:pt x="6027" y="2520"/>
                  </a:lnTo>
                  <a:lnTo>
                    <a:pt x="6047" y="2420"/>
                  </a:lnTo>
                  <a:lnTo>
                    <a:pt x="6047" y="2320"/>
                  </a:lnTo>
                  <a:lnTo>
                    <a:pt x="6047" y="2280"/>
                  </a:lnTo>
                  <a:lnTo>
                    <a:pt x="6047" y="2220"/>
                  </a:lnTo>
                  <a:lnTo>
                    <a:pt x="6047" y="2080"/>
                  </a:lnTo>
                  <a:lnTo>
                    <a:pt x="6047" y="2040"/>
                  </a:lnTo>
                  <a:lnTo>
                    <a:pt x="6047" y="2000"/>
                  </a:lnTo>
                  <a:lnTo>
                    <a:pt x="6047" y="1980"/>
                  </a:lnTo>
                  <a:lnTo>
                    <a:pt x="6047" y="1980"/>
                  </a:lnTo>
                  <a:lnTo>
                    <a:pt x="6047" y="2020"/>
                  </a:lnTo>
                  <a:lnTo>
                    <a:pt x="6047" y="2080"/>
                  </a:lnTo>
                  <a:lnTo>
                    <a:pt x="6047" y="2180"/>
                  </a:lnTo>
                  <a:lnTo>
                    <a:pt x="6047" y="2280"/>
                  </a:lnTo>
                  <a:lnTo>
                    <a:pt x="6047" y="2400"/>
                  </a:lnTo>
                  <a:lnTo>
                    <a:pt x="6047" y="2500"/>
                  </a:lnTo>
                  <a:lnTo>
                    <a:pt x="6047" y="2580"/>
                  </a:lnTo>
                  <a:lnTo>
                    <a:pt x="6047" y="2640"/>
                  </a:lnTo>
                  <a:lnTo>
                    <a:pt x="6047" y="2640"/>
                  </a:lnTo>
                  <a:lnTo>
                    <a:pt x="6047" y="2640"/>
                  </a:lnTo>
                  <a:lnTo>
                    <a:pt x="6067" y="2640"/>
                  </a:lnTo>
                  <a:lnTo>
                    <a:pt x="6067" y="2580"/>
                  </a:lnTo>
                  <a:lnTo>
                    <a:pt x="6067" y="2500"/>
                  </a:lnTo>
                  <a:lnTo>
                    <a:pt x="6067" y="2380"/>
                  </a:lnTo>
                  <a:lnTo>
                    <a:pt x="6067" y="2260"/>
                  </a:lnTo>
                  <a:lnTo>
                    <a:pt x="6067" y="2160"/>
                  </a:lnTo>
                  <a:lnTo>
                    <a:pt x="6067" y="2060"/>
                  </a:lnTo>
                  <a:lnTo>
                    <a:pt x="6067" y="2000"/>
                  </a:lnTo>
                  <a:lnTo>
                    <a:pt x="6067" y="1980"/>
                  </a:lnTo>
                  <a:lnTo>
                    <a:pt x="6067" y="2000"/>
                  </a:lnTo>
                  <a:lnTo>
                    <a:pt x="6067" y="2060"/>
                  </a:lnTo>
                  <a:lnTo>
                    <a:pt x="6067" y="2160"/>
                  </a:lnTo>
                  <a:lnTo>
                    <a:pt x="6067" y="2260"/>
                  </a:lnTo>
                  <a:lnTo>
                    <a:pt x="6067" y="2380"/>
                  </a:lnTo>
                  <a:lnTo>
                    <a:pt x="6067" y="2500"/>
                  </a:lnTo>
                  <a:lnTo>
                    <a:pt x="6067" y="2580"/>
                  </a:lnTo>
                  <a:lnTo>
                    <a:pt x="6067" y="2640"/>
                  </a:lnTo>
                  <a:lnTo>
                    <a:pt x="6067" y="2640"/>
                  </a:lnTo>
                  <a:lnTo>
                    <a:pt x="6067" y="2620"/>
                  </a:lnTo>
                  <a:lnTo>
                    <a:pt x="6067" y="2580"/>
                  </a:lnTo>
                  <a:lnTo>
                    <a:pt x="6067" y="2480"/>
                  </a:lnTo>
                  <a:lnTo>
                    <a:pt x="6067" y="2380"/>
                  </a:lnTo>
                  <a:lnTo>
                    <a:pt x="6067" y="2340"/>
                  </a:lnTo>
                  <a:lnTo>
                    <a:pt x="6067" y="2320"/>
                  </a:lnTo>
                  <a:lnTo>
                    <a:pt x="6067" y="2320"/>
                  </a:lnTo>
                  <a:lnTo>
                    <a:pt x="6087" y="2320"/>
                  </a:lnTo>
                  <a:lnTo>
                    <a:pt x="6087" y="2260"/>
                  </a:lnTo>
                  <a:lnTo>
                    <a:pt x="6087" y="2180"/>
                  </a:lnTo>
                  <a:lnTo>
                    <a:pt x="6087" y="2060"/>
                  </a:lnTo>
                  <a:lnTo>
                    <a:pt x="6087" y="1940"/>
                  </a:lnTo>
                  <a:lnTo>
                    <a:pt x="6087" y="1840"/>
                  </a:lnTo>
                  <a:lnTo>
                    <a:pt x="6087" y="1740"/>
                  </a:lnTo>
                  <a:lnTo>
                    <a:pt x="6087" y="1680"/>
                  </a:lnTo>
                  <a:lnTo>
                    <a:pt x="6087" y="1660"/>
                  </a:lnTo>
                  <a:lnTo>
                    <a:pt x="6087" y="1680"/>
                  </a:lnTo>
                  <a:lnTo>
                    <a:pt x="6087" y="1740"/>
                  </a:lnTo>
                  <a:lnTo>
                    <a:pt x="6087" y="1840"/>
                  </a:lnTo>
                  <a:lnTo>
                    <a:pt x="6087" y="1940"/>
                  </a:lnTo>
                  <a:lnTo>
                    <a:pt x="6087" y="2060"/>
                  </a:lnTo>
                  <a:lnTo>
                    <a:pt x="6087" y="2180"/>
                  </a:lnTo>
                  <a:lnTo>
                    <a:pt x="6087" y="2260"/>
                  </a:lnTo>
                  <a:lnTo>
                    <a:pt x="6087" y="2320"/>
                  </a:lnTo>
                  <a:lnTo>
                    <a:pt x="6087" y="2320"/>
                  </a:lnTo>
                  <a:lnTo>
                    <a:pt x="6087" y="2280"/>
                  </a:lnTo>
                  <a:lnTo>
                    <a:pt x="6087" y="2240"/>
                  </a:lnTo>
                  <a:lnTo>
                    <a:pt x="6087" y="2100"/>
                  </a:lnTo>
                  <a:lnTo>
                    <a:pt x="6107" y="2040"/>
                  </a:lnTo>
                  <a:lnTo>
                    <a:pt x="6107" y="2000"/>
                  </a:lnTo>
                  <a:lnTo>
                    <a:pt x="6107" y="1980"/>
                  </a:lnTo>
                  <a:lnTo>
                    <a:pt x="6107" y="1980"/>
                  </a:lnTo>
                  <a:lnTo>
                    <a:pt x="6107" y="2020"/>
                  </a:lnTo>
                  <a:lnTo>
                    <a:pt x="6107" y="2100"/>
                  </a:lnTo>
                  <a:lnTo>
                    <a:pt x="6107" y="2200"/>
                  </a:lnTo>
                  <a:lnTo>
                    <a:pt x="6107" y="2300"/>
                  </a:lnTo>
                  <a:lnTo>
                    <a:pt x="6107" y="2420"/>
                  </a:lnTo>
                  <a:lnTo>
                    <a:pt x="6107" y="2520"/>
                  </a:lnTo>
                  <a:lnTo>
                    <a:pt x="6107" y="2600"/>
                  </a:lnTo>
                  <a:lnTo>
                    <a:pt x="6107" y="2640"/>
                  </a:lnTo>
                  <a:lnTo>
                    <a:pt x="6107" y="2640"/>
                  </a:lnTo>
                  <a:lnTo>
                    <a:pt x="6107" y="2620"/>
                  </a:lnTo>
                  <a:lnTo>
                    <a:pt x="6107" y="2580"/>
                  </a:lnTo>
                  <a:lnTo>
                    <a:pt x="6107" y="2520"/>
                  </a:lnTo>
                  <a:lnTo>
                    <a:pt x="6107" y="2400"/>
                  </a:lnTo>
                  <a:lnTo>
                    <a:pt x="6107" y="2360"/>
                  </a:lnTo>
                  <a:lnTo>
                    <a:pt x="6107" y="2320"/>
                  </a:lnTo>
                  <a:lnTo>
                    <a:pt x="6107" y="2320"/>
                  </a:lnTo>
                  <a:lnTo>
                    <a:pt x="6107" y="2360"/>
                  </a:lnTo>
                  <a:lnTo>
                    <a:pt x="6107" y="2400"/>
                  </a:lnTo>
                  <a:lnTo>
                    <a:pt x="6107" y="2520"/>
                  </a:lnTo>
                  <a:lnTo>
                    <a:pt x="6107" y="2580"/>
                  </a:lnTo>
                  <a:lnTo>
                    <a:pt x="6107" y="2620"/>
                  </a:lnTo>
                  <a:lnTo>
                    <a:pt x="6107" y="2640"/>
                  </a:lnTo>
                  <a:lnTo>
                    <a:pt x="6107" y="2640"/>
                  </a:lnTo>
                  <a:lnTo>
                    <a:pt x="6107" y="2600"/>
                  </a:lnTo>
                  <a:lnTo>
                    <a:pt x="6107" y="2520"/>
                  </a:lnTo>
                  <a:lnTo>
                    <a:pt x="6107" y="2400"/>
                  </a:lnTo>
                  <a:lnTo>
                    <a:pt x="6107" y="2280"/>
                  </a:lnTo>
                  <a:lnTo>
                    <a:pt x="6127" y="2180"/>
                  </a:lnTo>
                  <a:lnTo>
                    <a:pt x="6127" y="2080"/>
                  </a:lnTo>
                  <a:lnTo>
                    <a:pt x="6127" y="2000"/>
                  </a:lnTo>
                  <a:lnTo>
                    <a:pt x="6127" y="1980"/>
                  </a:lnTo>
                  <a:lnTo>
                    <a:pt x="6127" y="2000"/>
                  </a:lnTo>
                  <a:lnTo>
                    <a:pt x="6127" y="2060"/>
                  </a:lnTo>
                  <a:lnTo>
                    <a:pt x="6127" y="2160"/>
                  </a:lnTo>
                  <a:lnTo>
                    <a:pt x="6127" y="2260"/>
                  </a:lnTo>
                  <a:lnTo>
                    <a:pt x="6127" y="2380"/>
                  </a:lnTo>
                  <a:lnTo>
                    <a:pt x="6127" y="2500"/>
                  </a:lnTo>
                  <a:lnTo>
                    <a:pt x="6127" y="2580"/>
                  </a:lnTo>
                  <a:lnTo>
                    <a:pt x="6127" y="2640"/>
                  </a:lnTo>
                  <a:lnTo>
                    <a:pt x="6127" y="2640"/>
                  </a:lnTo>
                  <a:lnTo>
                    <a:pt x="6127" y="2580"/>
                  </a:lnTo>
                  <a:lnTo>
                    <a:pt x="6127" y="2500"/>
                  </a:lnTo>
                  <a:lnTo>
                    <a:pt x="6127" y="2420"/>
                  </a:lnTo>
                  <a:lnTo>
                    <a:pt x="6127" y="2300"/>
                  </a:lnTo>
                  <a:lnTo>
                    <a:pt x="6127" y="2200"/>
                  </a:lnTo>
                  <a:lnTo>
                    <a:pt x="6127" y="2120"/>
                  </a:lnTo>
                  <a:lnTo>
                    <a:pt x="6127" y="2040"/>
                  </a:lnTo>
                  <a:lnTo>
                    <a:pt x="6127" y="1980"/>
                  </a:lnTo>
                  <a:lnTo>
                    <a:pt x="6127" y="1980"/>
                  </a:lnTo>
                  <a:lnTo>
                    <a:pt x="6147" y="1980"/>
                  </a:lnTo>
                  <a:lnTo>
                    <a:pt x="6147" y="2040"/>
                  </a:lnTo>
                  <a:lnTo>
                    <a:pt x="6147" y="2120"/>
                  </a:lnTo>
                  <a:lnTo>
                    <a:pt x="6147" y="2240"/>
                  </a:lnTo>
                  <a:lnTo>
                    <a:pt x="6147" y="2360"/>
                  </a:lnTo>
                  <a:lnTo>
                    <a:pt x="6147" y="2460"/>
                  </a:lnTo>
                  <a:lnTo>
                    <a:pt x="6147" y="2560"/>
                  </a:lnTo>
                  <a:lnTo>
                    <a:pt x="6147" y="2620"/>
                  </a:lnTo>
                  <a:lnTo>
                    <a:pt x="6147" y="2640"/>
                  </a:lnTo>
                  <a:lnTo>
                    <a:pt x="6147" y="2640"/>
                  </a:lnTo>
                  <a:lnTo>
                    <a:pt x="6147" y="2620"/>
                  </a:lnTo>
                  <a:lnTo>
                    <a:pt x="6147" y="2540"/>
                  </a:lnTo>
                  <a:lnTo>
                    <a:pt x="6147" y="2440"/>
                  </a:lnTo>
                  <a:lnTo>
                    <a:pt x="6147" y="2300"/>
                  </a:lnTo>
                  <a:lnTo>
                    <a:pt x="6147" y="2180"/>
                  </a:lnTo>
                  <a:lnTo>
                    <a:pt x="6147" y="2080"/>
                  </a:lnTo>
                  <a:lnTo>
                    <a:pt x="6147" y="2000"/>
                  </a:lnTo>
                  <a:lnTo>
                    <a:pt x="6147" y="1980"/>
                  </a:lnTo>
                  <a:lnTo>
                    <a:pt x="6147" y="1980"/>
                  </a:lnTo>
                  <a:lnTo>
                    <a:pt x="6147" y="2000"/>
                  </a:lnTo>
                  <a:lnTo>
                    <a:pt x="6147" y="2060"/>
                  </a:lnTo>
                  <a:lnTo>
                    <a:pt x="6147" y="2160"/>
                  </a:lnTo>
                  <a:lnTo>
                    <a:pt x="6147" y="2260"/>
                  </a:lnTo>
                  <a:lnTo>
                    <a:pt x="6147" y="2380"/>
                  </a:lnTo>
                  <a:lnTo>
                    <a:pt x="6147" y="2500"/>
                  </a:lnTo>
                  <a:lnTo>
                    <a:pt x="6147" y="2580"/>
                  </a:lnTo>
                  <a:lnTo>
                    <a:pt x="6147" y="2640"/>
                  </a:lnTo>
                  <a:lnTo>
                    <a:pt x="6147" y="2640"/>
                  </a:lnTo>
                  <a:lnTo>
                    <a:pt x="6147" y="2640"/>
                  </a:lnTo>
                  <a:lnTo>
                    <a:pt x="6167" y="2640"/>
                  </a:lnTo>
                  <a:lnTo>
                    <a:pt x="6167" y="2640"/>
                  </a:lnTo>
                  <a:lnTo>
                    <a:pt x="6167" y="2580"/>
                  </a:lnTo>
                  <a:lnTo>
                    <a:pt x="6167" y="2500"/>
                  </a:lnTo>
                  <a:lnTo>
                    <a:pt x="6167" y="2380"/>
                  </a:lnTo>
                  <a:lnTo>
                    <a:pt x="6167" y="2260"/>
                  </a:lnTo>
                  <a:lnTo>
                    <a:pt x="6167" y="2160"/>
                  </a:lnTo>
                  <a:lnTo>
                    <a:pt x="6167" y="2060"/>
                  </a:lnTo>
                  <a:lnTo>
                    <a:pt x="6167" y="2000"/>
                  </a:lnTo>
                  <a:lnTo>
                    <a:pt x="6167" y="1980"/>
                  </a:lnTo>
                  <a:lnTo>
                    <a:pt x="6167" y="2000"/>
                  </a:lnTo>
                  <a:lnTo>
                    <a:pt x="6167" y="2080"/>
                  </a:lnTo>
                  <a:lnTo>
                    <a:pt x="6167" y="2180"/>
                  </a:lnTo>
                  <a:lnTo>
                    <a:pt x="6167" y="2280"/>
                  </a:lnTo>
                  <a:lnTo>
                    <a:pt x="6167" y="2400"/>
                  </a:lnTo>
                  <a:lnTo>
                    <a:pt x="6167" y="2520"/>
                  </a:lnTo>
                  <a:lnTo>
                    <a:pt x="6167" y="2600"/>
                  </a:lnTo>
                  <a:lnTo>
                    <a:pt x="6167" y="2640"/>
                  </a:lnTo>
                  <a:lnTo>
                    <a:pt x="6167" y="2640"/>
                  </a:lnTo>
                  <a:lnTo>
                    <a:pt x="6167" y="2620"/>
                  </a:lnTo>
                  <a:lnTo>
                    <a:pt x="6167" y="2600"/>
                  </a:lnTo>
                  <a:lnTo>
                    <a:pt x="6167" y="2540"/>
                  </a:lnTo>
                  <a:lnTo>
                    <a:pt x="6187" y="2420"/>
                  </a:lnTo>
                  <a:lnTo>
                    <a:pt x="6187" y="2320"/>
                  </a:lnTo>
                  <a:lnTo>
                    <a:pt x="6187" y="2220"/>
                  </a:lnTo>
                  <a:lnTo>
                    <a:pt x="6187" y="2100"/>
                  </a:lnTo>
                  <a:lnTo>
                    <a:pt x="6187" y="2020"/>
                  </a:lnTo>
                  <a:lnTo>
                    <a:pt x="6187" y="2000"/>
                  </a:lnTo>
                  <a:lnTo>
                    <a:pt x="6187" y="1980"/>
                  </a:lnTo>
                  <a:lnTo>
                    <a:pt x="6187" y="2000"/>
                  </a:lnTo>
                  <a:lnTo>
                    <a:pt x="6187" y="2020"/>
                  </a:lnTo>
                  <a:lnTo>
                    <a:pt x="6187" y="2100"/>
                  </a:lnTo>
                  <a:lnTo>
                    <a:pt x="6187" y="2220"/>
                  </a:lnTo>
                  <a:lnTo>
                    <a:pt x="6187" y="2320"/>
                  </a:lnTo>
                  <a:lnTo>
                    <a:pt x="6187" y="2400"/>
                  </a:lnTo>
                  <a:lnTo>
                    <a:pt x="6187" y="2500"/>
                  </a:lnTo>
                  <a:lnTo>
                    <a:pt x="6187" y="2580"/>
                  </a:lnTo>
                  <a:lnTo>
                    <a:pt x="6187" y="2640"/>
                  </a:lnTo>
                  <a:lnTo>
                    <a:pt x="6187" y="2640"/>
                  </a:lnTo>
                  <a:lnTo>
                    <a:pt x="6187" y="2640"/>
                  </a:lnTo>
                  <a:lnTo>
                    <a:pt x="6206" y="2640"/>
                  </a:lnTo>
                  <a:lnTo>
                    <a:pt x="6206" y="2640"/>
                  </a:lnTo>
                  <a:lnTo>
                    <a:pt x="6206" y="2640"/>
                  </a:lnTo>
                  <a:lnTo>
                    <a:pt x="6206" y="2640"/>
                  </a:lnTo>
                  <a:lnTo>
                    <a:pt x="6206" y="2640"/>
                  </a:lnTo>
                  <a:lnTo>
                    <a:pt x="6226" y="2640"/>
                  </a:lnTo>
                  <a:lnTo>
                    <a:pt x="6226" y="2620"/>
                  </a:lnTo>
                  <a:lnTo>
                    <a:pt x="6226" y="2560"/>
                  </a:lnTo>
                  <a:lnTo>
                    <a:pt x="6226" y="2460"/>
                  </a:lnTo>
                  <a:lnTo>
                    <a:pt x="6226" y="2360"/>
                  </a:lnTo>
                  <a:lnTo>
                    <a:pt x="6226" y="2340"/>
                  </a:lnTo>
                  <a:lnTo>
                    <a:pt x="6226" y="2320"/>
                  </a:lnTo>
                  <a:lnTo>
                    <a:pt x="6226" y="2340"/>
                  </a:lnTo>
                  <a:lnTo>
                    <a:pt x="6226" y="2360"/>
                  </a:lnTo>
                  <a:lnTo>
                    <a:pt x="6226" y="2420"/>
                  </a:lnTo>
                  <a:lnTo>
                    <a:pt x="6226" y="2480"/>
                  </a:lnTo>
                  <a:lnTo>
                    <a:pt x="6226" y="2580"/>
                  </a:lnTo>
                  <a:lnTo>
                    <a:pt x="6226" y="2620"/>
                  </a:lnTo>
                  <a:lnTo>
                    <a:pt x="6226" y="2640"/>
                  </a:lnTo>
                  <a:lnTo>
                    <a:pt x="6226" y="2620"/>
                  </a:lnTo>
                  <a:lnTo>
                    <a:pt x="6226" y="2600"/>
                  </a:lnTo>
                  <a:lnTo>
                    <a:pt x="6226" y="2500"/>
                  </a:lnTo>
                  <a:lnTo>
                    <a:pt x="6226" y="2400"/>
                  </a:lnTo>
                  <a:lnTo>
                    <a:pt x="6226" y="2340"/>
                  </a:lnTo>
                  <a:lnTo>
                    <a:pt x="6226" y="2320"/>
                  </a:lnTo>
                  <a:lnTo>
                    <a:pt x="6226" y="2320"/>
                  </a:lnTo>
                  <a:lnTo>
                    <a:pt x="6246" y="2320"/>
                  </a:lnTo>
                  <a:lnTo>
                    <a:pt x="6246" y="2340"/>
                  </a:lnTo>
                  <a:lnTo>
                    <a:pt x="6246" y="2400"/>
                  </a:lnTo>
                  <a:lnTo>
                    <a:pt x="6246" y="2500"/>
                  </a:lnTo>
                  <a:lnTo>
                    <a:pt x="6246" y="2600"/>
                  </a:lnTo>
                  <a:lnTo>
                    <a:pt x="6246" y="2620"/>
                  </a:lnTo>
                  <a:lnTo>
                    <a:pt x="6246" y="2640"/>
                  </a:lnTo>
                  <a:lnTo>
                    <a:pt x="6246" y="2620"/>
                  </a:lnTo>
                  <a:lnTo>
                    <a:pt x="6246" y="2580"/>
                  </a:lnTo>
                  <a:lnTo>
                    <a:pt x="6246" y="2540"/>
                  </a:lnTo>
                  <a:lnTo>
                    <a:pt x="6246" y="2480"/>
                  </a:lnTo>
                  <a:lnTo>
                    <a:pt x="6246" y="2360"/>
                  </a:lnTo>
                  <a:lnTo>
                    <a:pt x="6246" y="2340"/>
                  </a:lnTo>
                  <a:lnTo>
                    <a:pt x="6246" y="2320"/>
                  </a:lnTo>
                  <a:lnTo>
                    <a:pt x="6246" y="2340"/>
                  </a:lnTo>
                  <a:lnTo>
                    <a:pt x="6246" y="2360"/>
                  </a:lnTo>
                  <a:lnTo>
                    <a:pt x="6246" y="2460"/>
                  </a:lnTo>
                  <a:lnTo>
                    <a:pt x="6246" y="2560"/>
                  </a:lnTo>
                  <a:lnTo>
                    <a:pt x="6246" y="2620"/>
                  </a:lnTo>
                  <a:lnTo>
                    <a:pt x="6246" y="2640"/>
                  </a:lnTo>
                  <a:lnTo>
                    <a:pt x="6246" y="2640"/>
                  </a:lnTo>
                  <a:lnTo>
                    <a:pt x="6246" y="2620"/>
                  </a:lnTo>
                  <a:lnTo>
                    <a:pt x="6246" y="2560"/>
                  </a:lnTo>
                  <a:lnTo>
                    <a:pt x="6246" y="2460"/>
                  </a:lnTo>
                  <a:lnTo>
                    <a:pt x="6266" y="2360"/>
                  </a:lnTo>
                  <a:lnTo>
                    <a:pt x="6266" y="2340"/>
                  </a:lnTo>
                  <a:lnTo>
                    <a:pt x="6266" y="2320"/>
                  </a:lnTo>
                  <a:lnTo>
                    <a:pt x="6266" y="2340"/>
                  </a:lnTo>
                  <a:lnTo>
                    <a:pt x="6266" y="2360"/>
                  </a:lnTo>
                  <a:lnTo>
                    <a:pt x="6266" y="2460"/>
                  </a:lnTo>
                  <a:lnTo>
                    <a:pt x="6266" y="2560"/>
                  </a:lnTo>
                  <a:lnTo>
                    <a:pt x="6266" y="2620"/>
                  </a:lnTo>
                  <a:lnTo>
                    <a:pt x="6266" y="2640"/>
                  </a:lnTo>
                  <a:lnTo>
                    <a:pt x="6266" y="2640"/>
                  </a:lnTo>
                  <a:lnTo>
                    <a:pt x="6266" y="2640"/>
                  </a:lnTo>
                  <a:lnTo>
                    <a:pt x="6266" y="2640"/>
                  </a:lnTo>
                  <a:lnTo>
                    <a:pt x="6286" y="2640"/>
                  </a:lnTo>
                  <a:lnTo>
                    <a:pt x="6286" y="2640"/>
                  </a:lnTo>
                  <a:lnTo>
                    <a:pt x="6286" y="2580"/>
                  </a:lnTo>
                  <a:lnTo>
                    <a:pt x="6286" y="2500"/>
                  </a:lnTo>
                  <a:lnTo>
                    <a:pt x="6286" y="2380"/>
                  </a:lnTo>
                  <a:lnTo>
                    <a:pt x="6286" y="2260"/>
                  </a:lnTo>
                  <a:lnTo>
                    <a:pt x="6286" y="2160"/>
                  </a:lnTo>
                  <a:lnTo>
                    <a:pt x="6286" y="2060"/>
                  </a:lnTo>
                  <a:lnTo>
                    <a:pt x="6286" y="2000"/>
                  </a:lnTo>
                  <a:lnTo>
                    <a:pt x="6286" y="1980"/>
                  </a:lnTo>
                  <a:lnTo>
                    <a:pt x="6286" y="1980"/>
                  </a:lnTo>
                  <a:lnTo>
                    <a:pt x="6286" y="2020"/>
                  </a:lnTo>
                  <a:lnTo>
                    <a:pt x="6286" y="2100"/>
                  </a:lnTo>
                  <a:lnTo>
                    <a:pt x="6286" y="2220"/>
                  </a:lnTo>
                  <a:lnTo>
                    <a:pt x="6286" y="2360"/>
                  </a:lnTo>
                  <a:lnTo>
                    <a:pt x="6286" y="2480"/>
                  </a:lnTo>
                  <a:lnTo>
                    <a:pt x="6286" y="2580"/>
                  </a:lnTo>
                  <a:lnTo>
                    <a:pt x="6286" y="2620"/>
                  </a:lnTo>
                  <a:lnTo>
                    <a:pt x="6286" y="2640"/>
                  </a:lnTo>
                  <a:lnTo>
                    <a:pt x="6286" y="2660"/>
                  </a:lnTo>
                  <a:lnTo>
                    <a:pt x="6286" y="2640"/>
                  </a:lnTo>
                  <a:lnTo>
                    <a:pt x="6286" y="2600"/>
                  </a:lnTo>
                  <a:lnTo>
                    <a:pt x="6286" y="2560"/>
                  </a:lnTo>
                  <a:lnTo>
                    <a:pt x="6286" y="2480"/>
                  </a:lnTo>
                  <a:lnTo>
                    <a:pt x="6286" y="2400"/>
                  </a:lnTo>
                  <a:lnTo>
                    <a:pt x="6286" y="2180"/>
                  </a:lnTo>
                  <a:lnTo>
                    <a:pt x="6286" y="1960"/>
                  </a:lnTo>
                  <a:lnTo>
                    <a:pt x="6286" y="1740"/>
                  </a:lnTo>
                  <a:lnTo>
                    <a:pt x="6286" y="1540"/>
                  </a:lnTo>
                  <a:lnTo>
                    <a:pt x="6286" y="1460"/>
                  </a:lnTo>
                  <a:lnTo>
                    <a:pt x="6286" y="1380"/>
                  </a:lnTo>
                  <a:lnTo>
                    <a:pt x="6286" y="1340"/>
                  </a:lnTo>
                  <a:lnTo>
                    <a:pt x="6286" y="1320"/>
                  </a:lnTo>
                  <a:lnTo>
                    <a:pt x="6286" y="1320"/>
                  </a:lnTo>
                  <a:lnTo>
                    <a:pt x="6286" y="1340"/>
                  </a:lnTo>
                  <a:lnTo>
                    <a:pt x="6286" y="1380"/>
                  </a:lnTo>
                  <a:lnTo>
                    <a:pt x="6286" y="1440"/>
                  </a:lnTo>
                  <a:lnTo>
                    <a:pt x="6286" y="1560"/>
                  </a:lnTo>
                  <a:lnTo>
                    <a:pt x="6286" y="1740"/>
                  </a:lnTo>
                  <a:lnTo>
                    <a:pt x="6306" y="1920"/>
                  </a:lnTo>
                  <a:lnTo>
                    <a:pt x="6306" y="2080"/>
                  </a:lnTo>
                  <a:lnTo>
                    <a:pt x="6306" y="2220"/>
                  </a:lnTo>
                  <a:lnTo>
                    <a:pt x="6306" y="2280"/>
                  </a:lnTo>
                  <a:lnTo>
                    <a:pt x="6306" y="2320"/>
                  </a:lnTo>
                  <a:lnTo>
                    <a:pt x="6306" y="2320"/>
                  </a:lnTo>
                  <a:lnTo>
                    <a:pt x="6306" y="2260"/>
                  </a:lnTo>
                  <a:lnTo>
                    <a:pt x="6306" y="2180"/>
                  </a:lnTo>
                  <a:lnTo>
                    <a:pt x="6306" y="2060"/>
                  </a:lnTo>
                  <a:lnTo>
                    <a:pt x="6306" y="1940"/>
                  </a:lnTo>
                  <a:lnTo>
                    <a:pt x="6306" y="1840"/>
                  </a:lnTo>
                  <a:lnTo>
                    <a:pt x="6306" y="1740"/>
                  </a:lnTo>
                  <a:lnTo>
                    <a:pt x="6306" y="1680"/>
                  </a:lnTo>
                  <a:lnTo>
                    <a:pt x="6306" y="1660"/>
                  </a:lnTo>
                  <a:lnTo>
                    <a:pt x="6306" y="1680"/>
                  </a:lnTo>
                  <a:lnTo>
                    <a:pt x="6306" y="1740"/>
                  </a:lnTo>
                  <a:lnTo>
                    <a:pt x="6306" y="1840"/>
                  </a:lnTo>
                  <a:lnTo>
                    <a:pt x="6306" y="1940"/>
                  </a:lnTo>
                  <a:lnTo>
                    <a:pt x="6306" y="2060"/>
                  </a:lnTo>
                  <a:lnTo>
                    <a:pt x="6306" y="2180"/>
                  </a:lnTo>
                  <a:lnTo>
                    <a:pt x="6306" y="2260"/>
                  </a:lnTo>
                  <a:lnTo>
                    <a:pt x="6306" y="2320"/>
                  </a:lnTo>
                  <a:lnTo>
                    <a:pt x="6306" y="2320"/>
                  </a:lnTo>
                  <a:lnTo>
                    <a:pt x="6326" y="2320"/>
                  </a:lnTo>
                  <a:lnTo>
                    <a:pt x="6326" y="2340"/>
                  </a:lnTo>
                  <a:lnTo>
                    <a:pt x="6326" y="2400"/>
                  </a:lnTo>
                  <a:lnTo>
                    <a:pt x="6326" y="2500"/>
                  </a:lnTo>
                  <a:lnTo>
                    <a:pt x="6326" y="2600"/>
                  </a:lnTo>
                  <a:lnTo>
                    <a:pt x="6326" y="2620"/>
                  </a:lnTo>
                  <a:lnTo>
                    <a:pt x="6326" y="2640"/>
                  </a:lnTo>
                  <a:lnTo>
                    <a:pt x="6326" y="2640"/>
                  </a:lnTo>
                  <a:lnTo>
                    <a:pt x="6326" y="2600"/>
                  </a:lnTo>
                  <a:lnTo>
                    <a:pt x="6326" y="2520"/>
                  </a:lnTo>
                  <a:lnTo>
                    <a:pt x="6326" y="2420"/>
                  </a:lnTo>
                  <a:lnTo>
                    <a:pt x="6326" y="2320"/>
                  </a:lnTo>
                  <a:lnTo>
                    <a:pt x="6326" y="2280"/>
                  </a:lnTo>
                  <a:lnTo>
                    <a:pt x="6326" y="2220"/>
                  </a:lnTo>
                  <a:lnTo>
                    <a:pt x="6326" y="2080"/>
                  </a:lnTo>
                  <a:lnTo>
                    <a:pt x="6326" y="2040"/>
                  </a:lnTo>
                  <a:lnTo>
                    <a:pt x="6326" y="2000"/>
                  </a:lnTo>
                  <a:lnTo>
                    <a:pt x="6326" y="1980"/>
                  </a:lnTo>
                  <a:lnTo>
                    <a:pt x="6326" y="1980"/>
                  </a:lnTo>
                  <a:lnTo>
                    <a:pt x="6326" y="2020"/>
                  </a:lnTo>
                  <a:lnTo>
                    <a:pt x="6326" y="2100"/>
                  </a:lnTo>
                  <a:lnTo>
                    <a:pt x="6326" y="2200"/>
                  </a:lnTo>
                  <a:lnTo>
                    <a:pt x="6326" y="2300"/>
                  </a:lnTo>
                  <a:lnTo>
                    <a:pt x="6326" y="2420"/>
                  </a:lnTo>
                  <a:lnTo>
                    <a:pt x="6326" y="2520"/>
                  </a:lnTo>
                  <a:lnTo>
                    <a:pt x="6326" y="2600"/>
                  </a:lnTo>
                  <a:lnTo>
                    <a:pt x="6326" y="2640"/>
                  </a:lnTo>
                  <a:lnTo>
                    <a:pt x="6326" y="2640"/>
                  </a:lnTo>
                  <a:lnTo>
                    <a:pt x="6326" y="2620"/>
                  </a:lnTo>
                  <a:lnTo>
                    <a:pt x="6326" y="2600"/>
                  </a:lnTo>
                  <a:lnTo>
                    <a:pt x="6326" y="2540"/>
                  </a:lnTo>
                  <a:lnTo>
                    <a:pt x="6346" y="2420"/>
                  </a:lnTo>
                  <a:lnTo>
                    <a:pt x="6346" y="2320"/>
                  </a:lnTo>
                  <a:lnTo>
                    <a:pt x="6346" y="2220"/>
                  </a:lnTo>
                  <a:lnTo>
                    <a:pt x="6346" y="2100"/>
                  </a:lnTo>
                  <a:lnTo>
                    <a:pt x="6346" y="2020"/>
                  </a:lnTo>
                  <a:lnTo>
                    <a:pt x="6346" y="2000"/>
                  </a:lnTo>
                  <a:lnTo>
                    <a:pt x="6346" y="1980"/>
                  </a:lnTo>
                  <a:lnTo>
                    <a:pt x="6346" y="2000"/>
                  </a:lnTo>
                  <a:lnTo>
                    <a:pt x="6346" y="2020"/>
                  </a:lnTo>
                  <a:lnTo>
                    <a:pt x="6346" y="2100"/>
                  </a:lnTo>
                  <a:lnTo>
                    <a:pt x="6346" y="2220"/>
                  </a:lnTo>
                  <a:lnTo>
                    <a:pt x="6346" y="2320"/>
                  </a:lnTo>
                  <a:lnTo>
                    <a:pt x="6346" y="2420"/>
                  </a:lnTo>
                  <a:lnTo>
                    <a:pt x="6346" y="2520"/>
                  </a:lnTo>
                  <a:lnTo>
                    <a:pt x="6346" y="2600"/>
                  </a:lnTo>
                  <a:lnTo>
                    <a:pt x="6346" y="2640"/>
                  </a:lnTo>
                  <a:lnTo>
                    <a:pt x="6346" y="2640"/>
                  </a:lnTo>
                  <a:lnTo>
                    <a:pt x="6346" y="2620"/>
                  </a:lnTo>
                  <a:lnTo>
                    <a:pt x="6346" y="2580"/>
                  </a:lnTo>
                  <a:lnTo>
                    <a:pt x="6346" y="2540"/>
                  </a:lnTo>
                  <a:lnTo>
                    <a:pt x="6346" y="2480"/>
                  </a:lnTo>
                  <a:lnTo>
                    <a:pt x="6366" y="2360"/>
                  </a:lnTo>
                  <a:lnTo>
                    <a:pt x="6366" y="2340"/>
                  </a:lnTo>
                  <a:lnTo>
                    <a:pt x="6366" y="2320"/>
                  </a:lnTo>
                  <a:lnTo>
                    <a:pt x="6366" y="2340"/>
                  </a:lnTo>
                  <a:lnTo>
                    <a:pt x="6366" y="2360"/>
                  </a:lnTo>
                  <a:lnTo>
                    <a:pt x="6366" y="2460"/>
                  </a:lnTo>
                  <a:lnTo>
                    <a:pt x="6366" y="2560"/>
                  </a:lnTo>
                  <a:lnTo>
                    <a:pt x="6366" y="2620"/>
                  </a:lnTo>
                  <a:lnTo>
                    <a:pt x="6366" y="2640"/>
                  </a:lnTo>
                  <a:lnTo>
                    <a:pt x="6366" y="2640"/>
                  </a:lnTo>
                  <a:lnTo>
                    <a:pt x="6366" y="2640"/>
                  </a:lnTo>
                  <a:lnTo>
                    <a:pt x="6366" y="2640"/>
                  </a:lnTo>
                  <a:lnTo>
                    <a:pt x="6366" y="2620"/>
                  </a:lnTo>
                  <a:lnTo>
                    <a:pt x="6366" y="2580"/>
                  </a:lnTo>
                  <a:lnTo>
                    <a:pt x="6366" y="2480"/>
                  </a:lnTo>
                  <a:lnTo>
                    <a:pt x="6386" y="2380"/>
                  </a:lnTo>
                  <a:lnTo>
                    <a:pt x="6386" y="2340"/>
                  </a:lnTo>
                  <a:lnTo>
                    <a:pt x="6386" y="2320"/>
                  </a:lnTo>
                  <a:lnTo>
                    <a:pt x="6386" y="2320"/>
                  </a:lnTo>
                  <a:lnTo>
                    <a:pt x="6386" y="2340"/>
                  </a:lnTo>
                  <a:lnTo>
                    <a:pt x="6386" y="2380"/>
                  </a:lnTo>
                  <a:lnTo>
                    <a:pt x="6386" y="2480"/>
                  </a:lnTo>
                  <a:lnTo>
                    <a:pt x="6386" y="2580"/>
                  </a:lnTo>
                  <a:lnTo>
                    <a:pt x="6386" y="2620"/>
                  </a:lnTo>
                  <a:lnTo>
                    <a:pt x="6386" y="2640"/>
                  </a:lnTo>
                  <a:lnTo>
                    <a:pt x="6386" y="2640"/>
                  </a:lnTo>
                  <a:lnTo>
                    <a:pt x="6386" y="2640"/>
                  </a:lnTo>
                  <a:lnTo>
                    <a:pt x="6406" y="2640"/>
                  </a:lnTo>
                  <a:lnTo>
                    <a:pt x="6406" y="2640"/>
                  </a:lnTo>
                  <a:lnTo>
                    <a:pt x="6406" y="2640"/>
                  </a:lnTo>
                  <a:lnTo>
                    <a:pt x="6406" y="2640"/>
                  </a:lnTo>
                  <a:lnTo>
                    <a:pt x="6406" y="2640"/>
                  </a:lnTo>
                  <a:lnTo>
                    <a:pt x="6406" y="2640"/>
                  </a:lnTo>
                  <a:lnTo>
                    <a:pt x="6426" y="2640"/>
                  </a:lnTo>
                  <a:lnTo>
                    <a:pt x="6426" y="2640"/>
                  </a:lnTo>
                  <a:lnTo>
                    <a:pt x="6426" y="2620"/>
                  </a:lnTo>
                  <a:lnTo>
                    <a:pt x="6426" y="2580"/>
                  </a:lnTo>
                  <a:lnTo>
                    <a:pt x="6426" y="2480"/>
                  </a:lnTo>
                  <a:lnTo>
                    <a:pt x="6426" y="2380"/>
                  </a:lnTo>
                  <a:lnTo>
                    <a:pt x="6426" y="2340"/>
                  </a:lnTo>
                  <a:lnTo>
                    <a:pt x="6426" y="2320"/>
                  </a:lnTo>
                  <a:lnTo>
                    <a:pt x="6426" y="2320"/>
                  </a:lnTo>
                  <a:lnTo>
                    <a:pt x="6426" y="2320"/>
                  </a:lnTo>
                  <a:lnTo>
                    <a:pt x="6446" y="2320"/>
                  </a:lnTo>
                  <a:lnTo>
                    <a:pt x="6446" y="2320"/>
                  </a:lnTo>
                  <a:lnTo>
                    <a:pt x="6446" y="2340"/>
                  </a:lnTo>
                  <a:lnTo>
                    <a:pt x="6446" y="2400"/>
                  </a:lnTo>
                  <a:lnTo>
                    <a:pt x="6446" y="2500"/>
                  </a:lnTo>
                  <a:lnTo>
                    <a:pt x="6446" y="2600"/>
                  </a:lnTo>
                  <a:lnTo>
                    <a:pt x="6446" y="2620"/>
                  </a:lnTo>
                  <a:lnTo>
                    <a:pt x="6446" y="2640"/>
                  </a:lnTo>
                  <a:lnTo>
                    <a:pt x="6446" y="2620"/>
                  </a:lnTo>
                  <a:lnTo>
                    <a:pt x="6446" y="2580"/>
                  </a:lnTo>
                  <a:lnTo>
                    <a:pt x="6446" y="2540"/>
                  </a:lnTo>
                  <a:lnTo>
                    <a:pt x="6446" y="2480"/>
                  </a:lnTo>
                  <a:lnTo>
                    <a:pt x="6446" y="2360"/>
                  </a:lnTo>
                  <a:lnTo>
                    <a:pt x="6446" y="2340"/>
                  </a:lnTo>
                  <a:lnTo>
                    <a:pt x="6446" y="2320"/>
                  </a:lnTo>
                  <a:lnTo>
                    <a:pt x="6446" y="2340"/>
                  </a:lnTo>
                  <a:lnTo>
                    <a:pt x="6446" y="2360"/>
                  </a:lnTo>
                  <a:lnTo>
                    <a:pt x="6446" y="2460"/>
                  </a:lnTo>
                  <a:lnTo>
                    <a:pt x="6446" y="2560"/>
                  </a:lnTo>
                  <a:lnTo>
                    <a:pt x="6446" y="2620"/>
                  </a:lnTo>
                  <a:lnTo>
                    <a:pt x="6446" y="2640"/>
                  </a:lnTo>
                  <a:lnTo>
                    <a:pt x="6446" y="2640"/>
                  </a:lnTo>
                  <a:lnTo>
                    <a:pt x="6466" y="2640"/>
                  </a:lnTo>
                  <a:lnTo>
                    <a:pt x="6466" y="2640"/>
                  </a:lnTo>
                  <a:lnTo>
                    <a:pt x="6466" y="2640"/>
                  </a:lnTo>
                  <a:lnTo>
                    <a:pt x="6466" y="2580"/>
                  </a:lnTo>
                  <a:lnTo>
                    <a:pt x="6466" y="2500"/>
                  </a:lnTo>
                  <a:lnTo>
                    <a:pt x="6466" y="2400"/>
                  </a:lnTo>
                  <a:lnTo>
                    <a:pt x="6466" y="2320"/>
                  </a:lnTo>
                  <a:lnTo>
                    <a:pt x="6466" y="2280"/>
                  </a:lnTo>
                  <a:lnTo>
                    <a:pt x="6466" y="2220"/>
                  </a:lnTo>
                  <a:lnTo>
                    <a:pt x="6466" y="2080"/>
                  </a:lnTo>
                  <a:lnTo>
                    <a:pt x="6486" y="2040"/>
                  </a:lnTo>
                  <a:lnTo>
                    <a:pt x="6486" y="2000"/>
                  </a:lnTo>
                  <a:lnTo>
                    <a:pt x="6486" y="1980"/>
                  </a:lnTo>
                  <a:lnTo>
                    <a:pt x="6486" y="1980"/>
                  </a:lnTo>
                  <a:lnTo>
                    <a:pt x="6486" y="2020"/>
                  </a:lnTo>
                  <a:lnTo>
                    <a:pt x="6486" y="2100"/>
                  </a:lnTo>
                  <a:lnTo>
                    <a:pt x="6486" y="2200"/>
                  </a:lnTo>
                  <a:lnTo>
                    <a:pt x="6486" y="2300"/>
                  </a:lnTo>
                  <a:lnTo>
                    <a:pt x="6486" y="2420"/>
                  </a:lnTo>
                  <a:lnTo>
                    <a:pt x="6486" y="2520"/>
                  </a:lnTo>
                  <a:lnTo>
                    <a:pt x="6486" y="2600"/>
                  </a:lnTo>
                  <a:lnTo>
                    <a:pt x="6486" y="2640"/>
                  </a:lnTo>
                  <a:lnTo>
                    <a:pt x="6486" y="2640"/>
                  </a:lnTo>
                  <a:lnTo>
                    <a:pt x="6486" y="2620"/>
                  </a:lnTo>
                  <a:lnTo>
                    <a:pt x="6486" y="2580"/>
                  </a:lnTo>
                  <a:lnTo>
                    <a:pt x="6486" y="2520"/>
                  </a:lnTo>
                  <a:lnTo>
                    <a:pt x="6486" y="2400"/>
                  </a:lnTo>
                  <a:lnTo>
                    <a:pt x="6486" y="2360"/>
                  </a:lnTo>
                  <a:lnTo>
                    <a:pt x="6486" y="2320"/>
                  </a:lnTo>
                  <a:lnTo>
                    <a:pt x="6486" y="2320"/>
                  </a:lnTo>
                  <a:lnTo>
                    <a:pt x="6486" y="2320"/>
                  </a:lnTo>
                  <a:lnTo>
                    <a:pt x="6486" y="2320"/>
                  </a:lnTo>
                  <a:lnTo>
                    <a:pt x="6506" y="2320"/>
                  </a:lnTo>
                  <a:lnTo>
                    <a:pt x="6506" y="2340"/>
                  </a:lnTo>
                  <a:lnTo>
                    <a:pt x="6506" y="2400"/>
                  </a:lnTo>
                  <a:lnTo>
                    <a:pt x="6506" y="2500"/>
                  </a:lnTo>
                  <a:lnTo>
                    <a:pt x="6506" y="2600"/>
                  </a:lnTo>
                  <a:lnTo>
                    <a:pt x="6506" y="2620"/>
                  </a:lnTo>
                  <a:lnTo>
                    <a:pt x="6506" y="2640"/>
                  </a:lnTo>
                  <a:lnTo>
                    <a:pt x="6506" y="2620"/>
                  </a:lnTo>
                  <a:lnTo>
                    <a:pt x="6506" y="2600"/>
                  </a:lnTo>
                  <a:lnTo>
                    <a:pt x="6506" y="2500"/>
                  </a:lnTo>
                  <a:lnTo>
                    <a:pt x="6506" y="2400"/>
                  </a:lnTo>
                  <a:lnTo>
                    <a:pt x="6506" y="2340"/>
                  </a:lnTo>
                  <a:lnTo>
                    <a:pt x="6506" y="2320"/>
                  </a:lnTo>
                  <a:lnTo>
                    <a:pt x="6506" y="2320"/>
                  </a:lnTo>
                  <a:lnTo>
                    <a:pt x="6506" y="2360"/>
                  </a:lnTo>
                  <a:lnTo>
                    <a:pt x="6506" y="2400"/>
                  </a:lnTo>
                  <a:lnTo>
                    <a:pt x="6506" y="2520"/>
                  </a:lnTo>
                  <a:lnTo>
                    <a:pt x="6526" y="2580"/>
                  </a:lnTo>
                  <a:lnTo>
                    <a:pt x="6526" y="2620"/>
                  </a:lnTo>
                  <a:lnTo>
                    <a:pt x="6526" y="2640"/>
                  </a:lnTo>
                  <a:lnTo>
                    <a:pt x="6526" y="2640"/>
                  </a:lnTo>
                  <a:lnTo>
                    <a:pt x="6526" y="2600"/>
                  </a:lnTo>
                  <a:lnTo>
                    <a:pt x="6526" y="2520"/>
                  </a:lnTo>
                  <a:lnTo>
                    <a:pt x="6526" y="2400"/>
                  </a:lnTo>
                  <a:lnTo>
                    <a:pt x="6526" y="2280"/>
                  </a:lnTo>
                  <a:lnTo>
                    <a:pt x="6526" y="2180"/>
                  </a:lnTo>
                  <a:lnTo>
                    <a:pt x="6526" y="2080"/>
                  </a:lnTo>
                  <a:lnTo>
                    <a:pt x="6526" y="2000"/>
                  </a:lnTo>
                  <a:lnTo>
                    <a:pt x="6526" y="1980"/>
                  </a:lnTo>
                  <a:lnTo>
                    <a:pt x="6526" y="1980"/>
                  </a:lnTo>
                  <a:lnTo>
                    <a:pt x="6526" y="2000"/>
                  </a:lnTo>
                  <a:lnTo>
                    <a:pt x="6526" y="2080"/>
                  </a:lnTo>
                  <a:lnTo>
                    <a:pt x="6526" y="2180"/>
                  </a:lnTo>
                  <a:lnTo>
                    <a:pt x="6526" y="2300"/>
                  </a:lnTo>
                  <a:lnTo>
                    <a:pt x="6526" y="2440"/>
                  </a:lnTo>
                  <a:lnTo>
                    <a:pt x="6526" y="2540"/>
                  </a:lnTo>
                  <a:lnTo>
                    <a:pt x="6526" y="2620"/>
                  </a:lnTo>
                  <a:lnTo>
                    <a:pt x="6526" y="2640"/>
                  </a:lnTo>
                  <a:lnTo>
                    <a:pt x="6526" y="2640"/>
                  </a:lnTo>
                  <a:lnTo>
                    <a:pt x="6526" y="2620"/>
                  </a:lnTo>
                  <a:lnTo>
                    <a:pt x="6526" y="2560"/>
                  </a:lnTo>
                  <a:lnTo>
                    <a:pt x="6526" y="2460"/>
                  </a:lnTo>
                  <a:lnTo>
                    <a:pt x="6526" y="2360"/>
                  </a:lnTo>
                  <a:lnTo>
                    <a:pt x="6526" y="2240"/>
                  </a:lnTo>
                  <a:lnTo>
                    <a:pt x="6526" y="2120"/>
                  </a:lnTo>
                  <a:lnTo>
                    <a:pt x="6526" y="2040"/>
                  </a:lnTo>
                  <a:lnTo>
                    <a:pt x="6526" y="1980"/>
                  </a:lnTo>
                  <a:lnTo>
                    <a:pt x="6526" y="1980"/>
                  </a:lnTo>
                  <a:lnTo>
                    <a:pt x="6526" y="1980"/>
                  </a:lnTo>
                  <a:lnTo>
                    <a:pt x="6546" y="1980"/>
                  </a:lnTo>
                  <a:lnTo>
                    <a:pt x="6546" y="1920"/>
                  </a:lnTo>
                  <a:lnTo>
                    <a:pt x="6546" y="1820"/>
                  </a:lnTo>
                  <a:lnTo>
                    <a:pt x="6546" y="1700"/>
                  </a:lnTo>
                  <a:lnTo>
                    <a:pt x="6546" y="1580"/>
                  </a:lnTo>
                  <a:lnTo>
                    <a:pt x="6546" y="1480"/>
                  </a:lnTo>
                  <a:lnTo>
                    <a:pt x="6546" y="1380"/>
                  </a:lnTo>
                  <a:lnTo>
                    <a:pt x="6546" y="1320"/>
                  </a:lnTo>
                  <a:lnTo>
                    <a:pt x="6546" y="1320"/>
                  </a:lnTo>
                  <a:lnTo>
                    <a:pt x="6546" y="1320"/>
                  </a:lnTo>
                  <a:lnTo>
                    <a:pt x="6546" y="1340"/>
                  </a:lnTo>
                  <a:lnTo>
                    <a:pt x="6546" y="1380"/>
                  </a:lnTo>
                  <a:lnTo>
                    <a:pt x="6546" y="1460"/>
                  </a:lnTo>
                  <a:lnTo>
                    <a:pt x="6546" y="1600"/>
                  </a:lnTo>
                  <a:lnTo>
                    <a:pt x="6546" y="1760"/>
                  </a:lnTo>
                  <a:lnTo>
                    <a:pt x="6546" y="1920"/>
                  </a:lnTo>
                  <a:lnTo>
                    <a:pt x="6546" y="2080"/>
                  </a:lnTo>
                  <a:lnTo>
                    <a:pt x="6546" y="2220"/>
                  </a:lnTo>
                  <a:lnTo>
                    <a:pt x="6546" y="2320"/>
                  </a:lnTo>
                  <a:lnTo>
                    <a:pt x="6546" y="2440"/>
                  </a:lnTo>
                  <a:lnTo>
                    <a:pt x="6546" y="2540"/>
                  </a:lnTo>
                  <a:lnTo>
                    <a:pt x="6546" y="2620"/>
                  </a:lnTo>
                  <a:lnTo>
                    <a:pt x="6546" y="2640"/>
                  </a:lnTo>
                  <a:lnTo>
                    <a:pt x="6546" y="2640"/>
                  </a:lnTo>
                  <a:lnTo>
                    <a:pt x="6546" y="2600"/>
                  </a:lnTo>
                  <a:lnTo>
                    <a:pt x="6546" y="2520"/>
                  </a:lnTo>
                  <a:lnTo>
                    <a:pt x="6566" y="2420"/>
                  </a:lnTo>
                  <a:lnTo>
                    <a:pt x="6566" y="2320"/>
                  </a:lnTo>
                  <a:lnTo>
                    <a:pt x="6566" y="1980"/>
                  </a:lnTo>
                  <a:lnTo>
                    <a:pt x="6566" y="1880"/>
                  </a:lnTo>
                  <a:lnTo>
                    <a:pt x="6566" y="1780"/>
                  </a:lnTo>
                  <a:lnTo>
                    <a:pt x="6566" y="1700"/>
                  </a:lnTo>
                  <a:lnTo>
                    <a:pt x="6566" y="1660"/>
                  </a:lnTo>
                  <a:lnTo>
                    <a:pt x="6566" y="1660"/>
                  </a:lnTo>
                  <a:lnTo>
                    <a:pt x="6566" y="1680"/>
                  </a:lnTo>
                  <a:lnTo>
                    <a:pt x="6566" y="1760"/>
                  </a:lnTo>
                  <a:lnTo>
                    <a:pt x="6566" y="1860"/>
                  </a:lnTo>
                  <a:lnTo>
                    <a:pt x="6566" y="1980"/>
                  </a:lnTo>
                  <a:lnTo>
                    <a:pt x="6566" y="2060"/>
                  </a:lnTo>
                  <a:lnTo>
                    <a:pt x="6566" y="2160"/>
                  </a:lnTo>
                  <a:lnTo>
                    <a:pt x="6566" y="2420"/>
                  </a:lnTo>
                  <a:lnTo>
                    <a:pt x="6566" y="2520"/>
                  </a:lnTo>
                  <a:lnTo>
                    <a:pt x="6566" y="2600"/>
                  </a:lnTo>
                  <a:lnTo>
                    <a:pt x="6566" y="2640"/>
                  </a:lnTo>
                  <a:lnTo>
                    <a:pt x="6566" y="2660"/>
                  </a:lnTo>
                  <a:lnTo>
                    <a:pt x="6566" y="2640"/>
                  </a:lnTo>
                  <a:lnTo>
                    <a:pt x="6566" y="2600"/>
                  </a:lnTo>
                  <a:lnTo>
                    <a:pt x="6566" y="2560"/>
                  </a:lnTo>
                  <a:lnTo>
                    <a:pt x="6566" y="2480"/>
                  </a:lnTo>
                  <a:lnTo>
                    <a:pt x="6566" y="2400"/>
                  </a:lnTo>
                  <a:lnTo>
                    <a:pt x="6566" y="2180"/>
                  </a:lnTo>
                  <a:lnTo>
                    <a:pt x="6566" y="1960"/>
                  </a:lnTo>
                  <a:lnTo>
                    <a:pt x="6586" y="1740"/>
                  </a:lnTo>
                  <a:lnTo>
                    <a:pt x="6586" y="1540"/>
                  </a:lnTo>
                  <a:lnTo>
                    <a:pt x="6586" y="1460"/>
                  </a:lnTo>
                  <a:lnTo>
                    <a:pt x="6586" y="1380"/>
                  </a:lnTo>
                  <a:lnTo>
                    <a:pt x="6586" y="1340"/>
                  </a:lnTo>
                  <a:lnTo>
                    <a:pt x="6586" y="1320"/>
                  </a:lnTo>
                  <a:lnTo>
                    <a:pt x="6586" y="1320"/>
                  </a:lnTo>
                  <a:lnTo>
                    <a:pt x="6586" y="1340"/>
                  </a:lnTo>
                  <a:lnTo>
                    <a:pt x="6586" y="1400"/>
                  </a:lnTo>
                  <a:lnTo>
                    <a:pt x="6586" y="1460"/>
                  </a:lnTo>
                  <a:lnTo>
                    <a:pt x="6586" y="1620"/>
                  </a:lnTo>
                  <a:lnTo>
                    <a:pt x="6586" y="1800"/>
                  </a:lnTo>
                  <a:lnTo>
                    <a:pt x="6586" y="1980"/>
                  </a:lnTo>
                  <a:lnTo>
                    <a:pt x="6586" y="2160"/>
                  </a:lnTo>
                  <a:lnTo>
                    <a:pt x="6586" y="2220"/>
                  </a:lnTo>
                  <a:lnTo>
                    <a:pt x="6586" y="2280"/>
                  </a:lnTo>
                  <a:lnTo>
                    <a:pt x="6586" y="2300"/>
                  </a:lnTo>
                  <a:lnTo>
                    <a:pt x="6586" y="2320"/>
                  </a:lnTo>
                  <a:lnTo>
                    <a:pt x="6586" y="2300"/>
                  </a:lnTo>
                  <a:lnTo>
                    <a:pt x="6586" y="2280"/>
                  </a:lnTo>
                  <a:lnTo>
                    <a:pt x="6586" y="2220"/>
                  </a:lnTo>
                  <a:lnTo>
                    <a:pt x="6586" y="2160"/>
                  </a:lnTo>
                  <a:lnTo>
                    <a:pt x="6586" y="2000"/>
                  </a:lnTo>
                  <a:lnTo>
                    <a:pt x="6586" y="1820"/>
                  </a:lnTo>
                  <a:lnTo>
                    <a:pt x="6586" y="1640"/>
                  </a:lnTo>
                  <a:lnTo>
                    <a:pt x="6586" y="1480"/>
                  </a:lnTo>
                  <a:lnTo>
                    <a:pt x="6586" y="1420"/>
                  </a:lnTo>
                  <a:lnTo>
                    <a:pt x="6586" y="1360"/>
                  </a:lnTo>
                  <a:lnTo>
                    <a:pt x="6586" y="1340"/>
                  </a:lnTo>
                  <a:lnTo>
                    <a:pt x="6586" y="1320"/>
                  </a:lnTo>
                  <a:lnTo>
                    <a:pt x="6586" y="1320"/>
                  </a:lnTo>
                  <a:lnTo>
                    <a:pt x="6586" y="1360"/>
                  </a:lnTo>
                  <a:lnTo>
                    <a:pt x="6586" y="1440"/>
                  </a:lnTo>
                  <a:lnTo>
                    <a:pt x="6586" y="1580"/>
                  </a:lnTo>
                  <a:lnTo>
                    <a:pt x="6586" y="1740"/>
                  </a:lnTo>
                  <a:lnTo>
                    <a:pt x="6586" y="1900"/>
                  </a:lnTo>
                  <a:lnTo>
                    <a:pt x="6586" y="2080"/>
                  </a:lnTo>
                  <a:lnTo>
                    <a:pt x="6586" y="2220"/>
                  </a:lnTo>
                  <a:lnTo>
                    <a:pt x="6586" y="2320"/>
                  </a:lnTo>
                  <a:lnTo>
                    <a:pt x="6586" y="2440"/>
                  </a:lnTo>
                  <a:lnTo>
                    <a:pt x="6586" y="2560"/>
                  </a:lnTo>
                  <a:lnTo>
                    <a:pt x="6606" y="2620"/>
                  </a:lnTo>
                  <a:lnTo>
                    <a:pt x="6606" y="2640"/>
                  </a:lnTo>
                  <a:lnTo>
                    <a:pt x="6606" y="2660"/>
                  </a:lnTo>
                  <a:lnTo>
                    <a:pt x="6606" y="2640"/>
                  </a:lnTo>
                  <a:lnTo>
                    <a:pt x="6606" y="2620"/>
                  </a:lnTo>
                  <a:lnTo>
                    <a:pt x="6606" y="2560"/>
                  </a:lnTo>
                  <a:lnTo>
                    <a:pt x="6606" y="2440"/>
                  </a:lnTo>
                  <a:lnTo>
                    <a:pt x="6606" y="2300"/>
                  </a:lnTo>
                  <a:lnTo>
                    <a:pt x="6606" y="2120"/>
                  </a:lnTo>
                  <a:lnTo>
                    <a:pt x="6606" y="1960"/>
                  </a:lnTo>
                  <a:lnTo>
                    <a:pt x="6606" y="1820"/>
                  </a:lnTo>
                  <a:lnTo>
                    <a:pt x="6606" y="1720"/>
                  </a:lnTo>
                  <a:lnTo>
                    <a:pt x="6606" y="1680"/>
                  </a:lnTo>
                  <a:lnTo>
                    <a:pt x="6606" y="1660"/>
                  </a:lnTo>
                  <a:lnTo>
                    <a:pt x="6606" y="1660"/>
                  </a:lnTo>
                  <a:lnTo>
                    <a:pt x="6606" y="1660"/>
                  </a:lnTo>
                  <a:lnTo>
                    <a:pt x="6606" y="1720"/>
                  </a:lnTo>
                  <a:lnTo>
                    <a:pt x="6606" y="1820"/>
                  </a:lnTo>
                  <a:lnTo>
                    <a:pt x="6606" y="1920"/>
                  </a:lnTo>
                  <a:lnTo>
                    <a:pt x="6606" y="2040"/>
                  </a:lnTo>
                  <a:lnTo>
                    <a:pt x="6606" y="2160"/>
                  </a:lnTo>
                  <a:lnTo>
                    <a:pt x="6606" y="2260"/>
                  </a:lnTo>
                  <a:lnTo>
                    <a:pt x="6606" y="2320"/>
                  </a:lnTo>
                  <a:lnTo>
                    <a:pt x="6606" y="2320"/>
                  </a:lnTo>
                  <a:lnTo>
                    <a:pt x="6606" y="2320"/>
                  </a:lnTo>
                  <a:lnTo>
                    <a:pt x="6626" y="2320"/>
                  </a:lnTo>
                  <a:lnTo>
                    <a:pt x="6626" y="2280"/>
                  </a:lnTo>
                  <a:lnTo>
                    <a:pt x="6626" y="2240"/>
                  </a:lnTo>
                  <a:lnTo>
                    <a:pt x="6626" y="2120"/>
                  </a:lnTo>
                  <a:lnTo>
                    <a:pt x="6626" y="2020"/>
                  </a:lnTo>
                  <a:lnTo>
                    <a:pt x="6626" y="2000"/>
                  </a:lnTo>
                  <a:lnTo>
                    <a:pt x="6626" y="1980"/>
                  </a:lnTo>
                  <a:lnTo>
                    <a:pt x="6626" y="2000"/>
                  </a:lnTo>
                  <a:lnTo>
                    <a:pt x="6626" y="2060"/>
                  </a:lnTo>
                  <a:lnTo>
                    <a:pt x="6626" y="2140"/>
                  </a:lnTo>
                  <a:lnTo>
                    <a:pt x="6626" y="2220"/>
                  </a:lnTo>
                  <a:lnTo>
                    <a:pt x="6626" y="2280"/>
                  </a:lnTo>
                  <a:lnTo>
                    <a:pt x="6626" y="2340"/>
                  </a:lnTo>
                  <a:lnTo>
                    <a:pt x="6626" y="2360"/>
                  </a:lnTo>
                  <a:lnTo>
                    <a:pt x="6626" y="2340"/>
                  </a:lnTo>
                  <a:lnTo>
                    <a:pt x="6626" y="2320"/>
                  </a:lnTo>
                  <a:lnTo>
                    <a:pt x="6626" y="2280"/>
                  </a:lnTo>
                  <a:lnTo>
                    <a:pt x="6626" y="2220"/>
                  </a:lnTo>
                  <a:lnTo>
                    <a:pt x="6626" y="2080"/>
                  </a:lnTo>
                  <a:lnTo>
                    <a:pt x="6626" y="1920"/>
                  </a:lnTo>
                  <a:lnTo>
                    <a:pt x="6626" y="1720"/>
                  </a:lnTo>
                  <a:lnTo>
                    <a:pt x="6626" y="1500"/>
                  </a:lnTo>
                  <a:lnTo>
                    <a:pt x="6626" y="1300"/>
                  </a:lnTo>
                  <a:lnTo>
                    <a:pt x="6626" y="1120"/>
                  </a:lnTo>
                  <a:lnTo>
                    <a:pt x="6626" y="980"/>
                  </a:lnTo>
                  <a:lnTo>
                    <a:pt x="6626" y="720"/>
                  </a:lnTo>
                  <a:lnTo>
                    <a:pt x="6626" y="600"/>
                  </a:lnTo>
                  <a:lnTo>
                    <a:pt x="6626" y="480"/>
                  </a:lnTo>
                  <a:lnTo>
                    <a:pt x="6626" y="400"/>
                  </a:lnTo>
                  <a:lnTo>
                    <a:pt x="6626" y="320"/>
                  </a:lnTo>
                  <a:lnTo>
                    <a:pt x="6626" y="300"/>
                  </a:lnTo>
                  <a:lnTo>
                    <a:pt x="6626" y="320"/>
                  </a:lnTo>
                  <a:lnTo>
                    <a:pt x="6626" y="340"/>
                  </a:lnTo>
                  <a:lnTo>
                    <a:pt x="6626" y="400"/>
                  </a:lnTo>
                  <a:lnTo>
                    <a:pt x="6626" y="540"/>
                  </a:lnTo>
                  <a:lnTo>
                    <a:pt x="6626" y="700"/>
                  </a:lnTo>
                  <a:lnTo>
                    <a:pt x="6626" y="900"/>
                  </a:lnTo>
                  <a:lnTo>
                    <a:pt x="6645" y="1120"/>
                  </a:lnTo>
                  <a:lnTo>
                    <a:pt x="6645" y="1320"/>
                  </a:lnTo>
                  <a:lnTo>
                    <a:pt x="6645" y="1520"/>
                  </a:lnTo>
                  <a:lnTo>
                    <a:pt x="6645" y="1660"/>
                  </a:lnTo>
                  <a:lnTo>
                    <a:pt x="6645" y="1900"/>
                  </a:lnTo>
                  <a:lnTo>
                    <a:pt x="6645" y="2020"/>
                  </a:lnTo>
                  <a:lnTo>
                    <a:pt x="6645" y="2120"/>
                  </a:lnTo>
                  <a:lnTo>
                    <a:pt x="6645" y="2200"/>
                  </a:lnTo>
                  <a:lnTo>
                    <a:pt x="6645" y="2260"/>
                  </a:lnTo>
                  <a:lnTo>
                    <a:pt x="6645" y="2300"/>
                  </a:lnTo>
                  <a:lnTo>
                    <a:pt x="6645" y="2320"/>
                  </a:lnTo>
                  <a:lnTo>
                    <a:pt x="6645" y="2320"/>
                  </a:lnTo>
                  <a:lnTo>
                    <a:pt x="6645" y="2300"/>
                  </a:lnTo>
                  <a:lnTo>
                    <a:pt x="6645" y="2220"/>
                  </a:lnTo>
                  <a:lnTo>
                    <a:pt x="6645" y="2120"/>
                  </a:lnTo>
                  <a:lnTo>
                    <a:pt x="6645" y="1980"/>
                  </a:lnTo>
                  <a:lnTo>
                    <a:pt x="6645" y="1860"/>
                  </a:lnTo>
                  <a:lnTo>
                    <a:pt x="6645" y="1760"/>
                  </a:lnTo>
                  <a:lnTo>
                    <a:pt x="6645" y="1680"/>
                  </a:lnTo>
                  <a:lnTo>
                    <a:pt x="6645" y="1660"/>
                  </a:lnTo>
                  <a:lnTo>
                    <a:pt x="6645" y="1660"/>
                  </a:lnTo>
                  <a:lnTo>
                    <a:pt x="6645" y="1680"/>
                  </a:lnTo>
                  <a:lnTo>
                    <a:pt x="6645" y="1740"/>
                  </a:lnTo>
                  <a:lnTo>
                    <a:pt x="6645" y="1820"/>
                  </a:lnTo>
                  <a:lnTo>
                    <a:pt x="6645" y="1920"/>
                  </a:lnTo>
                  <a:lnTo>
                    <a:pt x="6645" y="2140"/>
                  </a:lnTo>
                  <a:lnTo>
                    <a:pt x="6645" y="2240"/>
                  </a:lnTo>
                  <a:lnTo>
                    <a:pt x="6645" y="2320"/>
                  </a:lnTo>
                  <a:lnTo>
                    <a:pt x="6645" y="2440"/>
                  </a:lnTo>
                  <a:lnTo>
                    <a:pt x="6645" y="2520"/>
                  </a:lnTo>
                  <a:lnTo>
                    <a:pt x="6665" y="2600"/>
                  </a:lnTo>
                  <a:lnTo>
                    <a:pt x="6665" y="2640"/>
                  </a:lnTo>
                  <a:lnTo>
                    <a:pt x="6665" y="2640"/>
                  </a:lnTo>
                  <a:lnTo>
                    <a:pt x="6665" y="2580"/>
                  </a:lnTo>
                  <a:lnTo>
                    <a:pt x="6665" y="2520"/>
                  </a:lnTo>
                  <a:lnTo>
                    <a:pt x="6665" y="2360"/>
                  </a:lnTo>
                  <a:lnTo>
                    <a:pt x="6665" y="2160"/>
                  </a:lnTo>
                  <a:lnTo>
                    <a:pt x="6665" y="1980"/>
                  </a:lnTo>
                  <a:lnTo>
                    <a:pt x="6665" y="1880"/>
                  </a:lnTo>
                  <a:lnTo>
                    <a:pt x="6665" y="1760"/>
                  </a:lnTo>
                  <a:lnTo>
                    <a:pt x="6665" y="1640"/>
                  </a:lnTo>
                  <a:lnTo>
                    <a:pt x="6665" y="1520"/>
                  </a:lnTo>
                  <a:lnTo>
                    <a:pt x="6665" y="1420"/>
                  </a:lnTo>
                  <a:lnTo>
                    <a:pt x="6665" y="1340"/>
                  </a:lnTo>
                  <a:lnTo>
                    <a:pt x="6665" y="1300"/>
                  </a:lnTo>
                  <a:lnTo>
                    <a:pt x="6665" y="1300"/>
                  </a:lnTo>
                  <a:lnTo>
                    <a:pt x="6665" y="1320"/>
                  </a:lnTo>
                  <a:lnTo>
                    <a:pt x="6665" y="1360"/>
                  </a:lnTo>
                  <a:lnTo>
                    <a:pt x="6665" y="1400"/>
                  </a:lnTo>
                  <a:lnTo>
                    <a:pt x="6665" y="1460"/>
                  </a:lnTo>
                  <a:lnTo>
                    <a:pt x="6665" y="1540"/>
                  </a:lnTo>
                  <a:lnTo>
                    <a:pt x="6665" y="1720"/>
                  </a:lnTo>
                  <a:lnTo>
                    <a:pt x="6665" y="1940"/>
                  </a:lnTo>
                  <a:lnTo>
                    <a:pt x="6665" y="2160"/>
                  </a:lnTo>
                  <a:lnTo>
                    <a:pt x="6665" y="2360"/>
                  </a:lnTo>
                  <a:lnTo>
                    <a:pt x="6665" y="2520"/>
                  </a:lnTo>
                  <a:lnTo>
                    <a:pt x="6665" y="2600"/>
                  </a:lnTo>
                  <a:lnTo>
                    <a:pt x="6665" y="2640"/>
                  </a:lnTo>
                  <a:lnTo>
                    <a:pt x="6665" y="2640"/>
                  </a:lnTo>
                  <a:lnTo>
                    <a:pt x="6685" y="2640"/>
                  </a:lnTo>
                  <a:lnTo>
                    <a:pt x="6685" y="2540"/>
                  </a:lnTo>
                  <a:lnTo>
                    <a:pt x="6685" y="2380"/>
                  </a:lnTo>
                  <a:lnTo>
                    <a:pt x="6685" y="2220"/>
                  </a:lnTo>
                  <a:lnTo>
                    <a:pt x="6685" y="2020"/>
                  </a:lnTo>
                  <a:lnTo>
                    <a:pt x="6685" y="1820"/>
                  </a:lnTo>
                  <a:lnTo>
                    <a:pt x="6685" y="1640"/>
                  </a:lnTo>
                  <a:lnTo>
                    <a:pt x="6685" y="1460"/>
                  </a:lnTo>
                  <a:lnTo>
                    <a:pt x="6685" y="1320"/>
                  </a:lnTo>
                  <a:lnTo>
                    <a:pt x="6685" y="1200"/>
                  </a:lnTo>
                  <a:lnTo>
                    <a:pt x="6685" y="1060"/>
                  </a:lnTo>
                  <a:lnTo>
                    <a:pt x="6685" y="920"/>
                  </a:lnTo>
                  <a:lnTo>
                    <a:pt x="6685" y="800"/>
                  </a:lnTo>
                  <a:lnTo>
                    <a:pt x="6685" y="700"/>
                  </a:lnTo>
                  <a:lnTo>
                    <a:pt x="6685" y="640"/>
                  </a:lnTo>
                  <a:lnTo>
                    <a:pt x="6685" y="620"/>
                  </a:lnTo>
                  <a:lnTo>
                    <a:pt x="6685" y="640"/>
                  </a:lnTo>
                  <a:lnTo>
                    <a:pt x="6685" y="660"/>
                  </a:lnTo>
                  <a:lnTo>
                    <a:pt x="6685" y="700"/>
                  </a:lnTo>
                  <a:lnTo>
                    <a:pt x="6685" y="760"/>
                  </a:lnTo>
                  <a:lnTo>
                    <a:pt x="6685" y="860"/>
                  </a:lnTo>
                  <a:lnTo>
                    <a:pt x="6685" y="960"/>
                  </a:lnTo>
                  <a:lnTo>
                    <a:pt x="6685" y="1180"/>
                  </a:lnTo>
                  <a:lnTo>
                    <a:pt x="6685" y="1440"/>
                  </a:lnTo>
                  <a:lnTo>
                    <a:pt x="6685" y="1720"/>
                  </a:lnTo>
                  <a:lnTo>
                    <a:pt x="6685" y="1960"/>
                  </a:lnTo>
                  <a:lnTo>
                    <a:pt x="6685" y="2080"/>
                  </a:lnTo>
                  <a:lnTo>
                    <a:pt x="6685" y="2180"/>
                  </a:lnTo>
                  <a:lnTo>
                    <a:pt x="6685" y="2260"/>
                  </a:lnTo>
                  <a:lnTo>
                    <a:pt x="6685" y="2320"/>
                  </a:lnTo>
                  <a:lnTo>
                    <a:pt x="6685" y="2320"/>
                  </a:lnTo>
                  <a:lnTo>
                    <a:pt x="6705" y="2320"/>
                  </a:lnTo>
                  <a:lnTo>
                    <a:pt x="6705" y="2340"/>
                  </a:lnTo>
                  <a:lnTo>
                    <a:pt x="6705" y="2380"/>
                  </a:lnTo>
                  <a:lnTo>
                    <a:pt x="6705" y="2480"/>
                  </a:lnTo>
                  <a:lnTo>
                    <a:pt x="6705" y="2580"/>
                  </a:lnTo>
                  <a:lnTo>
                    <a:pt x="6705" y="2620"/>
                  </a:lnTo>
                  <a:lnTo>
                    <a:pt x="6705" y="2640"/>
                  </a:lnTo>
                  <a:lnTo>
                    <a:pt x="6705" y="2640"/>
                  </a:lnTo>
                  <a:lnTo>
                    <a:pt x="6705" y="2640"/>
                  </a:lnTo>
                  <a:lnTo>
                    <a:pt x="6705" y="2640"/>
                  </a:lnTo>
                  <a:lnTo>
                    <a:pt x="6705" y="2580"/>
                  </a:lnTo>
                  <a:lnTo>
                    <a:pt x="6705" y="2500"/>
                  </a:lnTo>
                  <a:lnTo>
                    <a:pt x="6725" y="2400"/>
                  </a:lnTo>
                  <a:lnTo>
                    <a:pt x="6725" y="2320"/>
                  </a:lnTo>
                  <a:lnTo>
                    <a:pt x="6725" y="2220"/>
                  </a:lnTo>
                  <a:lnTo>
                    <a:pt x="6725" y="2120"/>
                  </a:lnTo>
                  <a:lnTo>
                    <a:pt x="6725" y="2040"/>
                  </a:lnTo>
                  <a:lnTo>
                    <a:pt x="6725" y="1980"/>
                  </a:lnTo>
                  <a:lnTo>
                    <a:pt x="6725" y="1980"/>
                  </a:lnTo>
                  <a:lnTo>
                    <a:pt x="6725" y="2020"/>
                  </a:lnTo>
                  <a:lnTo>
                    <a:pt x="6725" y="2080"/>
                  </a:lnTo>
                  <a:lnTo>
                    <a:pt x="6725" y="2220"/>
                  </a:lnTo>
                  <a:lnTo>
                    <a:pt x="6725" y="2280"/>
                  </a:lnTo>
                  <a:lnTo>
                    <a:pt x="6725" y="2320"/>
                  </a:lnTo>
                  <a:lnTo>
                    <a:pt x="6725" y="2340"/>
                  </a:lnTo>
                  <a:lnTo>
                    <a:pt x="6725" y="2320"/>
                  </a:lnTo>
                  <a:lnTo>
                    <a:pt x="6725" y="2300"/>
                  </a:lnTo>
                  <a:lnTo>
                    <a:pt x="6725" y="2240"/>
                  </a:lnTo>
                  <a:lnTo>
                    <a:pt x="6725" y="2140"/>
                  </a:lnTo>
                  <a:lnTo>
                    <a:pt x="6725" y="1980"/>
                  </a:lnTo>
                  <a:lnTo>
                    <a:pt x="6725" y="1820"/>
                  </a:lnTo>
                  <a:lnTo>
                    <a:pt x="6745" y="1660"/>
                  </a:lnTo>
                  <a:lnTo>
                    <a:pt x="6745" y="1500"/>
                  </a:lnTo>
                  <a:lnTo>
                    <a:pt x="6745" y="1400"/>
                  </a:lnTo>
                  <a:lnTo>
                    <a:pt x="6745" y="1340"/>
                  </a:lnTo>
                  <a:lnTo>
                    <a:pt x="6745" y="1320"/>
                  </a:lnTo>
                  <a:lnTo>
                    <a:pt x="6745" y="1300"/>
                  </a:lnTo>
                  <a:lnTo>
                    <a:pt x="6745" y="1300"/>
                  </a:lnTo>
                  <a:lnTo>
                    <a:pt x="6745" y="1340"/>
                  </a:lnTo>
                  <a:lnTo>
                    <a:pt x="6745" y="1380"/>
                  </a:lnTo>
                  <a:lnTo>
                    <a:pt x="6745" y="1520"/>
                  </a:lnTo>
                  <a:lnTo>
                    <a:pt x="6745" y="1660"/>
                  </a:lnTo>
                  <a:lnTo>
                    <a:pt x="6745" y="1720"/>
                  </a:lnTo>
                  <a:lnTo>
                    <a:pt x="6745" y="1820"/>
                  </a:lnTo>
                  <a:lnTo>
                    <a:pt x="6745" y="2000"/>
                  </a:lnTo>
                  <a:lnTo>
                    <a:pt x="6745" y="2180"/>
                  </a:lnTo>
                  <a:lnTo>
                    <a:pt x="6745" y="2260"/>
                  </a:lnTo>
                  <a:lnTo>
                    <a:pt x="6745" y="2320"/>
                  </a:lnTo>
                  <a:lnTo>
                    <a:pt x="6745" y="2440"/>
                  </a:lnTo>
                  <a:lnTo>
                    <a:pt x="6745" y="2540"/>
                  </a:lnTo>
                  <a:lnTo>
                    <a:pt x="6745" y="2620"/>
                  </a:lnTo>
                  <a:lnTo>
                    <a:pt x="6745" y="2640"/>
                  </a:lnTo>
                  <a:lnTo>
                    <a:pt x="6745" y="2620"/>
                  </a:lnTo>
                  <a:lnTo>
                    <a:pt x="6745" y="2580"/>
                  </a:lnTo>
                  <a:lnTo>
                    <a:pt x="6745" y="2540"/>
                  </a:lnTo>
                  <a:lnTo>
                    <a:pt x="6745" y="2480"/>
                  </a:lnTo>
                  <a:lnTo>
                    <a:pt x="6745" y="2360"/>
                  </a:lnTo>
                  <a:lnTo>
                    <a:pt x="6745" y="2340"/>
                  </a:lnTo>
                  <a:lnTo>
                    <a:pt x="6745" y="2320"/>
                  </a:lnTo>
                  <a:lnTo>
                    <a:pt x="6745" y="2340"/>
                  </a:lnTo>
                  <a:lnTo>
                    <a:pt x="6745" y="2360"/>
                  </a:lnTo>
                  <a:lnTo>
                    <a:pt x="6745" y="2420"/>
                  </a:lnTo>
                  <a:lnTo>
                    <a:pt x="6745" y="2480"/>
                  </a:lnTo>
                  <a:lnTo>
                    <a:pt x="6765" y="2580"/>
                  </a:lnTo>
                  <a:lnTo>
                    <a:pt x="6765" y="2620"/>
                  </a:lnTo>
                  <a:lnTo>
                    <a:pt x="6765" y="2640"/>
                  </a:lnTo>
                  <a:lnTo>
                    <a:pt x="6765" y="2640"/>
                  </a:lnTo>
                  <a:lnTo>
                    <a:pt x="6765" y="2600"/>
                  </a:lnTo>
                  <a:lnTo>
                    <a:pt x="6765" y="2520"/>
                  </a:lnTo>
                  <a:lnTo>
                    <a:pt x="6765" y="2420"/>
                  </a:lnTo>
                  <a:lnTo>
                    <a:pt x="6765" y="2320"/>
                  </a:lnTo>
                  <a:lnTo>
                    <a:pt x="6765" y="1980"/>
                  </a:lnTo>
                  <a:lnTo>
                    <a:pt x="6765" y="1880"/>
                  </a:lnTo>
                  <a:lnTo>
                    <a:pt x="6765" y="1760"/>
                  </a:lnTo>
                  <a:lnTo>
                    <a:pt x="6765" y="1700"/>
                  </a:lnTo>
                  <a:lnTo>
                    <a:pt x="6765" y="1680"/>
                  </a:lnTo>
                  <a:lnTo>
                    <a:pt x="6765" y="1660"/>
                  </a:lnTo>
                  <a:lnTo>
                    <a:pt x="6765" y="1660"/>
                  </a:lnTo>
                  <a:lnTo>
                    <a:pt x="6765" y="1700"/>
                  </a:lnTo>
                  <a:lnTo>
                    <a:pt x="6765" y="1780"/>
                  </a:lnTo>
                  <a:lnTo>
                    <a:pt x="6765" y="1860"/>
                  </a:lnTo>
                  <a:lnTo>
                    <a:pt x="6765" y="1960"/>
                  </a:lnTo>
                  <a:lnTo>
                    <a:pt x="6785" y="2080"/>
                  </a:lnTo>
                  <a:lnTo>
                    <a:pt x="6785" y="2180"/>
                  </a:lnTo>
                  <a:lnTo>
                    <a:pt x="6785" y="2260"/>
                  </a:lnTo>
                  <a:lnTo>
                    <a:pt x="6785" y="2320"/>
                  </a:lnTo>
                  <a:lnTo>
                    <a:pt x="6785" y="2320"/>
                  </a:lnTo>
                  <a:lnTo>
                    <a:pt x="6785" y="2340"/>
                  </a:lnTo>
                  <a:lnTo>
                    <a:pt x="6785" y="2400"/>
                  </a:lnTo>
                  <a:lnTo>
                    <a:pt x="6785" y="2500"/>
                  </a:lnTo>
                  <a:lnTo>
                    <a:pt x="6785" y="2600"/>
                  </a:lnTo>
                  <a:lnTo>
                    <a:pt x="6785" y="2620"/>
                  </a:lnTo>
                  <a:lnTo>
                    <a:pt x="6785" y="2640"/>
                  </a:lnTo>
                  <a:lnTo>
                    <a:pt x="6785" y="2620"/>
                  </a:lnTo>
                  <a:lnTo>
                    <a:pt x="6785" y="2580"/>
                  </a:lnTo>
                  <a:lnTo>
                    <a:pt x="6785" y="2540"/>
                  </a:lnTo>
                  <a:lnTo>
                    <a:pt x="6785" y="2480"/>
                  </a:lnTo>
                  <a:lnTo>
                    <a:pt x="6785" y="2360"/>
                  </a:lnTo>
                  <a:lnTo>
                    <a:pt x="6785" y="2340"/>
                  </a:lnTo>
                  <a:lnTo>
                    <a:pt x="6785" y="2320"/>
                  </a:lnTo>
                  <a:lnTo>
                    <a:pt x="6785" y="2340"/>
                  </a:lnTo>
                  <a:lnTo>
                    <a:pt x="6785" y="2360"/>
                  </a:lnTo>
                  <a:lnTo>
                    <a:pt x="6785" y="2460"/>
                  </a:lnTo>
                  <a:lnTo>
                    <a:pt x="6785" y="2560"/>
                  </a:lnTo>
                  <a:lnTo>
                    <a:pt x="6785" y="2620"/>
                  </a:lnTo>
                  <a:lnTo>
                    <a:pt x="6785" y="2640"/>
                  </a:lnTo>
                  <a:lnTo>
                    <a:pt x="6785" y="2640"/>
                  </a:lnTo>
                  <a:lnTo>
                    <a:pt x="6805" y="2640"/>
                  </a:lnTo>
                  <a:lnTo>
                    <a:pt x="6805" y="2640"/>
                  </a:lnTo>
                  <a:lnTo>
                    <a:pt x="6805" y="2640"/>
                  </a:lnTo>
                  <a:lnTo>
                    <a:pt x="6805" y="2620"/>
                  </a:lnTo>
                  <a:lnTo>
                    <a:pt x="6805" y="2560"/>
                  </a:lnTo>
                  <a:lnTo>
                    <a:pt x="6805" y="2460"/>
                  </a:lnTo>
                  <a:lnTo>
                    <a:pt x="6805" y="2360"/>
                  </a:lnTo>
                  <a:lnTo>
                    <a:pt x="6805" y="2340"/>
                  </a:lnTo>
                  <a:lnTo>
                    <a:pt x="6805" y="2320"/>
                  </a:lnTo>
                  <a:lnTo>
                    <a:pt x="6805" y="2340"/>
                  </a:lnTo>
                  <a:lnTo>
                    <a:pt x="6805" y="2360"/>
                  </a:lnTo>
                  <a:lnTo>
                    <a:pt x="6805" y="2420"/>
                  </a:lnTo>
                  <a:lnTo>
                    <a:pt x="6805" y="2480"/>
                  </a:lnTo>
                  <a:lnTo>
                    <a:pt x="6825" y="2580"/>
                  </a:lnTo>
                  <a:lnTo>
                    <a:pt x="6825" y="2620"/>
                  </a:lnTo>
                  <a:lnTo>
                    <a:pt x="6825" y="2640"/>
                  </a:lnTo>
                  <a:lnTo>
                    <a:pt x="6825" y="2620"/>
                  </a:lnTo>
                  <a:lnTo>
                    <a:pt x="6825" y="2580"/>
                  </a:lnTo>
                  <a:lnTo>
                    <a:pt x="6825" y="2540"/>
                  </a:lnTo>
                  <a:lnTo>
                    <a:pt x="6825" y="2480"/>
                  </a:lnTo>
                  <a:lnTo>
                    <a:pt x="6825" y="2360"/>
                  </a:lnTo>
                  <a:lnTo>
                    <a:pt x="6825" y="2340"/>
                  </a:lnTo>
                  <a:lnTo>
                    <a:pt x="6825" y="2320"/>
                  </a:lnTo>
                  <a:lnTo>
                    <a:pt x="6825" y="2340"/>
                  </a:lnTo>
                  <a:lnTo>
                    <a:pt x="6825" y="2380"/>
                  </a:lnTo>
                  <a:lnTo>
                    <a:pt x="6825" y="2440"/>
                  </a:lnTo>
                  <a:lnTo>
                    <a:pt x="6825" y="2500"/>
                  </a:lnTo>
                  <a:lnTo>
                    <a:pt x="6825" y="2560"/>
                  </a:lnTo>
                  <a:lnTo>
                    <a:pt x="6825" y="2620"/>
                  </a:lnTo>
                  <a:lnTo>
                    <a:pt x="6825" y="2640"/>
                  </a:lnTo>
                  <a:lnTo>
                    <a:pt x="6825" y="2640"/>
                  </a:lnTo>
                  <a:lnTo>
                    <a:pt x="6825" y="2600"/>
                  </a:lnTo>
                  <a:lnTo>
                    <a:pt x="6825" y="2520"/>
                  </a:lnTo>
                  <a:lnTo>
                    <a:pt x="6825" y="2420"/>
                  </a:lnTo>
                  <a:lnTo>
                    <a:pt x="6825" y="2300"/>
                  </a:lnTo>
                  <a:lnTo>
                    <a:pt x="6825" y="2200"/>
                  </a:lnTo>
                  <a:lnTo>
                    <a:pt x="6825" y="2100"/>
                  </a:lnTo>
                  <a:lnTo>
                    <a:pt x="6825" y="2020"/>
                  </a:lnTo>
                  <a:lnTo>
                    <a:pt x="6825" y="1980"/>
                  </a:lnTo>
                  <a:lnTo>
                    <a:pt x="6825" y="1980"/>
                  </a:lnTo>
                  <a:lnTo>
                    <a:pt x="6825" y="2000"/>
                  </a:lnTo>
                  <a:lnTo>
                    <a:pt x="6825" y="2040"/>
                  </a:lnTo>
                  <a:lnTo>
                    <a:pt x="6825" y="2100"/>
                  </a:lnTo>
                  <a:lnTo>
                    <a:pt x="6825" y="2240"/>
                  </a:lnTo>
                  <a:lnTo>
                    <a:pt x="6825" y="2280"/>
                  </a:lnTo>
                  <a:lnTo>
                    <a:pt x="6825" y="2320"/>
                  </a:lnTo>
                  <a:lnTo>
                    <a:pt x="6825" y="2320"/>
                  </a:lnTo>
                  <a:lnTo>
                    <a:pt x="6845" y="2320"/>
                  </a:lnTo>
                  <a:lnTo>
                    <a:pt x="6845" y="2320"/>
                  </a:lnTo>
                  <a:lnTo>
                    <a:pt x="6845" y="2280"/>
                  </a:lnTo>
                  <a:lnTo>
                    <a:pt x="6845" y="2240"/>
                  </a:lnTo>
                  <a:lnTo>
                    <a:pt x="6845" y="2100"/>
                  </a:lnTo>
                  <a:lnTo>
                    <a:pt x="6845" y="2040"/>
                  </a:lnTo>
                  <a:lnTo>
                    <a:pt x="6845" y="2000"/>
                  </a:lnTo>
                  <a:lnTo>
                    <a:pt x="6845" y="1980"/>
                  </a:lnTo>
                  <a:lnTo>
                    <a:pt x="6845" y="1980"/>
                  </a:lnTo>
                  <a:lnTo>
                    <a:pt x="6845" y="2020"/>
                  </a:lnTo>
                  <a:lnTo>
                    <a:pt x="6845" y="2080"/>
                  </a:lnTo>
                  <a:lnTo>
                    <a:pt x="6845" y="2180"/>
                  </a:lnTo>
                  <a:lnTo>
                    <a:pt x="6845" y="2280"/>
                  </a:lnTo>
                  <a:lnTo>
                    <a:pt x="6845" y="2400"/>
                  </a:lnTo>
                  <a:lnTo>
                    <a:pt x="6845" y="2500"/>
                  </a:lnTo>
                  <a:lnTo>
                    <a:pt x="6845" y="2580"/>
                  </a:lnTo>
                  <a:lnTo>
                    <a:pt x="6845" y="2640"/>
                  </a:lnTo>
                  <a:lnTo>
                    <a:pt x="6845" y="2640"/>
                  </a:lnTo>
                  <a:lnTo>
                    <a:pt x="6865" y="2640"/>
                  </a:lnTo>
                  <a:lnTo>
                    <a:pt x="6865" y="2640"/>
                  </a:lnTo>
                  <a:lnTo>
                    <a:pt x="6865" y="2640"/>
                  </a:lnTo>
                  <a:lnTo>
                    <a:pt x="6865" y="2580"/>
                  </a:lnTo>
                  <a:lnTo>
                    <a:pt x="6865" y="2500"/>
                  </a:lnTo>
                  <a:lnTo>
                    <a:pt x="6865" y="2380"/>
                  </a:lnTo>
                  <a:lnTo>
                    <a:pt x="6865" y="2260"/>
                  </a:lnTo>
                  <a:lnTo>
                    <a:pt x="6865" y="2160"/>
                  </a:lnTo>
                  <a:lnTo>
                    <a:pt x="6865" y="2060"/>
                  </a:lnTo>
                  <a:lnTo>
                    <a:pt x="6865" y="2000"/>
                  </a:lnTo>
                  <a:lnTo>
                    <a:pt x="6865" y="1980"/>
                  </a:lnTo>
                  <a:lnTo>
                    <a:pt x="6865" y="1980"/>
                  </a:lnTo>
                  <a:lnTo>
                    <a:pt x="6865" y="2000"/>
                  </a:lnTo>
                  <a:lnTo>
                    <a:pt x="6865" y="2080"/>
                  </a:lnTo>
                  <a:lnTo>
                    <a:pt x="6865" y="2180"/>
                  </a:lnTo>
                  <a:lnTo>
                    <a:pt x="6865" y="2300"/>
                  </a:lnTo>
                  <a:lnTo>
                    <a:pt x="6865" y="2440"/>
                  </a:lnTo>
                  <a:lnTo>
                    <a:pt x="6865" y="2540"/>
                  </a:lnTo>
                  <a:lnTo>
                    <a:pt x="6865" y="2620"/>
                  </a:lnTo>
                  <a:lnTo>
                    <a:pt x="6865" y="2640"/>
                  </a:lnTo>
                  <a:lnTo>
                    <a:pt x="6865" y="2640"/>
                  </a:lnTo>
                  <a:lnTo>
                    <a:pt x="6865" y="2620"/>
                  </a:lnTo>
                  <a:lnTo>
                    <a:pt x="6865" y="2540"/>
                  </a:lnTo>
                  <a:lnTo>
                    <a:pt x="6865" y="2440"/>
                  </a:lnTo>
                  <a:lnTo>
                    <a:pt x="6865" y="2320"/>
                  </a:lnTo>
                  <a:lnTo>
                    <a:pt x="6885" y="2220"/>
                  </a:lnTo>
                  <a:lnTo>
                    <a:pt x="6885" y="2100"/>
                  </a:lnTo>
                  <a:lnTo>
                    <a:pt x="6885" y="2020"/>
                  </a:lnTo>
                  <a:lnTo>
                    <a:pt x="6885" y="1980"/>
                  </a:lnTo>
                  <a:lnTo>
                    <a:pt x="6885" y="1980"/>
                  </a:lnTo>
                  <a:lnTo>
                    <a:pt x="6885" y="2020"/>
                  </a:lnTo>
                  <a:lnTo>
                    <a:pt x="6885" y="2060"/>
                  </a:lnTo>
                  <a:lnTo>
                    <a:pt x="6885" y="2140"/>
                  </a:lnTo>
                  <a:lnTo>
                    <a:pt x="6885" y="2200"/>
                  </a:lnTo>
                  <a:lnTo>
                    <a:pt x="6885" y="2260"/>
                  </a:lnTo>
                  <a:lnTo>
                    <a:pt x="6885" y="2300"/>
                  </a:lnTo>
                  <a:lnTo>
                    <a:pt x="6885" y="2320"/>
                  </a:lnTo>
                  <a:lnTo>
                    <a:pt x="6885" y="2300"/>
                  </a:lnTo>
                  <a:lnTo>
                    <a:pt x="6885" y="2260"/>
                  </a:lnTo>
                  <a:lnTo>
                    <a:pt x="6885" y="2200"/>
                  </a:lnTo>
                  <a:lnTo>
                    <a:pt x="6885" y="2140"/>
                  </a:lnTo>
                  <a:lnTo>
                    <a:pt x="6885" y="2060"/>
                  </a:lnTo>
                  <a:lnTo>
                    <a:pt x="6885" y="2020"/>
                  </a:lnTo>
                  <a:lnTo>
                    <a:pt x="6885" y="1980"/>
                  </a:lnTo>
                  <a:lnTo>
                    <a:pt x="6885" y="1980"/>
                  </a:lnTo>
                  <a:lnTo>
                    <a:pt x="6885" y="2020"/>
                  </a:lnTo>
                  <a:lnTo>
                    <a:pt x="6885" y="2100"/>
                  </a:lnTo>
                  <a:lnTo>
                    <a:pt x="6885" y="2200"/>
                  </a:lnTo>
                  <a:lnTo>
                    <a:pt x="6885" y="2300"/>
                  </a:lnTo>
                  <a:lnTo>
                    <a:pt x="6885" y="2420"/>
                  </a:lnTo>
                  <a:lnTo>
                    <a:pt x="6885" y="2520"/>
                  </a:lnTo>
                  <a:lnTo>
                    <a:pt x="6885" y="2600"/>
                  </a:lnTo>
                  <a:lnTo>
                    <a:pt x="6885" y="2640"/>
                  </a:lnTo>
                  <a:lnTo>
                    <a:pt x="6885" y="2640"/>
                  </a:lnTo>
                  <a:lnTo>
                    <a:pt x="6885" y="2620"/>
                  </a:lnTo>
                  <a:lnTo>
                    <a:pt x="6885" y="2560"/>
                  </a:lnTo>
                  <a:lnTo>
                    <a:pt x="6885" y="2500"/>
                  </a:lnTo>
                  <a:lnTo>
                    <a:pt x="6905" y="2440"/>
                  </a:lnTo>
                  <a:lnTo>
                    <a:pt x="6905" y="2380"/>
                  </a:lnTo>
                  <a:lnTo>
                    <a:pt x="6905" y="2340"/>
                  </a:lnTo>
                  <a:lnTo>
                    <a:pt x="6905" y="2320"/>
                  </a:lnTo>
                  <a:lnTo>
                    <a:pt x="6905" y="2340"/>
                  </a:lnTo>
                  <a:lnTo>
                    <a:pt x="6905" y="2360"/>
                  </a:lnTo>
                  <a:lnTo>
                    <a:pt x="6905" y="2420"/>
                  </a:lnTo>
                  <a:lnTo>
                    <a:pt x="6905" y="2480"/>
                  </a:lnTo>
                  <a:lnTo>
                    <a:pt x="6905" y="2580"/>
                  </a:lnTo>
                  <a:lnTo>
                    <a:pt x="6905" y="2620"/>
                  </a:lnTo>
                  <a:lnTo>
                    <a:pt x="6905" y="2640"/>
                  </a:lnTo>
                  <a:lnTo>
                    <a:pt x="6905" y="2620"/>
                  </a:lnTo>
                  <a:lnTo>
                    <a:pt x="6905" y="2580"/>
                  </a:lnTo>
                  <a:lnTo>
                    <a:pt x="6905" y="2540"/>
                  </a:lnTo>
                  <a:lnTo>
                    <a:pt x="6905" y="2480"/>
                  </a:lnTo>
                  <a:lnTo>
                    <a:pt x="6905" y="2360"/>
                  </a:lnTo>
                  <a:lnTo>
                    <a:pt x="6905" y="2340"/>
                  </a:lnTo>
                  <a:lnTo>
                    <a:pt x="6905" y="2320"/>
                  </a:lnTo>
                  <a:lnTo>
                    <a:pt x="6905" y="2340"/>
                  </a:lnTo>
                  <a:lnTo>
                    <a:pt x="6905" y="2360"/>
                  </a:lnTo>
                  <a:lnTo>
                    <a:pt x="6905" y="2460"/>
                  </a:lnTo>
                  <a:lnTo>
                    <a:pt x="6905" y="2560"/>
                  </a:lnTo>
                  <a:lnTo>
                    <a:pt x="6905" y="2620"/>
                  </a:lnTo>
                  <a:lnTo>
                    <a:pt x="6905" y="2640"/>
                  </a:lnTo>
                  <a:lnTo>
                    <a:pt x="6905" y="2640"/>
                  </a:lnTo>
                  <a:lnTo>
                    <a:pt x="6905" y="2620"/>
                  </a:lnTo>
                  <a:lnTo>
                    <a:pt x="6905" y="2580"/>
                  </a:lnTo>
                  <a:lnTo>
                    <a:pt x="6905" y="2480"/>
                  </a:lnTo>
                  <a:lnTo>
                    <a:pt x="6925" y="2380"/>
                  </a:lnTo>
                  <a:lnTo>
                    <a:pt x="6925" y="2340"/>
                  </a:lnTo>
                  <a:lnTo>
                    <a:pt x="6925" y="2320"/>
                  </a:lnTo>
                  <a:lnTo>
                    <a:pt x="6925" y="2320"/>
                  </a:lnTo>
                  <a:lnTo>
                    <a:pt x="6925" y="2280"/>
                  </a:lnTo>
                  <a:lnTo>
                    <a:pt x="6925" y="2240"/>
                  </a:lnTo>
                  <a:lnTo>
                    <a:pt x="6925" y="2100"/>
                  </a:lnTo>
                  <a:lnTo>
                    <a:pt x="6925" y="2040"/>
                  </a:lnTo>
                  <a:lnTo>
                    <a:pt x="6925" y="2000"/>
                  </a:lnTo>
                  <a:lnTo>
                    <a:pt x="6925" y="1980"/>
                  </a:lnTo>
                  <a:lnTo>
                    <a:pt x="6925" y="1980"/>
                  </a:lnTo>
                  <a:lnTo>
                    <a:pt x="6925" y="2020"/>
                  </a:lnTo>
                  <a:lnTo>
                    <a:pt x="6925" y="2080"/>
                  </a:lnTo>
                  <a:lnTo>
                    <a:pt x="6925" y="2180"/>
                  </a:lnTo>
                  <a:lnTo>
                    <a:pt x="6925" y="2280"/>
                  </a:lnTo>
                  <a:lnTo>
                    <a:pt x="6925" y="2400"/>
                  </a:lnTo>
                  <a:lnTo>
                    <a:pt x="6925" y="2500"/>
                  </a:lnTo>
                  <a:lnTo>
                    <a:pt x="6925" y="2580"/>
                  </a:lnTo>
                  <a:lnTo>
                    <a:pt x="6925" y="2640"/>
                  </a:lnTo>
                  <a:lnTo>
                    <a:pt x="6925" y="2640"/>
                  </a:lnTo>
                  <a:lnTo>
                    <a:pt x="6945" y="2640"/>
                  </a:lnTo>
                  <a:lnTo>
                    <a:pt x="6945" y="2580"/>
                  </a:lnTo>
                  <a:lnTo>
                    <a:pt x="6945" y="2500"/>
                  </a:lnTo>
                  <a:lnTo>
                    <a:pt x="6945" y="2400"/>
                  </a:lnTo>
                  <a:lnTo>
                    <a:pt x="6945" y="2320"/>
                  </a:lnTo>
                  <a:lnTo>
                    <a:pt x="6945" y="2220"/>
                  </a:lnTo>
                  <a:lnTo>
                    <a:pt x="6945" y="2100"/>
                  </a:lnTo>
                  <a:lnTo>
                    <a:pt x="6945" y="2020"/>
                  </a:lnTo>
                  <a:lnTo>
                    <a:pt x="6945" y="2000"/>
                  </a:lnTo>
                  <a:lnTo>
                    <a:pt x="6945" y="1980"/>
                  </a:lnTo>
                  <a:lnTo>
                    <a:pt x="6945" y="2000"/>
                  </a:lnTo>
                  <a:lnTo>
                    <a:pt x="6945" y="2020"/>
                  </a:lnTo>
                  <a:lnTo>
                    <a:pt x="6945" y="2100"/>
                  </a:lnTo>
                  <a:lnTo>
                    <a:pt x="6945" y="2220"/>
                  </a:lnTo>
                  <a:lnTo>
                    <a:pt x="6945" y="2320"/>
                  </a:lnTo>
                  <a:lnTo>
                    <a:pt x="6945" y="2400"/>
                  </a:lnTo>
                  <a:lnTo>
                    <a:pt x="6945" y="2500"/>
                  </a:lnTo>
                  <a:lnTo>
                    <a:pt x="6965" y="2580"/>
                  </a:lnTo>
                  <a:lnTo>
                    <a:pt x="6965" y="2640"/>
                  </a:lnTo>
                  <a:lnTo>
                    <a:pt x="6965" y="2640"/>
                  </a:lnTo>
                  <a:lnTo>
                    <a:pt x="6965" y="2640"/>
                  </a:lnTo>
                  <a:lnTo>
                    <a:pt x="6965" y="2640"/>
                  </a:lnTo>
                  <a:lnTo>
                    <a:pt x="6965" y="2620"/>
                  </a:lnTo>
                  <a:lnTo>
                    <a:pt x="6965" y="2560"/>
                  </a:lnTo>
                  <a:lnTo>
                    <a:pt x="6965" y="2460"/>
                  </a:lnTo>
                  <a:lnTo>
                    <a:pt x="6965" y="2360"/>
                  </a:lnTo>
                  <a:lnTo>
                    <a:pt x="6965" y="2340"/>
                  </a:lnTo>
                  <a:lnTo>
                    <a:pt x="6965" y="2320"/>
                  </a:lnTo>
                  <a:lnTo>
                    <a:pt x="6965" y="2340"/>
                  </a:lnTo>
                  <a:lnTo>
                    <a:pt x="6965" y="2360"/>
                  </a:lnTo>
                  <a:lnTo>
                    <a:pt x="6965" y="2460"/>
                  </a:lnTo>
                  <a:lnTo>
                    <a:pt x="6985" y="2560"/>
                  </a:lnTo>
                  <a:lnTo>
                    <a:pt x="6985" y="2620"/>
                  </a:lnTo>
                  <a:lnTo>
                    <a:pt x="6985" y="2640"/>
                  </a:lnTo>
                  <a:lnTo>
                    <a:pt x="6985" y="2640"/>
                  </a:lnTo>
                  <a:lnTo>
                    <a:pt x="6985" y="2640"/>
                  </a:lnTo>
                  <a:lnTo>
                    <a:pt x="6985" y="2640"/>
                  </a:lnTo>
                  <a:lnTo>
                    <a:pt x="6985" y="2620"/>
                  </a:lnTo>
                  <a:lnTo>
                    <a:pt x="6985" y="2560"/>
                  </a:lnTo>
                  <a:lnTo>
                    <a:pt x="6985" y="2460"/>
                  </a:lnTo>
                  <a:lnTo>
                    <a:pt x="7005" y="2360"/>
                  </a:lnTo>
                  <a:lnTo>
                    <a:pt x="7005" y="2340"/>
                  </a:lnTo>
                  <a:lnTo>
                    <a:pt x="7005" y="2320"/>
                  </a:lnTo>
                  <a:lnTo>
                    <a:pt x="7005" y="2340"/>
                  </a:lnTo>
                  <a:lnTo>
                    <a:pt x="7005" y="2360"/>
                  </a:lnTo>
                  <a:lnTo>
                    <a:pt x="7005" y="2420"/>
                  </a:lnTo>
                  <a:lnTo>
                    <a:pt x="7005" y="2480"/>
                  </a:lnTo>
                  <a:lnTo>
                    <a:pt x="7005" y="2580"/>
                  </a:lnTo>
                  <a:lnTo>
                    <a:pt x="7005" y="2620"/>
                  </a:lnTo>
                  <a:lnTo>
                    <a:pt x="7005" y="2640"/>
                  </a:lnTo>
                  <a:lnTo>
                    <a:pt x="7005" y="2620"/>
                  </a:lnTo>
                  <a:lnTo>
                    <a:pt x="7005" y="2580"/>
                  </a:lnTo>
                  <a:lnTo>
                    <a:pt x="7005" y="2540"/>
                  </a:lnTo>
                  <a:lnTo>
                    <a:pt x="7005" y="2480"/>
                  </a:lnTo>
                  <a:lnTo>
                    <a:pt x="7005" y="2360"/>
                  </a:lnTo>
                  <a:lnTo>
                    <a:pt x="7005" y="2340"/>
                  </a:lnTo>
                  <a:lnTo>
                    <a:pt x="7005" y="2320"/>
                  </a:lnTo>
                  <a:lnTo>
                    <a:pt x="7005" y="2340"/>
                  </a:lnTo>
                  <a:lnTo>
                    <a:pt x="7005" y="2360"/>
                  </a:lnTo>
                  <a:lnTo>
                    <a:pt x="7005" y="2420"/>
                  </a:lnTo>
                  <a:lnTo>
                    <a:pt x="7005" y="2480"/>
                  </a:lnTo>
                  <a:lnTo>
                    <a:pt x="7005" y="2580"/>
                  </a:lnTo>
                  <a:lnTo>
                    <a:pt x="7005" y="2620"/>
                  </a:lnTo>
                  <a:lnTo>
                    <a:pt x="7005" y="2640"/>
                  </a:lnTo>
                  <a:lnTo>
                    <a:pt x="7005" y="2620"/>
                  </a:lnTo>
                  <a:lnTo>
                    <a:pt x="7005" y="2580"/>
                  </a:lnTo>
                  <a:lnTo>
                    <a:pt x="7005" y="2540"/>
                  </a:lnTo>
                  <a:lnTo>
                    <a:pt x="7005" y="2480"/>
                  </a:lnTo>
                  <a:lnTo>
                    <a:pt x="7005" y="2360"/>
                  </a:lnTo>
                  <a:lnTo>
                    <a:pt x="7005" y="2340"/>
                  </a:lnTo>
                  <a:lnTo>
                    <a:pt x="7005" y="2320"/>
                  </a:lnTo>
                  <a:lnTo>
                    <a:pt x="7005" y="2340"/>
                  </a:lnTo>
                  <a:lnTo>
                    <a:pt x="7005" y="2360"/>
                  </a:lnTo>
                  <a:lnTo>
                    <a:pt x="7005" y="2420"/>
                  </a:lnTo>
                  <a:lnTo>
                    <a:pt x="7005" y="2480"/>
                  </a:lnTo>
                  <a:lnTo>
                    <a:pt x="7025" y="2580"/>
                  </a:lnTo>
                  <a:lnTo>
                    <a:pt x="7025" y="2620"/>
                  </a:lnTo>
                  <a:lnTo>
                    <a:pt x="7025" y="2640"/>
                  </a:lnTo>
                  <a:lnTo>
                    <a:pt x="7025" y="2620"/>
                  </a:lnTo>
                  <a:lnTo>
                    <a:pt x="7025" y="2580"/>
                  </a:lnTo>
                  <a:lnTo>
                    <a:pt x="7025" y="2540"/>
                  </a:lnTo>
                  <a:lnTo>
                    <a:pt x="7025" y="2480"/>
                  </a:lnTo>
                  <a:lnTo>
                    <a:pt x="7025" y="2360"/>
                  </a:lnTo>
                  <a:lnTo>
                    <a:pt x="7025" y="2340"/>
                  </a:lnTo>
                  <a:lnTo>
                    <a:pt x="7025" y="2320"/>
                  </a:lnTo>
                  <a:lnTo>
                    <a:pt x="7025" y="2340"/>
                  </a:lnTo>
                  <a:lnTo>
                    <a:pt x="7025" y="2360"/>
                  </a:lnTo>
                  <a:lnTo>
                    <a:pt x="7025" y="2420"/>
                  </a:lnTo>
                  <a:lnTo>
                    <a:pt x="7025" y="2480"/>
                  </a:lnTo>
                  <a:lnTo>
                    <a:pt x="7025" y="2580"/>
                  </a:lnTo>
                  <a:lnTo>
                    <a:pt x="7025" y="2620"/>
                  </a:lnTo>
                  <a:lnTo>
                    <a:pt x="7025" y="2640"/>
                  </a:lnTo>
                  <a:lnTo>
                    <a:pt x="7025" y="2620"/>
                  </a:lnTo>
                  <a:lnTo>
                    <a:pt x="7025" y="2600"/>
                  </a:lnTo>
                  <a:lnTo>
                    <a:pt x="7025" y="2500"/>
                  </a:lnTo>
                  <a:lnTo>
                    <a:pt x="7025" y="2400"/>
                  </a:lnTo>
                  <a:lnTo>
                    <a:pt x="7025" y="2340"/>
                  </a:lnTo>
                  <a:lnTo>
                    <a:pt x="7025" y="2320"/>
                  </a:lnTo>
                  <a:lnTo>
                    <a:pt x="7025" y="2320"/>
                  </a:lnTo>
                  <a:lnTo>
                    <a:pt x="7045" y="2320"/>
                  </a:lnTo>
                  <a:lnTo>
                    <a:pt x="7045" y="2280"/>
                  </a:lnTo>
                  <a:lnTo>
                    <a:pt x="7045" y="2240"/>
                  </a:lnTo>
                  <a:lnTo>
                    <a:pt x="7045" y="2100"/>
                  </a:lnTo>
                  <a:lnTo>
                    <a:pt x="7045" y="2040"/>
                  </a:lnTo>
                  <a:lnTo>
                    <a:pt x="7045" y="2000"/>
                  </a:lnTo>
                  <a:lnTo>
                    <a:pt x="7045" y="1980"/>
                  </a:lnTo>
                  <a:lnTo>
                    <a:pt x="7045" y="1980"/>
                  </a:lnTo>
                  <a:lnTo>
                    <a:pt x="7045" y="2020"/>
                  </a:lnTo>
                  <a:lnTo>
                    <a:pt x="7045" y="2080"/>
                  </a:lnTo>
                  <a:lnTo>
                    <a:pt x="7045" y="2180"/>
                  </a:lnTo>
                  <a:lnTo>
                    <a:pt x="7045" y="2280"/>
                  </a:lnTo>
                  <a:lnTo>
                    <a:pt x="7045" y="2400"/>
                  </a:lnTo>
                  <a:lnTo>
                    <a:pt x="7045" y="2500"/>
                  </a:lnTo>
                  <a:lnTo>
                    <a:pt x="7045" y="2580"/>
                  </a:lnTo>
                  <a:lnTo>
                    <a:pt x="7045" y="2640"/>
                  </a:lnTo>
                  <a:lnTo>
                    <a:pt x="7045" y="2640"/>
                  </a:lnTo>
                  <a:lnTo>
                    <a:pt x="7045" y="2580"/>
                  </a:lnTo>
                  <a:lnTo>
                    <a:pt x="7045" y="2500"/>
                  </a:lnTo>
                  <a:lnTo>
                    <a:pt x="7045" y="2400"/>
                  </a:lnTo>
                  <a:lnTo>
                    <a:pt x="7045" y="2320"/>
                  </a:lnTo>
                  <a:lnTo>
                    <a:pt x="7045" y="2220"/>
                  </a:lnTo>
                  <a:lnTo>
                    <a:pt x="7045" y="2100"/>
                  </a:lnTo>
                  <a:lnTo>
                    <a:pt x="7065" y="2020"/>
                  </a:lnTo>
                  <a:lnTo>
                    <a:pt x="7065" y="2000"/>
                  </a:lnTo>
                  <a:lnTo>
                    <a:pt x="7065" y="1980"/>
                  </a:lnTo>
                  <a:lnTo>
                    <a:pt x="7065" y="2000"/>
                  </a:lnTo>
                  <a:lnTo>
                    <a:pt x="7065" y="2020"/>
                  </a:lnTo>
                  <a:lnTo>
                    <a:pt x="7065" y="2100"/>
                  </a:lnTo>
                  <a:lnTo>
                    <a:pt x="7065" y="2220"/>
                  </a:lnTo>
                  <a:lnTo>
                    <a:pt x="7065" y="2320"/>
                  </a:lnTo>
                  <a:lnTo>
                    <a:pt x="7065" y="2400"/>
                  </a:lnTo>
                  <a:lnTo>
                    <a:pt x="7065" y="2500"/>
                  </a:lnTo>
                  <a:lnTo>
                    <a:pt x="7065" y="2580"/>
                  </a:lnTo>
                  <a:lnTo>
                    <a:pt x="7065" y="2640"/>
                  </a:lnTo>
                  <a:lnTo>
                    <a:pt x="7065" y="2640"/>
                  </a:lnTo>
                  <a:lnTo>
                    <a:pt x="7065" y="2640"/>
                  </a:lnTo>
                  <a:lnTo>
                    <a:pt x="7085" y="2640"/>
                  </a:lnTo>
                  <a:lnTo>
                    <a:pt x="7085" y="2620"/>
                  </a:lnTo>
                  <a:lnTo>
                    <a:pt x="7085" y="2560"/>
                  </a:lnTo>
                  <a:lnTo>
                    <a:pt x="7085" y="2460"/>
                  </a:lnTo>
                  <a:lnTo>
                    <a:pt x="7085" y="2360"/>
                  </a:lnTo>
                  <a:lnTo>
                    <a:pt x="7085" y="2340"/>
                  </a:lnTo>
                  <a:lnTo>
                    <a:pt x="7085" y="2320"/>
                  </a:lnTo>
                  <a:lnTo>
                    <a:pt x="7085" y="2340"/>
                  </a:lnTo>
                  <a:lnTo>
                    <a:pt x="7085" y="2360"/>
                  </a:lnTo>
                  <a:lnTo>
                    <a:pt x="7085" y="2460"/>
                  </a:lnTo>
                  <a:lnTo>
                    <a:pt x="7085" y="2560"/>
                  </a:lnTo>
                  <a:lnTo>
                    <a:pt x="7085" y="2620"/>
                  </a:lnTo>
                  <a:lnTo>
                    <a:pt x="7085" y="2640"/>
                  </a:lnTo>
                  <a:lnTo>
                    <a:pt x="7085" y="2640"/>
                  </a:lnTo>
                  <a:lnTo>
                    <a:pt x="7085" y="2640"/>
                  </a:lnTo>
                  <a:lnTo>
                    <a:pt x="7085" y="2640"/>
                  </a:lnTo>
                  <a:lnTo>
                    <a:pt x="7104" y="2640"/>
                  </a:lnTo>
                  <a:lnTo>
                    <a:pt x="7104" y="2640"/>
                  </a:lnTo>
                  <a:lnTo>
                    <a:pt x="7104" y="2640"/>
                  </a:lnTo>
                  <a:lnTo>
                    <a:pt x="7104" y="2620"/>
                  </a:lnTo>
                  <a:lnTo>
                    <a:pt x="7104" y="2560"/>
                  </a:lnTo>
                  <a:lnTo>
                    <a:pt x="7104" y="2460"/>
                  </a:lnTo>
                  <a:lnTo>
                    <a:pt x="7104" y="2360"/>
                  </a:lnTo>
                  <a:lnTo>
                    <a:pt x="7104" y="2340"/>
                  </a:lnTo>
                  <a:lnTo>
                    <a:pt x="7104" y="2320"/>
                  </a:lnTo>
                  <a:lnTo>
                    <a:pt x="7104" y="2340"/>
                  </a:lnTo>
                  <a:lnTo>
                    <a:pt x="7104" y="2360"/>
                  </a:lnTo>
                  <a:lnTo>
                    <a:pt x="7104" y="2420"/>
                  </a:lnTo>
                  <a:lnTo>
                    <a:pt x="7104" y="2480"/>
                  </a:lnTo>
                  <a:lnTo>
                    <a:pt x="7124" y="2580"/>
                  </a:lnTo>
                  <a:lnTo>
                    <a:pt x="7124" y="2620"/>
                  </a:lnTo>
                  <a:lnTo>
                    <a:pt x="7124" y="2640"/>
                  </a:lnTo>
                  <a:lnTo>
                    <a:pt x="7124" y="2620"/>
                  </a:lnTo>
                  <a:lnTo>
                    <a:pt x="7124" y="2600"/>
                  </a:lnTo>
                  <a:lnTo>
                    <a:pt x="7124" y="2500"/>
                  </a:lnTo>
                  <a:lnTo>
                    <a:pt x="7124" y="2400"/>
                  </a:lnTo>
                  <a:lnTo>
                    <a:pt x="7124" y="2340"/>
                  </a:lnTo>
                  <a:lnTo>
                    <a:pt x="7124" y="2320"/>
                  </a:lnTo>
                  <a:lnTo>
                    <a:pt x="7124" y="2320"/>
                  </a:lnTo>
                  <a:lnTo>
                    <a:pt x="7124" y="2320"/>
                  </a:lnTo>
                  <a:lnTo>
                    <a:pt x="7124" y="2320"/>
                  </a:lnTo>
                  <a:lnTo>
                    <a:pt x="7124" y="2320"/>
                  </a:lnTo>
                  <a:lnTo>
                    <a:pt x="7144" y="2320"/>
                  </a:lnTo>
                  <a:lnTo>
                    <a:pt x="7144" y="2340"/>
                  </a:lnTo>
                  <a:lnTo>
                    <a:pt x="7144" y="2380"/>
                  </a:lnTo>
                  <a:lnTo>
                    <a:pt x="7144" y="2480"/>
                  </a:lnTo>
                  <a:lnTo>
                    <a:pt x="7144" y="2580"/>
                  </a:lnTo>
                  <a:lnTo>
                    <a:pt x="7144" y="2620"/>
                  </a:lnTo>
                  <a:lnTo>
                    <a:pt x="7144" y="2640"/>
                  </a:lnTo>
                  <a:lnTo>
                    <a:pt x="7144" y="2640"/>
                  </a:lnTo>
                  <a:lnTo>
                    <a:pt x="7144" y="2640"/>
                  </a:lnTo>
                  <a:lnTo>
                    <a:pt x="7144" y="2640"/>
                  </a:lnTo>
                  <a:lnTo>
                    <a:pt x="7164" y="2640"/>
                  </a:lnTo>
                  <a:lnTo>
                    <a:pt x="7164" y="2640"/>
                  </a:lnTo>
                  <a:lnTo>
                    <a:pt x="7164" y="2640"/>
                  </a:lnTo>
                  <a:lnTo>
                    <a:pt x="7164" y="2620"/>
                  </a:lnTo>
                  <a:lnTo>
                    <a:pt x="7164" y="2580"/>
                  </a:lnTo>
                  <a:lnTo>
                    <a:pt x="7164" y="2480"/>
                  </a:lnTo>
                  <a:lnTo>
                    <a:pt x="7164" y="2380"/>
                  </a:lnTo>
                  <a:lnTo>
                    <a:pt x="7164" y="2340"/>
                  </a:lnTo>
                  <a:lnTo>
                    <a:pt x="7164" y="2320"/>
                  </a:lnTo>
                  <a:lnTo>
                    <a:pt x="7164" y="2320"/>
                  </a:lnTo>
                  <a:lnTo>
                    <a:pt x="7164" y="2320"/>
                  </a:lnTo>
                  <a:lnTo>
                    <a:pt x="7184" y="2320"/>
                  </a:lnTo>
                  <a:lnTo>
                    <a:pt x="7184" y="2280"/>
                  </a:lnTo>
                  <a:lnTo>
                    <a:pt x="7184" y="2240"/>
                  </a:lnTo>
                  <a:lnTo>
                    <a:pt x="7184" y="2120"/>
                  </a:lnTo>
                  <a:lnTo>
                    <a:pt x="7184" y="2020"/>
                  </a:lnTo>
                  <a:lnTo>
                    <a:pt x="7184" y="2000"/>
                  </a:lnTo>
                  <a:lnTo>
                    <a:pt x="7184" y="1980"/>
                  </a:lnTo>
                  <a:lnTo>
                    <a:pt x="7184" y="2000"/>
                  </a:lnTo>
                  <a:lnTo>
                    <a:pt x="7184" y="2020"/>
                  </a:lnTo>
                  <a:lnTo>
                    <a:pt x="7184" y="2100"/>
                  </a:lnTo>
                  <a:lnTo>
                    <a:pt x="7184" y="2220"/>
                  </a:lnTo>
                  <a:lnTo>
                    <a:pt x="7184" y="2320"/>
                  </a:lnTo>
                  <a:lnTo>
                    <a:pt x="7184" y="2400"/>
                  </a:lnTo>
                  <a:lnTo>
                    <a:pt x="7184" y="2500"/>
                  </a:lnTo>
                  <a:lnTo>
                    <a:pt x="7184" y="2580"/>
                  </a:lnTo>
                  <a:lnTo>
                    <a:pt x="7184" y="2640"/>
                  </a:lnTo>
                  <a:lnTo>
                    <a:pt x="7184" y="2640"/>
                  </a:lnTo>
                  <a:lnTo>
                    <a:pt x="7204" y="2640"/>
                  </a:lnTo>
                  <a:lnTo>
                    <a:pt x="7204" y="2620"/>
                  </a:lnTo>
                  <a:lnTo>
                    <a:pt x="7204" y="2560"/>
                  </a:lnTo>
                  <a:lnTo>
                    <a:pt x="7204" y="2460"/>
                  </a:lnTo>
                  <a:lnTo>
                    <a:pt x="7204" y="2360"/>
                  </a:lnTo>
                  <a:lnTo>
                    <a:pt x="7204" y="2340"/>
                  </a:lnTo>
                  <a:lnTo>
                    <a:pt x="7204" y="2320"/>
                  </a:lnTo>
                  <a:lnTo>
                    <a:pt x="7204" y="2340"/>
                  </a:lnTo>
                  <a:lnTo>
                    <a:pt x="7204" y="2360"/>
                  </a:lnTo>
                  <a:lnTo>
                    <a:pt x="7204" y="2460"/>
                  </a:lnTo>
                  <a:lnTo>
                    <a:pt x="7204" y="2560"/>
                  </a:lnTo>
                  <a:lnTo>
                    <a:pt x="7204" y="2620"/>
                  </a:lnTo>
                  <a:lnTo>
                    <a:pt x="7204" y="2640"/>
                  </a:lnTo>
                  <a:lnTo>
                    <a:pt x="7204" y="2640"/>
                  </a:lnTo>
                  <a:lnTo>
                    <a:pt x="7204" y="2620"/>
                  </a:lnTo>
                  <a:lnTo>
                    <a:pt x="7204" y="2560"/>
                  </a:lnTo>
                  <a:lnTo>
                    <a:pt x="7204" y="2460"/>
                  </a:lnTo>
                  <a:lnTo>
                    <a:pt x="7204" y="2360"/>
                  </a:lnTo>
                  <a:lnTo>
                    <a:pt x="7204" y="2340"/>
                  </a:lnTo>
                  <a:lnTo>
                    <a:pt x="7204" y="2320"/>
                  </a:lnTo>
                  <a:lnTo>
                    <a:pt x="7204" y="2340"/>
                  </a:lnTo>
                  <a:lnTo>
                    <a:pt x="7204" y="2360"/>
                  </a:lnTo>
                  <a:lnTo>
                    <a:pt x="7204" y="2460"/>
                  </a:lnTo>
                  <a:lnTo>
                    <a:pt x="7224" y="2560"/>
                  </a:lnTo>
                  <a:lnTo>
                    <a:pt x="7224" y="2620"/>
                  </a:lnTo>
                  <a:lnTo>
                    <a:pt x="7224" y="2640"/>
                  </a:lnTo>
                  <a:lnTo>
                    <a:pt x="7224" y="2640"/>
                  </a:lnTo>
                  <a:lnTo>
                    <a:pt x="7224" y="2600"/>
                  </a:lnTo>
                  <a:lnTo>
                    <a:pt x="7224" y="2560"/>
                  </a:lnTo>
                  <a:lnTo>
                    <a:pt x="7224" y="2420"/>
                  </a:lnTo>
                  <a:lnTo>
                    <a:pt x="7224" y="2260"/>
                  </a:lnTo>
                  <a:lnTo>
                    <a:pt x="7224" y="2080"/>
                  </a:lnTo>
                  <a:lnTo>
                    <a:pt x="7224" y="1920"/>
                  </a:lnTo>
                  <a:lnTo>
                    <a:pt x="7224" y="1800"/>
                  </a:lnTo>
                  <a:lnTo>
                    <a:pt x="7224" y="1700"/>
                  </a:lnTo>
                  <a:lnTo>
                    <a:pt x="7224" y="1660"/>
                  </a:lnTo>
                  <a:lnTo>
                    <a:pt x="7224" y="1660"/>
                  </a:lnTo>
                  <a:lnTo>
                    <a:pt x="7224" y="1660"/>
                  </a:lnTo>
                  <a:lnTo>
                    <a:pt x="7224" y="1700"/>
                  </a:lnTo>
                  <a:lnTo>
                    <a:pt x="7224" y="1800"/>
                  </a:lnTo>
                  <a:lnTo>
                    <a:pt x="7224" y="1920"/>
                  </a:lnTo>
                  <a:lnTo>
                    <a:pt x="7224" y="2080"/>
                  </a:lnTo>
                  <a:lnTo>
                    <a:pt x="7224" y="2260"/>
                  </a:lnTo>
                  <a:lnTo>
                    <a:pt x="7224" y="2420"/>
                  </a:lnTo>
                  <a:lnTo>
                    <a:pt x="7224" y="2560"/>
                  </a:lnTo>
                  <a:lnTo>
                    <a:pt x="7224" y="2600"/>
                  </a:lnTo>
                  <a:lnTo>
                    <a:pt x="7224" y="2640"/>
                  </a:lnTo>
                  <a:lnTo>
                    <a:pt x="7224" y="2640"/>
                  </a:lnTo>
                  <a:lnTo>
                    <a:pt x="7244" y="2640"/>
                  </a:lnTo>
                  <a:lnTo>
                    <a:pt x="7244" y="2640"/>
                  </a:lnTo>
                  <a:lnTo>
                    <a:pt x="7244" y="2620"/>
                  </a:lnTo>
                  <a:lnTo>
                    <a:pt x="7244" y="2560"/>
                  </a:lnTo>
                  <a:lnTo>
                    <a:pt x="7244" y="2460"/>
                  </a:lnTo>
                  <a:lnTo>
                    <a:pt x="7244" y="2360"/>
                  </a:lnTo>
                  <a:lnTo>
                    <a:pt x="7244" y="2340"/>
                  </a:lnTo>
                  <a:lnTo>
                    <a:pt x="7244" y="2320"/>
                  </a:lnTo>
                  <a:lnTo>
                    <a:pt x="7244" y="2340"/>
                  </a:lnTo>
                  <a:lnTo>
                    <a:pt x="7244" y="2360"/>
                  </a:lnTo>
                  <a:lnTo>
                    <a:pt x="7244" y="2420"/>
                  </a:lnTo>
                  <a:lnTo>
                    <a:pt x="7244" y="2480"/>
                  </a:lnTo>
                  <a:lnTo>
                    <a:pt x="7244" y="2580"/>
                  </a:lnTo>
                  <a:lnTo>
                    <a:pt x="7244" y="2620"/>
                  </a:lnTo>
                  <a:lnTo>
                    <a:pt x="7244" y="2640"/>
                  </a:lnTo>
                  <a:lnTo>
                    <a:pt x="7244" y="2620"/>
                  </a:lnTo>
                  <a:lnTo>
                    <a:pt x="7244" y="2600"/>
                  </a:lnTo>
                  <a:lnTo>
                    <a:pt x="7244" y="2500"/>
                  </a:lnTo>
                  <a:lnTo>
                    <a:pt x="7244" y="2400"/>
                  </a:lnTo>
                  <a:lnTo>
                    <a:pt x="7244" y="2340"/>
                  </a:lnTo>
                  <a:lnTo>
                    <a:pt x="7244" y="2320"/>
                  </a:lnTo>
                  <a:lnTo>
                    <a:pt x="7244" y="2320"/>
                  </a:lnTo>
                  <a:lnTo>
                    <a:pt x="7264" y="2320"/>
                  </a:lnTo>
                  <a:lnTo>
                    <a:pt x="7264" y="2300"/>
                  </a:lnTo>
                  <a:lnTo>
                    <a:pt x="7264" y="2260"/>
                  </a:lnTo>
                  <a:lnTo>
                    <a:pt x="7264" y="2140"/>
                  </a:lnTo>
                  <a:lnTo>
                    <a:pt x="7264" y="2040"/>
                  </a:lnTo>
                  <a:lnTo>
                    <a:pt x="7264" y="2000"/>
                  </a:lnTo>
                  <a:lnTo>
                    <a:pt x="7264" y="1980"/>
                  </a:lnTo>
                  <a:lnTo>
                    <a:pt x="7264" y="1980"/>
                  </a:lnTo>
                  <a:lnTo>
                    <a:pt x="7264" y="1960"/>
                  </a:lnTo>
                  <a:lnTo>
                    <a:pt x="7264" y="1900"/>
                  </a:lnTo>
                  <a:lnTo>
                    <a:pt x="7264" y="1800"/>
                  </a:lnTo>
                  <a:lnTo>
                    <a:pt x="7264" y="1700"/>
                  </a:lnTo>
                  <a:lnTo>
                    <a:pt x="7264" y="1680"/>
                  </a:lnTo>
                  <a:lnTo>
                    <a:pt x="7264" y="1660"/>
                  </a:lnTo>
                  <a:lnTo>
                    <a:pt x="7264" y="1680"/>
                  </a:lnTo>
                  <a:lnTo>
                    <a:pt x="7264" y="1760"/>
                  </a:lnTo>
                  <a:lnTo>
                    <a:pt x="7284" y="1860"/>
                  </a:lnTo>
                  <a:lnTo>
                    <a:pt x="7284" y="1980"/>
                  </a:lnTo>
                  <a:lnTo>
                    <a:pt x="7284" y="2060"/>
                  </a:lnTo>
                  <a:lnTo>
                    <a:pt x="7284" y="2140"/>
                  </a:lnTo>
                  <a:lnTo>
                    <a:pt x="7284" y="2320"/>
                  </a:lnTo>
                  <a:lnTo>
                    <a:pt x="7284" y="2520"/>
                  </a:lnTo>
                  <a:lnTo>
                    <a:pt x="7284" y="2580"/>
                  </a:lnTo>
                  <a:lnTo>
                    <a:pt x="7284" y="2640"/>
                  </a:lnTo>
                  <a:lnTo>
                    <a:pt x="7284" y="2640"/>
                  </a:lnTo>
                  <a:lnTo>
                    <a:pt x="7284" y="2620"/>
                  </a:lnTo>
                  <a:lnTo>
                    <a:pt x="7284" y="2580"/>
                  </a:lnTo>
                  <a:lnTo>
                    <a:pt x="7284" y="2480"/>
                  </a:lnTo>
                  <a:lnTo>
                    <a:pt x="7284" y="2380"/>
                  </a:lnTo>
                  <a:lnTo>
                    <a:pt x="7284" y="2340"/>
                  </a:lnTo>
                  <a:lnTo>
                    <a:pt x="7284" y="2320"/>
                  </a:lnTo>
                  <a:lnTo>
                    <a:pt x="7284" y="2320"/>
                  </a:lnTo>
                  <a:lnTo>
                    <a:pt x="7284" y="2280"/>
                  </a:lnTo>
                  <a:lnTo>
                    <a:pt x="7284" y="2240"/>
                  </a:lnTo>
                  <a:lnTo>
                    <a:pt x="7284" y="2100"/>
                  </a:lnTo>
                  <a:lnTo>
                    <a:pt x="7304" y="2040"/>
                  </a:lnTo>
                  <a:lnTo>
                    <a:pt x="7304" y="2000"/>
                  </a:lnTo>
                  <a:lnTo>
                    <a:pt x="7304" y="1980"/>
                  </a:lnTo>
                  <a:lnTo>
                    <a:pt x="7304" y="1980"/>
                  </a:lnTo>
                  <a:lnTo>
                    <a:pt x="7304" y="2020"/>
                  </a:lnTo>
                  <a:lnTo>
                    <a:pt x="7304" y="2100"/>
                  </a:lnTo>
                  <a:lnTo>
                    <a:pt x="7304" y="2220"/>
                  </a:lnTo>
                  <a:lnTo>
                    <a:pt x="7304" y="2320"/>
                  </a:lnTo>
                  <a:lnTo>
                    <a:pt x="7304" y="2440"/>
                  </a:lnTo>
                  <a:lnTo>
                    <a:pt x="7304" y="2540"/>
                  </a:lnTo>
                  <a:lnTo>
                    <a:pt x="7304" y="2620"/>
                  </a:lnTo>
                  <a:lnTo>
                    <a:pt x="7304" y="2640"/>
                  </a:lnTo>
                  <a:lnTo>
                    <a:pt x="7304" y="2620"/>
                  </a:lnTo>
                  <a:lnTo>
                    <a:pt x="7304" y="2560"/>
                  </a:lnTo>
                  <a:lnTo>
                    <a:pt x="7304" y="2460"/>
                  </a:lnTo>
                  <a:lnTo>
                    <a:pt x="7304" y="2360"/>
                  </a:lnTo>
                  <a:lnTo>
                    <a:pt x="7304" y="2240"/>
                  </a:lnTo>
                  <a:lnTo>
                    <a:pt x="7304" y="2120"/>
                  </a:lnTo>
                  <a:lnTo>
                    <a:pt x="7304" y="2040"/>
                  </a:lnTo>
                  <a:lnTo>
                    <a:pt x="7304" y="1980"/>
                  </a:lnTo>
                  <a:lnTo>
                    <a:pt x="7304" y="1980"/>
                  </a:lnTo>
                  <a:lnTo>
                    <a:pt x="7304" y="1980"/>
                  </a:lnTo>
                  <a:lnTo>
                    <a:pt x="7324" y="1980"/>
                  </a:lnTo>
                  <a:lnTo>
                    <a:pt x="7324" y="1980"/>
                  </a:lnTo>
                  <a:lnTo>
                    <a:pt x="7324" y="1980"/>
                  </a:lnTo>
                  <a:lnTo>
                    <a:pt x="7324" y="2000"/>
                  </a:lnTo>
                  <a:lnTo>
                    <a:pt x="7324" y="2040"/>
                  </a:lnTo>
                  <a:lnTo>
                    <a:pt x="7324" y="2140"/>
                  </a:lnTo>
                  <a:lnTo>
                    <a:pt x="7324" y="2260"/>
                  </a:lnTo>
                  <a:lnTo>
                    <a:pt x="7324" y="2300"/>
                  </a:lnTo>
                  <a:lnTo>
                    <a:pt x="7324" y="2320"/>
                  </a:lnTo>
                  <a:lnTo>
                    <a:pt x="7324" y="2320"/>
                  </a:lnTo>
                  <a:lnTo>
                    <a:pt x="7344" y="2320"/>
                  </a:lnTo>
                  <a:lnTo>
                    <a:pt x="7344" y="2260"/>
                  </a:lnTo>
                  <a:lnTo>
                    <a:pt x="7344" y="2160"/>
                  </a:lnTo>
                  <a:lnTo>
                    <a:pt x="7344" y="2040"/>
                  </a:lnTo>
                  <a:lnTo>
                    <a:pt x="7344" y="1920"/>
                  </a:lnTo>
                  <a:lnTo>
                    <a:pt x="7344" y="1820"/>
                  </a:lnTo>
                  <a:lnTo>
                    <a:pt x="7344" y="1720"/>
                  </a:lnTo>
                  <a:lnTo>
                    <a:pt x="7344" y="1660"/>
                  </a:lnTo>
                  <a:lnTo>
                    <a:pt x="7344" y="1660"/>
                  </a:lnTo>
                  <a:lnTo>
                    <a:pt x="7344" y="1660"/>
                  </a:lnTo>
                  <a:lnTo>
                    <a:pt x="7344" y="1680"/>
                  </a:lnTo>
                  <a:lnTo>
                    <a:pt x="7344" y="1720"/>
                  </a:lnTo>
                  <a:lnTo>
                    <a:pt x="7344" y="1820"/>
                  </a:lnTo>
                  <a:lnTo>
                    <a:pt x="7344" y="1980"/>
                  </a:lnTo>
                  <a:lnTo>
                    <a:pt x="7344" y="2140"/>
                  </a:lnTo>
                  <a:lnTo>
                    <a:pt x="7344" y="2320"/>
                  </a:lnTo>
                  <a:lnTo>
                    <a:pt x="7344" y="2480"/>
                  </a:lnTo>
                  <a:lnTo>
                    <a:pt x="7344" y="2580"/>
                  </a:lnTo>
                  <a:lnTo>
                    <a:pt x="7344" y="2620"/>
                  </a:lnTo>
                  <a:lnTo>
                    <a:pt x="7344" y="2640"/>
                  </a:lnTo>
                  <a:lnTo>
                    <a:pt x="7344" y="2640"/>
                  </a:lnTo>
                  <a:lnTo>
                    <a:pt x="7344" y="2620"/>
                  </a:lnTo>
                  <a:lnTo>
                    <a:pt x="7344" y="2560"/>
                  </a:lnTo>
                  <a:lnTo>
                    <a:pt x="7344" y="2460"/>
                  </a:lnTo>
                  <a:lnTo>
                    <a:pt x="7344" y="2320"/>
                  </a:lnTo>
                  <a:lnTo>
                    <a:pt x="7344" y="2200"/>
                  </a:lnTo>
                  <a:lnTo>
                    <a:pt x="7344" y="2100"/>
                  </a:lnTo>
                  <a:lnTo>
                    <a:pt x="7344" y="2020"/>
                  </a:lnTo>
                  <a:lnTo>
                    <a:pt x="7344" y="1980"/>
                  </a:lnTo>
                  <a:lnTo>
                    <a:pt x="7344" y="1980"/>
                  </a:lnTo>
                  <a:lnTo>
                    <a:pt x="7344" y="2000"/>
                  </a:lnTo>
                  <a:lnTo>
                    <a:pt x="7344" y="2060"/>
                  </a:lnTo>
                  <a:lnTo>
                    <a:pt x="7344" y="2160"/>
                  </a:lnTo>
                  <a:lnTo>
                    <a:pt x="7344" y="2260"/>
                  </a:lnTo>
                  <a:lnTo>
                    <a:pt x="7344" y="2380"/>
                  </a:lnTo>
                  <a:lnTo>
                    <a:pt x="7344" y="2500"/>
                  </a:lnTo>
                  <a:lnTo>
                    <a:pt x="7344" y="2580"/>
                  </a:lnTo>
                  <a:lnTo>
                    <a:pt x="7344" y="2640"/>
                  </a:lnTo>
                  <a:lnTo>
                    <a:pt x="7344" y="2640"/>
                  </a:lnTo>
                  <a:lnTo>
                    <a:pt x="7364" y="2640"/>
                  </a:lnTo>
                  <a:lnTo>
                    <a:pt x="7364" y="2600"/>
                  </a:lnTo>
                  <a:lnTo>
                    <a:pt x="7364" y="2540"/>
                  </a:lnTo>
                  <a:lnTo>
                    <a:pt x="7364" y="2440"/>
                  </a:lnTo>
                  <a:lnTo>
                    <a:pt x="7364" y="2320"/>
                  </a:lnTo>
                  <a:lnTo>
                    <a:pt x="7364" y="2240"/>
                  </a:lnTo>
                  <a:lnTo>
                    <a:pt x="7364" y="2120"/>
                  </a:lnTo>
                  <a:lnTo>
                    <a:pt x="7364" y="2000"/>
                  </a:lnTo>
                  <a:lnTo>
                    <a:pt x="7364" y="1860"/>
                  </a:lnTo>
                  <a:lnTo>
                    <a:pt x="7364" y="1540"/>
                  </a:lnTo>
                  <a:lnTo>
                    <a:pt x="7364" y="1220"/>
                  </a:lnTo>
                  <a:lnTo>
                    <a:pt x="7364" y="900"/>
                  </a:lnTo>
                  <a:lnTo>
                    <a:pt x="7364" y="760"/>
                  </a:lnTo>
                  <a:lnTo>
                    <a:pt x="7364" y="620"/>
                  </a:lnTo>
                  <a:lnTo>
                    <a:pt x="7364" y="520"/>
                  </a:lnTo>
                  <a:lnTo>
                    <a:pt x="7364" y="420"/>
                  </a:lnTo>
                  <a:lnTo>
                    <a:pt x="7364" y="360"/>
                  </a:lnTo>
                  <a:lnTo>
                    <a:pt x="7364" y="320"/>
                  </a:lnTo>
                  <a:lnTo>
                    <a:pt x="7364" y="320"/>
                  </a:lnTo>
                  <a:lnTo>
                    <a:pt x="7364" y="340"/>
                  </a:lnTo>
                  <a:lnTo>
                    <a:pt x="7364" y="380"/>
                  </a:lnTo>
                  <a:lnTo>
                    <a:pt x="7364" y="460"/>
                  </a:lnTo>
                  <a:lnTo>
                    <a:pt x="7364" y="540"/>
                  </a:lnTo>
                  <a:lnTo>
                    <a:pt x="7364" y="660"/>
                  </a:lnTo>
                  <a:lnTo>
                    <a:pt x="7364" y="880"/>
                  </a:lnTo>
                  <a:lnTo>
                    <a:pt x="7364" y="1140"/>
                  </a:lnTo>
                  <a:lnTo>
                    <a:pt x="7364" y="1360"/>
                  </a:lnTo>
                  <a:lnTo>
                    <a:pt x="7364" y="1460"/>
                  </a:lnTo>
                  <a:lnTo>
                    <a:pt x="7364" y="1560"/>
                  </a:lnTo>
                  <a:lnTo>
                    <a:pt x="7364" y="1620"/>
                  </a:lnTo>
                  <a:lnTo>
                    <a:pt x="7364" y="1660"/>
                  </a:lnTo>
                  <a:lnTo>
                    <a:pt x="7364" y="1680"/>
                  </a:lnTo>
                  <a:lnTo>
                    <a:pt x="7364" y="1680"/>
                  </a:lnTo>
                  <a:lnTo>
                    <a:pt x="7364" y="1660"/>
                  </a:lnTo>
                  <a:lnTo>
                    <a:pt x="7364" y="1600"/>
                  </a:lnTo>
                  <a:lnTo>
                    <a:pt x="7364" y="1520"/>
                  </a:lnTo>
                  <a:lnTo>
                    <a:pt x="7384" y="1420"/>
                  </a:lnTo>
                  <a:lnTo>
                    <a:pt x="7384" y="1360"/>
                  </a:lnTo>
                  <a:lnTo>
                    <a:pt x="7384" y="1300"/>
                  </a:lnTo>
                  <a:lnTo>
                    <a:pt x="7384" y="1300"/>
                  </a:lnTo>
                  <a:lnTo>
                    <a:pt x="7384" y="1320"/>
                  </a:lnTo>
                  <a:lnTo>
                    <a:pt x="7384" y="1380"/>
                  </a:lnTo>
                  <a:lnTo>
                    <a:pt x="7384" y="1500"/>
                  </a:lnTo>
                  <a:lnTo>
                    <a:pt x="7384" y="1620"/>
                  </a:lnTo>
                  <a:lnTo>
                    <a:pt x="7384" y="1780"/>
                  </a:lnTo>
                  <a:lnTo>
                    <a:pt x="7384" y="1940"/>
                  </a:lnTo>
                  <a:lnTo>
                    <a:pt x="7384" y="2080"/>
                  </a:lnTo>
                  <a:lnTo>
                    <a:pt x="7384" y="2220"/>
                  </a:lnTo>
                  <a:lnTo>
                    <a:pt x="7384" y="2320"/>
                  </a:lnTo>
                  <a:lnTo>
                    <a:pt x="7384" y="2440"/>
                  </a:lnTo>
                  <a:lnTo>
                    <a:pt x="7384" y="2560"/>
                  </a:lnTo>
                  <a:lnTo>
                    <a:pt x="7384" y="2600"/>
                  </a:lnTo>
                  <a:lnTo>
                    <a:pt x="7384" y="2620"/>
                  </a:lnTo>
                  <a:lnTo>
                    <a:pt x="7384" y="2640"/>
                  </a:lnTo>
                  <a:lnTo>
                    <a:pt x="7384" y="2640"/>
                  </a:lnTo>
                  <a:lnTo>
                    <a:pt x="7384" y="2600"/>
                  </a:lnTo>
                  <a:lnTo>
                    <a:pt x="7384" y="2520"/>
                  </a:lnTo>
                  <a:lnTo>
                    <a:pt x="7384" y="2400"/>
                  </a:lnTo>
                  <a:lnTo>
                    <a:pt x="7384" y="2280"/>
                  </a:lnTo>
                  <a:lnTo>
                    <a:pt x="7384" y="2180"/>
                  </a:lnTo>
                  <a:lnTo>
                    <a:pt x="7384" y="2080"/>
                  </a:lnTo>
                  <a:lnTo>
                    <a:pt x="7384" y="2000"/>
                  </a:lnTo>
                  <a:lnTo>
                    <a:pt x="7384" y="1980"/>
                  </a:lnTo>
                  <a:lnTo>
                    <a:pt x="7384" y="1980"/>
                  </a:lnTo>
                  <a:lnTo>
                    <a:pt x="7384" y="2020"/>
                  </a:lnTo>
                  <a:lnTo>
                    <a:pt x="7384" y="2100"/>
                  </a:lnTo>
                  <a:lnTo>
                    <a:pt x="7384" y="2200"/>
                  </a:lnTo>
                  <a:lnTo>
                    <a:pt x="7384" y="2320"/>
                  </a:lnTo>
                  <a:lnTo>
                    <a:pt x="7384" y="2460"/>
                  </a:lnTo>
                  <a:lnTo>
                    <a:pt x="7384" y="2560"/>
                  </a:lnTo>
                  <a:lnTo>
                    <a:pt x="7384" y="2620"/>
                  </a:lnTo>
                  <a:lnTo>
                    <a:pt x="7384" y="2640"/>
                  </a:lnTo>
                  <a:lnTo>
                    <a:pt x="7384" y="2640"/>
                  </a:lnTo>
                  <a:lnTo>
                    <a:pt x="7384" y="2620"/>
                  </a:lnTo>
                  <a:lnTo>
                    <a:pt x="7384" y="2580"/>
                  </a:lnTo>
                  <a:lnTo>
                    <a:pt x="7384" y="2480"/>
                  </a:lnTo>
                  <a:lnTo>
                    <a:pt x="7384" y="2340"/>
                  </a:lnTo>
                  <a:lnTo>
                    <a:pt x="7384" y="2180"/>
                  </a:lnTo>
                  <a:lnTo>
                    <a:pt x="7404" y="2000"/>
                  </a:lnTo>
                  <a:lnTo>
                    <a:pt x="7404" y="1860"/>
                  </a:lnTo>
                  <a:lnTo>
                    <a:pt x="7404" y="1740"/>
                  </a:lnTo>
                  <a:lnTo>
                    <a:pt x="7404" y="1680"/>
                  </a:lnTo>
                  <a:lnTo>
                    <a:pt x="7404" y="1660"/>
                  </a:lnTo>
                  <a:lnTo>
                    <a:pt x="7404" y="1640"/>
                  </a:lnTo>
                  <a:lnTo>
                    <a:pt x="7404" y="1640"/>
                  </a:lnTo>
                  <a:lnTo>
                    <a:pt x="7404" y="1680"/>
                  </a:lnTo>
                  <a:lnTo>
                    <a:pt x="7404" y="1740"/>
                  </a:lnTo>
                  <a:lnTo>
                    <a:pt x="7404" y="1860"/>
                  </a:lnTo>
                  <a:lnTo>
                    <a:pt x="7404" y="1940"/>
                  </a:lnTo>
                  <a:lnTo>
                    <a:pt x="7404" y="1980"/>
                  </a:lnTo>
                  <a:lnTo>
                    <a:pt x="7404" y="2020"/>
                  </a:lnTo>
                  <a:lnTo>
                    <a:pt x="7404" y="2080"/>
                  </a:lnTo>
                  <a:lnTo>
                    <a:pt x="7404" y="2220"/>
                  </a:lnTo>
                  <a:lnTo>
                    <a:pt x="7404" y="2260"/>
                  </a:lnTo>
                  <a:lnTo>
                    <a:pt x="7404" y="2300"/>
                  </a:lnTo>
                  <a:lnTo>
                    <a:pt x="7404" y="2320"/>
                  </a:lnTo>
                  <a:lnTo>
                    <a:pt x="7404" y="2320"/>
                  </a:lnTo>
                  <a:lnTo>
                    <a:pt x="7404" y="2280"/>
                  </a:lnTo>
                  <a:lnTo>
                    <a:pt x="7404" y="2220"/>
                  </a:lnTo>
                  <a:lnTo>
                    <a:pt x="7404" y="2140"/>
                  </a:lnTo>
                  <a:lnTo>
                    <a:pt x="7404" y="2060"/>
                  </a:lnTo>
                  <a:lnTo>
                    <a:pt x="7404" y="1840"/>
                  </a:lnTo>
                  <a:lnTo>
                    <a:pt x="7404" y="1760"/>
                  </a:lnTo>
                  <a:lnTo>
                    <a:pt x="7404" y="1660"/>
                  </a:lnTo>
                  <a:lnTo>
                    <a:pt x="7404" y="1560"/>
                  </a:lnTo>
                  <a:lnTo>
                    <a:pt x="7404" y="1460"/>
                  </a:lnTo>
                  <a:lnTo>
                    <a:pt x="7404" y="1240"/>
                  </a:lnTo>
                  <a:lnTo>
                    <a:pt x="7424" y="1140"/>
                  </a:lnTo>
                  <a:lnTo>
                    <a:pt x="7424" y="1060"/>
                  </a:lnTo>
                  <a:lnTo>
                    <a:pt x="7424" y="1000"/>
                  </a:lnTo>
                  <a:lnTo>
                    <a:pt x="7424" y="980"/>
                  </a:lnTo>
                  <a:lnTo>
                    <a:pt x="7424" y="980"/>
                  </a:lnTo>
                  <a:lnTo>
                    <a:pt x="7424" y="1020"/>
                  </a:lnTo>
                  <a:lnTo>
                    <a:pt x="7424" y="1100"/>
                  </a:lnTo>
                  <a:lnTo>
                    <a:pt x="7424" y="1200"/>
                  </a:lnTo>
                  <a:lnTo>
                    <a:pt x="7424" y="1340"/>
                  </a:lnTo>
                  <a:lnTo>
                    <a:pt x="7424" y="1460"/>
                  </a:lnTo>
                  <a:lnTo>
                    <a:pt x="7424" y="1580"/>
                  </a:lnTo>
                  <a:lnTo>
                    <a:pt x="7424" y="1640"/>
                  </a:lnTo>
                  <a:lnTo>
                    <a:pt x="7424" y="1660"/>
                  </a:lnTo>
                  <a:lnTo>
                    <a:pt x="7424" y="1660"/>
                  </a:lnTo>
                  <a:lnTo>
                    <a:pt x="7424" y="1640"/>
                  </a:lnTo>
                  <a:lnTo>
                    <a:pt x="7424" y="1600"/>
                  </a:lnTo>
                  <a:lnTo>
                    <a:pt x="7424" y="1540"/>
                  </a:lnTo>
                  <a:lnTo>
                    <a:pt x="7424" y="1480"/>
                  </a:lnTo>
                  <a:lnTo>
                    <a:pt x="7424" y="1320"/>
                  </a:lnTo>
                  <a:lnTo>
                    <a:pt x="7424" y="1140"/>
                  </a:lnTo>
                  <a:lnTo>
                    <a:pt x="7424" y="960"/>
                  </a:lnTo>
                  <a:lnTo>
                    <a:pt x="7424" y="800"/>
                  </a:lnTo>
                  <a:lnTo>
                    <a:pt x="7424" y="740"/>
                  </a:lnTo>
                  <a:lnTo>
                    <a:pt x="7424" y="700"/>
                  </a:lnTo>
                  <a:lnTo>
                    <a:pt x="7424" y="680"/>
                  </a:lnTo>
                  <a:lnTo>
                    <a:pt x="7424" y="660"/>
                  </a:lnTo>
                  <a:lnTo>
                    <a:pt x="7424" y="660"/>
                  </a:lnTo>
                  <a:lnTo>
                    <a:pt x="7424" y="700"/>
                  </a:lnTo>
                  <a:lnTo>
                    <a:pt x="7424" y="780"/>
                  </a:lnTo>
                  <a:lnTo>
                    <a:pt x="7424" y="920"/>
                  </a:lnTo>
                  <a:lnTo>
                    <a:pt x="7424" y="1080"/>
                  </a:lnTo>
                  <a:lnTo>
                    <a:pt x="7424" y="1240"/>
                  </a:lnTo>
                  <a:lnTo>
                    <a:pt x="7424" y="1420"/>
                  </a:lnTo>
                  <a:lnTo>
                    <a:pt x="7424" y="1560"/>
                  </a:lnTo>
                  <a:lnTo>
                    <a:pt x="7424" y="1660"/>
                  </a:lnTo>
                  <a:lnTo>
                    <a:pt x="7424" y="1780"/>
                  </a:lnTo>
                  <a:lnTo>
                    <a:pt x="7424" y="1860"/>
                  </a:lnTo>
                  <a:lnTo>
                    <a:pt x="7424" y="1940"/>
                  </a:lnTo>
                  <a:lnTo>
                    <a:pt x="7424" y="1980"/>
                  </a:lnTo>
                  <a:lnTo>
                    <a:pt x="7424" y="1980"/>
                  </a:lnTo>
                  <a:lnTo>
                    <a:pt x="7444" y="1980"/>
                  </a:lnTo>
                  <a:lnTo>
                    <a:pt x="7444" y="1980"/>
                  </a:lnTo>
                  <a:lnTo>
                    <a:pt x="7444" y="2040"/>
                  </a:lnTo>
                  <a:lnTo>
                    <a:pt x="7444" y="2120"/>
                  </a:lnTo>
                  <a:lnTo>
                    <a:pt x="7444" y="2220"/>
                  </a:lnTo>
                  <a:lnTo>
                    <a:pt x="7444" y="2340"/>
                  </a:lnTo>
                  <a:lnTo>
                    <a:pt x="7444" y="2440"/>
                  </a:lnTo>
                  <a:lnTo>
                    <a:pt x="7444" y="2520"/>
                  </a:lnTo>
                  <a:lnTo>
                    <a:pt x="7444" y="2600"/>
                  </a:lnTo>
                  <a:lnTo>
                    <a:pt x="7444" y="2640"/>
                  </a:lnTo>
                  <a:lnTo>
                    <a:pt x="7444" y="2640"/>
                  </a:lnTo>
                  <a:lnTo>
                    <a:pt x="7444" y="2640"/>
                  </a:lnTo>
                  <a:lnTo>
                    <a:pt x="7444" y="2600"/>
                  </a:lnTo>
                  <a:lnTo>
                    <a:pt x="7444" y="2560"/>
                  </a:lnTo>
                  <a:lnTo>
                    <a:pt x="7444" y="2440"/>
                  </a:lnTo>
                  <a:lnTo>
                    <a:pt x="7444" y="2320"/>
                  </a:lnTo>
                  <a:lnTo>
                    <a:pt x="7444" y="2240"/>
                  </a:lnTo>
                  <a:lnTo>
                    <a:pt x="7444" y="2140"/>
                  </a:lnTo>
                  <a:lnTo>
                    <a:pt x="7444" y="1920"/>
                  </a:lnTo>
                  <a:lnTo>
                    <a:pt x="7464" y="1820"/>
                  </a:lnTo>
                  <a:lnTo>
                    <a:pt x="7464" y="1740"/>
                  </a:lnTo>
                  <a:lnTo>
                    <a:pt x="7464" y="1680"/>
                  </a:lnTo>
                  <a:lnTo>
                    <a:pt x="7464" y="1660"/>
                  </a:lnTo>
                  <a:lnTo>
                    <a:pt x="7464" y="1680"/>
                  </a:lnTo>
                  <a:lnTo>
                    <a:pt x="7464" y="1760"/>
                  </a:lnTo>
                  <a:lnTo>
                    <a:pt x="7464" y="1860"/>
                  </a:lnTo>
                  <a:lnTo>
                    <a:pt x="7464" y="1980"/>
                  </a:lnTo>
                  <a:lnTo>
                    <a:pt x="7464" y="2080"/>
                  </a:lnTo>
                  <a:lnTo>
                    <a:pt x="7464" y="2200"/>
                  </a:lnTo>
                  <a:lnTo>
                    <a:pt x="7464" y="2280"/>
                  </a:lnTo>
                  <a:lnTo>
                    <a:pt x="7464" y="2320"/>
                  </a:lnTo>
                  <a:lnTo>
                    <a:pt x="7464" y="2320"/>
                  </a:lnTo>
                  <a:lnTo>
                    <a:pt x="7464" y="2320"/>
                  </a:lnTo>
                  <a:lnTo>
                    <a:pt x="7464" y="2280"/>
                  </a:lnTo>
                  <a:lnTo>
                    <a:pt x="7464" y="2240"/>
                  </a:lnTo>
                  <a:lnTo>
                    <a:pt x="7464" y="2120"/>
                  </a:lnTo>
                  <a:lnTo>
                    <a:pt x="7464" y="1980"/>
                  </a:lnTo>
                  <a:lnTo>
                    <a:pt x="7464" y="1900"/>
                  </a:lnTo>
                  <a:lnTo>
                    <a:pt x="7464" y="1800"/>
                  </a:lnTo>
                  <a:lnTo>
                    <a:pt x="7464" y="1580"/>
                  </a:lnTo>
                  <a:lnTo>
                    <a:pt x="7464" y="1480"/>
                  </a:lnTo>
                  <a:lnTo>
                    <a:pt x="7464" y="1400"/>
                  </a:lnTo>
                  <a:lnTo>
                    <a:pt x="7464" y="1340"/>
                  </a:lnTo>
                  <a:lnTo>
                    <a:pt x="7464" y="1320"/>
                  </a:lnTo>
                  <a:lnTo>
                    <a:pt x="7464" y="1340"/>
                  </a:lnTo>
                  <a:lnTo>
                    <a:pt x="7464" y="1400"/>
                  </a:lnTo>
                  <a:lnTo>
                    <a:pt x="7464" y="1480"/>
                  </a:lnTo>
                  <a:lnTo>
                    <a:pt x="7464" y="1580"/>
                  </a:lnTo>
                  <a:lnTo>
                    <a:pt x="7464" y="1800"/>
                  </a:lnTo>
                  <a:lnTo>
                    <a:pt x="7464" y="1900"/>
                  </a:lnTo>
                  <a:lnTo>
                    <a:pt x="7464" y="1980"/>
                  </a:lnTo>
                  <a:lnTo>
                    <a:pt x="7464" y="2100"/>
                  </a:lnTo>
                  <a:lnTo>
                    <a:pt x="7464" y="2200"/>
                  </a:lnTo>
                  <a:lnTo>
                    <a:pt x="7484" y="2260"/>
                  </a:lnTo>
                  <a:lnTo>
                    <a:pt x="7484" y="2320"/>
                  </a:lnTo>
                  <a:lnTo>
                    <a:pt x="7484" y="2320"/>
                  </a:lnTo>
                  <a:lnTo>
                    <a:pt x="7484" y="2320"/>
                  </a:lnTo>
                  <a:lnTo>
                    <a:pt x="7484" y="2300"/>
                  </a:lnTo>
                  <a:lnTo>
                    <a:pt x="7484" y="2260"/>
                  </a:lnTo>
                  <a:lnTo>
                    <a:pt x="7484" y="2140"/>
                  </a:lnTo>
                  <a:lnTo>
                    <a:pt x="7484" y="2040"/>
                  </a:lnTo>
                  <a:lnTo>
                    <a:pt x="7484" y="2000"/>
                  </a:lnTo>
                  <a:lnTo>
                    <a:pt x="7484" y="1980"/>
                  </a:lnTo>
                  <a:lnTo>
                    <a:pt x="7484" y="1980"/>
                  </a:lnTo>
                  <a:lnTo>
                    <a:pt x="7504" y="1980"/>
                  </a:lnTo>
                  <a:lnTo>
                    <a:pt x="7504" y="2040"/>
                  </a:lnTo>
                  <a:lnTo>
                    <a:pt x="7504" y="2120"/>
                  </a:lnTo>
                  <a:lnTo>
                    <a:pt x="7504" y="2220"/>
                  </a:lnTo>
                  <a:lnTo>
                    <a:pt x="7504" y="2320"/>
                  </a:lnTo>
                  <a:lnTo>
                    <a:pt x="7504" y="2420"/>
                  </a:lnTo>
                  <a:lnTo>
                    <a:pt x="7504" y="2540"/>
                  </a:lnTo>
                  <a:lnTo>
                    <a:pt x="7504" y="2600"/>
                  </a:lnTo>
                  <a:lnTo>
                    <a:pt x="7504" y="2620"/>
                  </a:lnTo>
                  <a:lnTo>
                    <a:pt x="7504" y="2640"/>
                  </a:lnTo>
                  <a:lnTo>
                    <a:pt x="7504" y="2640"/>
                  </a:lnTo>
                  <a:lnTo>
                    <a:pt x="7504" y="2600"/>
                  </a:lnTo>
                  <a:lnTo>
                    <a:pt x="7504" y="2520"/>
                  </a:lnTo>
                  <a:lnTo>
                    <a:pt x="7504" y="2440"/>
                  </a:lnTo>
                  <a:lnTo>
                    <a:pt x="7504" y="2340"/>
                  </a:lnTo>
                  <a:lnTo>
                    <a:pt x="7504" y="2220"/>
                  </a:lnTo>
                  <a:lnTo>
                    <a:pt x="7504" y="2120"/>
                  </a:lnTo>
                  <a:lnTo>
                    <a:pt x="7504" y="2040"/>
                  </a:lnTo>
                  <a:lnTo>
                    <a:pt x="7504" y="1980"/>
                  </a:lnTo>
                  <a:lnTo>
                    <a:pt x="7504" y="1980"/>
                  </a:lnTo>
                  <a:lnTo>
                    <a:pt x="7504" y="1920"/>
                  </a:lnTo>
                  <a:lnTo>
                    <a:pt x="7504" y="1840"/>
                  </a:lnTo>
                  <a:lnTo>
                    <a:pt x="7504" y="1740"/>
                  </a:lnTo>
                  <a:lnTo>
                    <a:pt x="7504" y="1620"/>
                  </a:lnTo>
                  <a:lnTo>
                    <a:pt x="7524" y="1520"/>
                  </a:lnTo>
                  <a:lnTo>
                    <a:pt x="7524" y="1420"/>
                  </a:lnTo>
                  <a:lnTo>
                    <a:pt x="7524" y="1360"/>
                  </a:lnTo>
                  <a:lnTo>
                    <a:pt x="7524" y="1320"/>
                  </a:lnTo>
                  <a:lnTo>
                    <a:pt x="7524" y="1320"/>
                  </a:lnTo>
                  <a:lnTo>
                    <a:pt x="7524" y="1340"/>
                  </a:lnTo>
                  <a:lnTo>
                    <a:pt x="7524" y="1360"/>
                  </a:lnTo>
                  <a:lnTo>
                    <a:pt x="7524" y="1420"/>
                  </a:lnTo>
                  <a:lnTo>
                    <a:pt x="7524" y="1520"/>
                  </a:lnTo>
                  <a:lnTo>
                    <a:pt x="7524" y="1660"/>
                  </a:lnTo>
                  <a:lnTo>
                    <a:pt x="7524" y="1760"/>
                  </a:lnTo>
                  <a:lnTo>
                    <a:pt x="7524" y="1880"/>
                  </a:lnTo>
                  <a:lnTo>
                    <a:pt x="7524" y="2020"/>
                  </a:lnTo>
                  <a:lnTo>
                    <a:pt x="7524" y="2180"/>
                  </a:lnTo>
                  <a:lnTo>
                    <a:pt x="7524" y="2320"/>
                  </a:lnTo>
                  <a:lnTo>
                    <a:pt x="7524" y="2440"/>
                  </a:lnTo>
                  <a:lnTo>
                    <a:pt x="7524" y="2560"/>
                  </a:lnTo>
                  <a:lnTo>
                    <a:pt x="7524" y="2640"/>
                  </a:lnTo>
                  <a:lnTo>
                    <a:pt x="7524" y="2640"/>
                  </a:lnTo>
                  <a:lnTo>
                    <a:pt x="7524" y="2620"/>
                  </a:lnTo>
                  <a:lnTo>
                    <a:pt x="7524" y="2560"/>
                  </a:lnTo>
                  <a:lnTo>
                    <a:pt x="7524" y="2460"/>
                  </a:lnTo>
                  <a:lnTo>
                    <a:pt x="7543" y="2360"/>
                  </a:lnTo>
                  <a:lnTo>
                    <a:pt x="7543" y="2340"/>
                  </a:lnTo>
                  <a:lnTo>
                    <a:pt x="7543" y="2320"/>
                  </a:lnTo>
                  <a:lnTo>
                    <a:pt x="7543" y="2340"/>
                  </a:lnTo>
                  <a:lnTo>
                    <a:pt x="7543" y="2360"/>
                  </a:lnTo>
                  <a:lnTo>
                    <a:pt x="7543" y="2460"/>
                  </a:lnTo>
                  <a:lnTo>
                    <a:pt x="7543" y="2560"/>
                  </a:lnTo>
                  <a:lnTo>
                    <a:pt x="7543" y="2620"/>
                  </a:lnTo>
                  <a:lnTo>
                    <a:pt x="7543" y="2640"/>
                  </a:lnTo>
                  <a:lnTo>
                    <a:pt x="7543" y="2640"/>
                  </a:lnTo>
                  <a:lnTo>
                    <a:pt x="7543" y="2640"/>
                  </a:lnTo>
                  <a:lnTo>
                    <a:pt x="7543" y="2600"/>
                  </a:lnTo>
                  <a:lnTo>
                    <a:pt x="7543" y="2520"/>
                  </a:lnTo>
                  <a:lnTo>
                    <a:pt x="7543" y="2420"/>
                  </a:lnTo>
                  <a:lnTo>
                    <a:pt x="7543" y="2320"/>
                  </a:lnTo>
                  <a:lnTo>
                    <a:pt x="7543" y="2240"/>
                  </a:lnTo>
                  <a:lnTo>
                    <a:pt x="7543" y="2160"/>
                  </a:lnTo>
                  <a:lnTo>
                    <a:pt x="7543" y="1980"/>
                  </a:lnTo>
                  <a:lnTo>
                    <a:pt x="7563" y="1780"/>
                  </a:lnTo>
                  <a:lnTo>
                    <a:pt x="7563" y="1720"/>
                  </a:lnTo>
                  <a:lnTo>
                    <a:pt x="7563" y="1660"/>
                  </a:lnTo>
                  <a:lnTo>
                    <a:pt x="7563" y="1660"/>
                  </a:lnTo>
                  <a:lnTo>
                    <a:pt x="7563" y="1680"/>
                  </a:lnTo>
                  <a:lnTo>
                    <a:pt x="7563" y="1720"/>
                  </a:lnTo>
                  <a:lnTo>
                    <a:pt x="7563" y="1820"/>
                  </a:lnTo>
                  <a:lnTo>
                    <a:pt x="7563" y="1920"/>
                  </a:lnTo>
                  <a:lnTo>
                    <a:pt x="7563" y="1960"/>
                  </a:lnTo>
                  <a:lnTo>
                    <a:pt x="7563" y="1980"/>
                  </a:lnTo>
                  <a:lnTo>
                    <a:pt x="7563" y="1980"/>
                  </a:lnTo>
                  <a:lnTo>
                    <a:pt x="7563" y="1980"/>
                  </a:lnTo>
                  <a:lnTo>
                    <a:pt x="7583" y="1980"/>
                  </a:lnTo>
                  <a:lnTo>
                    <a:pt x="7583" y="1980"/>
                  </a:lnTo>
                  <a:lnTo>
                    <a:pt x="7583" y="1980"/>
                  </a:lnTo>
                  <a:lnTo>
                    <a:pt x="7583" y="2040"/>
                  </a:lnTo>
                  <a:lnTo>
                    <a:pt x="7583" y="2120"/>
                  </a:lnTo>
                  <a:lnTo>
                    <a:pt x="7583" y="2220"/>
                  </a:lnTo>
                  <a:lnTo>
                    <a:pt x="7583" y="2320"/>
                  </a:lnTo>
                  <a:lnTo>
                    <a:pt x="7583" y="2360"/>
                  </a:lnTo>
                  <a:lnTo>
                    <a:pt x="7583" y="2440"/>
                  </a:lnTo>
                  <a:lnTo>
                    <a:pt x="7583" y="2560"/>
                  </a:lnTo>
                  <a:lnTo>
                    <a:pt x="7583" y="2620"/>
                  </a:lnTo>
                  <a:lnTo>
                    <a:pt x="7583" y="2660"/>
                  </a:lnTo>
                  <a:lnTo>
                    <a:pt x="7583" y="2660"/>
                  </a:lnTo>
                  <a:lnTo>
                    <a:pt x="7583" y="2640"/>
                  </a:lnTo>
                  <a:lnTo>
                    <a:pt x="7583" y="2620"/>
                  </a:lnTo>
                  <a:lnTo>
                    <a:pt x="7583" y="2560"/>
                  </a:lnTo>
                  <a:lnTo>
                    <a:pt x="7583" y="2440"/>
                  </a:lnTo>
                  <a:lnTo>
                    <a:pt x="7583" y="2280"/>
                  </a:lnTo>
                  <a:lnTo>
                    <a:pt x="7583" y="2100"/>
                  </a:lnTo>
                  <a:lnTo>
                    <a:pt x="7603" y="1940"/>
                  </a:lnTo>
                  <a:lnTo>
                    <a:pt x="7603" y="1800"/>
                  </a:lnTo>
                  <a:lnTo>
                    <a:pt x="7603" y="1740"/>
                  </a:lnTo>
                  <a:lnTo>
                    <a:pt x="7603" y="1700"/>
                  </a:lnTo>
                  <a:lnTo>
                    <a:pt x="7603" y="1660"/>
                  </a:lnTo>
                  <a:lnTo>
                    <a:pt x="7603" y="1660"/>
                  </a:lnTo>
                  <a:lnTo>
                    <a:pt x="7603" y="1680"/>
                  </a:lnTo>
                  <a:lnTo>
                    <a:pt x="7603" y="1700"/>
                  </a:lnTo>
                  <a:lnTo>
                    <a:pt x="7603" y="1760"/>
                  </a:lnTo>
                  <a:lnTo>
                    <a:pt x="7603" y="1820"/>
                  </a:lnTo>
                  <a:lnTo>
                    <a:pt x="7603" y="2000"/>
                  </a:lnTo>
                  <a:lnTo>
                    <a:pt x="7603" y="2200"/>
                  </a:lnTo>
                  <a:lnTo>
                    <a:pt x="7603" y="2380"/>
                  </a:lnTo>
                  <a:lnTo>
                    <a:pt x="7603" y="2540"/>
                  </a:lnTo>
                  <a:lnTo>
                    <a:pt x="7603" y="2600"/>
                  </a:lnTo>
                  <a:lnTo>
                    <a:pt x="7603" y="2640"/>
                  </a:lnTo>
                  <a:lnTo>
                    <a:pt x="7603" y="2640"/>
                  </a:lnTo>
                  <a:lnTo>
                    <a:pt x="7603" y="2640"/>
                  </a:lnTo>
                  <a:lnTo>
                    <a:pt x="7603" y="2600"/>
                  </a:lnTo>
                  <a:lnTo>
                    <a:pt x="7603" y="2540"/>
                  </a:lnTo>
                  <a:lnTo>
                    <a:pt x="7603" y="2440"/>
                  </a:lnTo>
                  <a:lnTo>
                    <a:pt x="7603" y="2340"/>
                  </a:lnTo>
                  <a:lnTo>
                    <a:pt x="7603" y="2220"/>
                  </a:lnTo>
                  <a:lnTo>
                    <a:pt x="7603" y="2080"/>
                  </a:lnTo>
                  <a:lnTo>
                    <a:pt x="7603" y="1780"/>
                  </a:lnTo>
                  <a:lnTo>
                    <a:pt x="7603" y="1500"/>
                  </a:lnTo>
                  <a:lnTo>
                    <a:pt x="7603" y="1360"/>
                  </a:lnTo>
                  <a:lnTo>
                    <a:pt x="7603" y="1240"/>
                  </a:lnTo>
                  <a:lnTo>
                    <a:pt x="7603" y="1140"/>
                  </a:lnTo>
                  <a:lnTo>
                    <a:pt x="7603" y="1060"/>
                  </a:lnTo>
                  <a:lnTo>
                    <a:pt x="7603" y="1000"/>
                  </a:lnTo>
                  <a:lnTo>
                    <a:pt x="7603" y="980"/>
                  </a:lnTo>
                  <a:lnTo>
                    <a:pt x="7603" y="980"/>
                  </a:lnTo>
                  <a:lnTo>
                    <a:pt x="7603" y="1020"/>
                  </a:lnTo>
                  <a:lnTo>
                    <a:pt x="7603" y="1060"/>
                  </a:lnTo>
                  <a:lnTo>
                    <a:pt x="7603" y="1140"/>
                  </a:lnTo>
                  <a:lnTo>
                    <a:pt x="7603" y="1220"/>
                  </a:lnTo>
                  <a:lnTo>
                    <a:pt x="7603" y="1320"/>
                  </a:lnTo>
                  <a:lnTo>
                    <a:pt x="7603" y="1540"/>
                  </a:lnTo>
                  <a:lnTo>
                    <a:pt x="7603" y="1780"/>
                  </a:lnTo>
                  <a:lnTo>
                    <a:pt x="7603" y="2000"/>
                  </a:lnTo>
                  <a:lnTo>
                    <a:pt x="7603" y="2100"/>
                  </a:lnTo>
                  <a:lnTo>
                    <a:pt x="7603" y="2200"/>
                  </a:lnTo>
                  <a:lnTo>
                    <a:pt x="7603" y="2260"/>
                  </a:lnTo>
                  <a:lnTo>
                    <a:pt x="7603" y="2320"/>
                  </a:lnTo>
                  <a:lnTo>
                    <a:pt x="7603" y="2320"/>
                  </a:lnTo>
                  <a:lnTo>
                    <a:pt x="7623" y="2320"/>
                  </a:lnTo>
                  <a:lnTo>
                    <a:pt x="7623" y="2340"/>
                  </a:lnTo>
                  <a:lnTo>
                    <a:pt x="7623" y="2400"/>
                  </a:lnTo>
                  <a:lnTo>
                    <a:pt x="7623" y="2500"/>
                  </a:lnTo>
                  <a:lnTo>
                    <a:pt x="7623" y="2600"/>
                  </a:lnTo>
                  <a:lnTo>
                    <a:pt x="7623" y="2620"/>
                  </a:lnTo>
                  <a:lnTo>
                    <a:pt x="7623" y="2640"/>
                  </a:lnTo>
                  <a:lnTo>
                    <a:pt x="7623" y="2620"/>
                  </a:lnTo>
                  <a:lnTo>
                    <a:pt x="7623" y="2580"/>
                  </a:lnTo>
                  <a:lnTo>
                    <a:pt x="7623" y="2540"/>
                  </a:lnTo>
                  <a:lnTo>
                    <a:pt x="7623" y="2480"/>
                  </a:lnTo>
                  <a:lnTo>
                    <a:pt x="7623" y="2360"/>
                  </a:lnTo>
                  <a:lnTo>
                    <a:pt x="7623" y="2340"/>
                  </a:lnTo>
                  <a:lnTo>
                    <a:pt x="7623" y="2320"/>
                  </a:lnTo>
                  <a:lnTo>
                    <a:pt x="7623" y="2340"/>
                  </a:lnTo>
                  <a:lnTo>
                    <a:pt x="7623" y="2360"/>
                  </a:lnTo>
                  <a:lnTo>
                    <a:pt x="7623" y="2460"/>
                  </a:lnTo>
                  <a:lnTo>
                    <a:pt x="7623" y="2560"/>
                  </a:lnTo>
                  <a:lnTo>
                    <a:pt x="7623" y="2620"/>
                  </a:lnTo>
                  <a:lnTo>
                    <a:pt x="7623" y="2640"/>
                  </a:lnTo>
                  <a:lnTo>
                    <a:pt x="7623" y="2640"/>
                  </a:lnTo>
                  <a:lnTo>
                    <a:pt x="7623" y="2620"/>
                  </a:lnTo>
                  <a:lnTo>
                    <a:pt x="7623" y="2560"/>
                  </a:lnTo>
                  <a:lnTo>
                    <a:pt x="7623" y="2460"/>
                  </a:lnTo>
                  <a:lnTo>
                    <a:pt x="7643" y="2360"/>
                  </a:lnTo>
                  <a:lnTo>
                    <a:pt x="7643" y="2340"/>
                  </a:lnTo>
                  <a:lnTo>
                    <a:pt x="7643" y="2320"/>
                  </a:lnTo>
                  <a:lnTo>
                    <a:pt x="7643" y="2340"/>
                  </a:lnTo>
                  <a:lnTo>
                    <a:pt x="7643" y="2360"/>
                  </a:lnTo>
                  <a:lnTo>
                    <a:pt x="7643" y="2460"/>
                  </a:lnTo>
                  <a:lnTo>
                    <a:pt x="7643" y="2560"/>
                  </a:lnTo>
                  <a:lnTo>
                    <a:pt x="7643" y="2620"/>
                  </a:lnTo>
                  <a:lnTo>
                    <a:pt x="7643" y="2640"/>
                  </a:lnTo>
                  <a:lnTo>
                    <a:pt x="7643" y="2640"/>
                  </a:lnTo>
                  <a:lnTo>
                    <a:pt x="7643" y="2640"/>
                  </a:lnTo>
                  <a:lnTo>
                    <a:pt x="7643" y="2580"/>
                  </a:lnTo>
                  <a:lnTo>
                    <a:pt x="7643" y="2500"/>
                  </a:lnTo>
                  <a:lnTo>
                    <a:pt x="7663" y="2400"/>
                  </a:lnTo>
                  <a:lnTo>
                    <a:pt x="7663" y="2320"/>
                  </a:lnTo>
                  <a:lnTo>
                    <a:pt x="7663" y="2280"/>
                  </a:lnTo>
                  <a:lnTo>
                    <a:pt x="7663" y="2220"/>
                  </a:lnTo>
                  <a:lnTo>
                    <a:pt x="7663" y="2080"/>
                  </a:lnTo>
                  <a:lnTo>
                    <a:pt x="7663" y="2040"/>
                  </a:lnTo>
                  <a:lnTo>
                    <a:pt x="7663" y="2000"/>
                  </a:lnTo>
                  <a:lnTo>
                    <a:pt x="7663" y="1980"/>
                  </a:lnTo>
                  <a:lnTo>
                    <a:pt x="7663" y="1980"/>
                  </a:lnTo>
                  <a:lnTo>
                    <a:pt x="7663" y="2020"/>
                  </a:lnTo>
                  <a:lnTo>
                    <a:pt x="7663" y="2100"/>
                  </a:lnTo>
                  <a:lnTo>
                    <a:pt x="7663" y="2220"/>
                  </a:lnTo>
                  <a:lnTo>
                    <a:pt x="7663" y="2320"/>
                  </a:lnTo>
                  <a:lnTo>
                    <a:pt x="7663" y="2440"/>
                  </a:lnTo>
                  <a:lnTo>
                    <a:pt x="7663" y="2540"/>
                  </a:lnTo>
                  <a:lnTo>
                    <a:pt x="7663" y="2620"/>
                  </a:lnTo>
                  <a:lnTo>
                    <a:pt x="7663" y="2640"/>
                  </a:lnTo>
                  <a:lnTo>
                    <a:pt x="7663" y="2640"/>
                  </a:lnTo>
                  <a:lnTo>
                    <a:pt x="7663" y="2620"/>
                  </a:lnTo>
                  <a:lnTo>
                    <a:pt x="7663" y="2540"/>
                  </a:lnTo>
                  <a:lnTo>
                    <a:pt x="7663" y="2440"/>
                  </a:lnTo>
                  <a:lnTo>
                    <a:pt x="7663" y="2300"/>
                  </a:lnTo>
                  <a:lnTo>
                    <a:pt x="7663" y="2180"/>
                  </a:lnTo>
                  <a:lnTo>
                    <a:pt x="7663" y="2080"/>
                  </a:lnTo>
                  <a:lnTo>
                    <a:pt x="7663" y="2000"/>
                  </a:lnTo>
                  <a:lnTo>
                    <a:pt x="7663" y="1980"/>
                  </a:lnTo>
                  <a:lnTo>
                    <a:pt x="7663" y="1980"/>
                  </a:lnTo>
                  <a:lnTo>
                    <a:pt x="7663" y="1980"/>
                  </a:lnTo>
                  <a:lnTo>
                    <a:pt x="7663" y="2000"/>
                  </a:lnTo>
                  <a:lnTo>
                    <a:pt x="7663" y="2080"/>
                  </a:lnTo>
                  <a:lnTo>
                    <a:pt x="7663" y="2180"/>
                  </a:lnTo>
                  <a:lnTo>
                    <a:pt x="7663" y="2300"/>
                  </a:lnTo>
                  <a:lnTo>
                    <a:pt x="7663" y="2440"/>
                  </a:lnTo>
                  <a:lnTo>
                    <a:pt x="7663" y="2540"/>
                  </a:lnTo>
                  <a:lnTo>
                    <a:pt x="7663" y="2620"/>
                  </a:lnTo>
                  <a:lnTo>
                    <a:pt x="7663" y="2640"/>
                  </a:lnTo>
                  <a:lnTo>
                    <a:pt x="7663" y="2640"/>
                  </a:lnTo>
                  <a:lnTo>
                    <a:pt x="7663" y="2640"/>
                  </a:lnTo>
                  <a:lnTo>
                    <a:pt x="7663" y="2620"/>
                  </a:lnTo>
                  <a:lnTo>
                    <a:pt x="7663" y="2540"/>
                  </a:lnTo>
                  <a:lnTo>
                    <a:pt x="7663" y="2440"/>
                  </a:lnTo>
                  <a:lnTo>
                    <a:pt x="7663" y="2300"/>
                  </a:lnTo>
                  <a:lnTo>
                    <a:pt x="7683" y="2180"/>
                  </a:lnTo>
                  <a:lnTo>
                    <a:pt x="7683" y="2080"/>
                  </a:lnTo>
                  <a:lnTo>
                    <a:pt x="7683" y="2000"/>
                  </a:lnTo>
                  <a:lnTo>
                    <a:pt x="7683" y="1980"/>
                  </a:lnTo>
                  <a:lnTo>
                    <a:pt x="7683" y="1980"/>
                  </a:lnTo>
                  <a:lnTo>
                    <a:pt x="7683" y="2000"/>
                  </a:lnTo>
                  <a:lnTo>
                    <a:pt x="7683" y="2060"/>
                  </a:lnTo>
                  <a:lnTo>
                    <a:pt x="7683" y="2160"/>
                  </a:lnTo>
                  <a:lnTo>
                    <a:pt x="7683" y="2260"/>
                  </a:lnTo>
                  <a:lnTo>
                    <a:pt x="7683" y="2380"/>
                  </a:lnTo>
                  <a:lnTo>
                    <a:pt x="7683" y="2500"/>
                  </a:lnTo>
                  <a:lnTo>
                    <a:pt x="7683" y="2580"/>
                  </a:lnTo>
                  <a:lnTo>
                    <a:pt x="7683" y="2640"/>
                  </a:lnTo>
                  <a:lnTo>
                    <a:pt x="7683" y="2640"/>
                  </a:lnTo>
                  <a:lnTo>
                    <a:pt x="7683" y="2620"/>
                  </a:lnTo>
                  <a:lnTo>
                    <a:pt x="7683" y="2580"/>
                  </a:lnTo>
                  <a:lnTo>
                    <a:pt x="7683" y="2480"/>
                  </a:lnTo>
                  <a:lnTo>
                    <a:pt x="7683" y="2380"/>
                  </a:lnTo>
                  <a:lnTo>
                    <a:pt x="7683" y="2340"/>
                  </a:lnTo>
                  <a:lnTo>
                    <a:pt x="7683" y="2320"/>
                  </a:lnTo>
                  <a:lnTo>
                    <a:pt x="7683" y="2320"/>
                  </a:lnTo>
                  <a:lnTo>
                    <a:pt x="7703" y="2320"/>
                  </a:lnTo>
                  <a:lnTo>
                    <a:pt x="7703" y="2340"/>
                  </a:lnTo>
                  <a:lnTo>
                    <a:pt x="7703" y="2380"/>
                  </a:lnTo>
                  <a:lnTo>
                    <a:pt x="7703" y="2480"/>
                  </a:lnTo>
                  <a:lnTo>
                    <a:pt x="7703" y="2580"/>
                  </a:lnTo>
                  <a:lnTo>
                    <a:pt x="7703" y="2620"/>
                  </a:lnTo>
                  <a:lnTo>
                    <a:pt x="7703" y="2640"/>
                  </a:lnTo>
                  <a:lnTo>
                    <a:pt x="7703" y="2640"/>
                  </a:lnTo>
                  <a:lnTo>
                    <a:pt x="7703" y="2640"/>
                  </a:lnTo>
                  <a:lnTo>
                    <a:pt x="7703" y="2640"/>
                  </a:lnTo>
                  <a:lnTo>
                    <a:pt x="7723" y="2640"/>
                  </a:lnTo>
                  <a:lnTo>
                    <a:pt x="7723" y="2620"/>
                  </a:lnTo>
                  <a:lnTo>
                    <a:pt x="7723" y="2580"/>
                  </a:lnTo>
                  <a:lnTo>
                    <a:pt x="7723" y="2480"/>
                  </a:lnTo>
                  <a:lnTo>
                    <a:pt x="7723" y="2380"/>
                  </a:lnTo>
                  <a:lnTo>
                    <a:pt x="7723" y="2340"/>
                  </a:lnTo>
                  <a:lnTo>
                    <a:pt x="7723" y="2320"/>
                  </a:lnTo>
                  <a:lnTo>
                    <a:pt x="7723" y="2320"/>
                  </a:lnTo>
                  <a:lnTo>
                    <a:pt x="7723" y="2280"/>
                  </a:lnTo>
                  <a:lnTo>
                    <a:pt x="7723" y="2240"/>
                  </a:lnTo>
                  <a:lnTo>
                    <a:pt x="7723" y="2120"/>
                  </a:lnTo>
                  <a:lnTo>
                    <a:pt x="7723" y="2020"/>
                  </a:lnTo>
                  <a:lnTo>
                    <a:pt x="7723" y="2000"/>
                  </a:lnTo>
                  <a:lnTo>
                    <a:pt x="7723" y="1980"/>
                  </a:lnTo>
                  <a:lnTo>
                    <a:pt x="7723" y="2000"/>
                  </a:lnTo>
                  <a:lnTo>
                    <a:pt x="7723" y="2020"/>
                  </a:lnTo>
                  <a:lnTo>
                    <a:pt x="7723" y="2100"/>
                  </a:lnTo>
                  <a:lnTo>
                    <a:pt x="7723" y="2220"/>
                  </a:lnTo>
                  <a:lnTo>
                    <a:pt x="7723" y="2320"/>
                  </a:lnTo>
                  <a:lnTo>
                    <a:pt x="7723" y="2400"/>
                  </a:lnTo>
                  <a:lnTo>
                    <a:pt x="7723" y="2500"/>
                  </a:lnTo>
                  <a:lnTo>
                    <a:pt x="7743" y="2580"/>
                  </a:lnTo>
                  <a:lnTo>
                    <a:pt x="7743" y="2640"/>
                  </a:lnTo>
                  <a:lnTo>
                    <a:pt x="7743" y="2640"/>
                  </a:lnTo>
                  <a:lnTo>
                    <a:pt x="7743" y="2640"/>
                  </a:lnTo>
                  <a:lnTo>
                    <a:pt x="7743" y="2640"/>
                  </a:lnTo>
                  <a:lnTo>
                    <a:pt x="7743" y="2640"/>
                  </a:lnTo>
                  <a:lnTo>
                    <a:pt x="7763" y="2640"/>
                  </a:lnTo>
                  <a:lnTo>
                    <a:pt x="7763" y="2640"/>
                  </a:lnTo>
                  <a:lnTo>
                    <a:pt x="7763" y="2580"/>
                  </a:lnTo>
                  <a:lnTo>
                    <a:pt x="7763" y="2500"/>
                  </a:lnTo>
                  <a:lnTo>
                    <a:pt x="7763" y="2400"/>
                  </a:lnTo>
                  <a:lnTo>
                    <a:pt x="7763" y="2320"/>
                  </a:lnTo>
                  <a:lnTo>
                    <a:pt x="7763" y="2220"/>
                  </a:lnTo>
                  <a:lnTo>
                    <a:pt x="7763" y="2100"/>
                  </a:lnTo>
                  <a:lnTo>
                    <a:pt x="7763" y="2020"/>
                  </a:lnTo>
                  <a:lnTo>
                    <a:pt x="7763" y="2000"/>
                  </a:lnTo>
                  <a:lnTo>
                    <a:pt x="7763" y="1980"/>
                  </a:lnTo>
                  <a:lnTo>
                    <a:pt x="7763" y="2000"/>
                  </a:lnTo>
                  <a:lnTo>
                    <a:pt x="7763" y="2020"/>
                  </a:lnTo>
                  <a:lnTo>
                    <a:pt x="7763" y="2100"/>
                  </a:lnTo>
                  <a:lnTo>
                    <a:pt x="7763" y="2220"/>
                  </a:lnTo>
                  <a:lnTo>
                    <a:pt x="7763" y="2320"/>
                  </a:lnTo>
                  <a:lnTo>
                    <a:pt x="7763" y="2400"/>
                  </a:lnTo>
                  <a:lnTo>
                    <a:pt x="7763" y="2500"/>
                  </a:lnTo>
                  <a:lnTo>
                    <a:pt x="7783" y="2580"/>
                  </a:lnTo>
                  <a:lnTo>
                    <a:pt x="7783" y="2640"/>
                  </a:lnTo>
                  <a:lnTo>
                    <a:pt x="7783" y="2640"/>
                  </a:lnTo>
                  <a:lnTo>
                    <a:pt x="7783" y="2640"/>
                  </a:lnTo>
                  <a:lnTo>
                    <a:pt x="7783" y="2620"/>
                  </a:lnTo>
                  <a:lnTo>
                    <a:pt x="7783" y="2580"/>
                  </a:lnTo>
                  <a:lnTo>
                    <a:pt x="7783" y="2480"/>
                  </a:lnTo>
                  <a:lnTo>
                    <a:pt x="7783" y="2380"/>
                  </a:lnTo>
                  <a:lnTo>
                    <a:pt x="7783" y="2340"/>
                  </a:lnTo>
                  <a:lnTo>
                    <a:pt x="7783" y="2320"/>
                  </a:lnTo>
                  <a:lnTo>
                    <a:pt x="7783" y="2320"/>
                  </a:lnTo>
                  <a:lnTo>
                    <a:pt x="7803" y="2320"/>
                  </a:lnTo>
                  <a:lnTo>
                    <a:pt x="7803" y="2340"/>
                  </a:lnTo>
                  <a:lnTo>
                    <a:pt x="7803" y="2380"/>
                  </a:lnTo>
                  <a:lnTo>
                    <a:pt x="7803" y="2480"/>
                  </a:lnTo>
                  <a:lnTo>
                    <a:pt x="7803" y="2580"/>
                  </a:lnTo>
                  <a:lnTo>
                    <a:pt x="7803" y="2620"/>
                  </a:lnTo>
                  <a:lnTo>
                    <a:pt x="7803" y="2640"/>
                  </a:lnTo>
                  <a:lnTo>
                    <a:pt x="7803" y="2640"/>
                  </a:lnTo>
                  <a:lnTo>
                    <a:pt x="7803" y="2620"/>
                  </a:lnTo>
                  <a:lnTo>
                    <a:pt x="7803" y="2560"/>
                  </a:lnTo>
                  <a:lnTo>
                    <a:pt x="7803" y="2460"/>
                  </a:lnTo>
                  <a:lnTo>
                    <a:pt x="7803" y="2360"/>
                  </a:lnTo>
                  <a:lnTo>
                    <a:pt x="7803" y="2340"/>
                  </a:lnTo>
                  <a:lnTo>
                    <a:pt x="7803" y="2320"/>
                  </a:lnTo>
                  <a:lnTo>
                    <a:pt x="7803" y="2340"/>
                  </a:lnTo>
                  <a:lnTo>
                    <a:pt x="7803" y="2360"/>
                  </a:lnTo>
                  <a:lnTo>
                    <a:pt x="7803" y="2420"/>
                  </a:lnTo>
                  <a:lnTo>
                    <a:pt x="7803" y="2480"/>
                  </a:lnTo>
                  <a:lnTo>
                    <a:pt x="7803" y="2580"/>
                  </a:lnTo>
                  <a:lnTo>
                    <a:pt x="7803" y="2620"/>
                  </a:lnTo>
                  <a:lnTo>
                    <a:pt x="7803" y="2640"/>
                  </a:lnTo>
                  <a:lnTo>
                    <a:pt x="7803" y="2620"/>
                  </a:lnTo>
                  <a:lnTo>
                    <a:pt x="7803" y="2580"/>
                  </a:lnTo>
                  <a:lnTo>
                    <a:pt x="7803" y="2540"/>
                  </a:lnTo>
                  <a:lnTo>
                    <a:pt x="7803" y="2480"/>
                  </a:lnTo>
                  <a:lnTo>
                    <a:pt x="7823" y="2360"/>
                  </a:lnTo>
                  <a:lnTo>
                    <a:pt x="7823" y="2340"/>
                  </a:lnTo>
                  <a:lnTo>
                    <a:pt x="7823" y="2320"/>
                  </a:lnTo>
                  <a:lnTo>
                    <a:pt x="7823" y="2340"/>
                  </a:lnTo>
                  <a:lnTo>
                    <a:pt x="7823" y="2360"/>
                  </a:lnTo>
                  <a:lnTo>
                    <a:pt x="7823" y="2460"/>
                  </a:lnTo>
                  <a:lnTo>
                    <a:pt x="7823" y="2560"/>
                  </a:lnTo>
                  <a:lnTo>
                    <a:pt x="7823" y="2620"/>
                  </a:lnTo>
                  <a:lnTo>
                    <a:pt x="7823" y="2640"/>
                  </a:lnTo>
                  <a:lnTo>
                    <a:pt x="7823" y="2640"/>
                  </a:lnTo>
                  <a:lnTo>
                    <a:pt x="7823" y="2640"/>
                  </a:lnTo>
                  <a:lnTo>
                    <a:pt x="7823" y="2640"/>
                  </a:lnTo>
                  <a:lnTo>
                    <a:pt x="7843" y="2640"/>
                  </a:lnTo>
                  <a:lnTo>
                    <a:pt x="7843" y="2620"/>
                  </a:lnTo>
                  <a:lnTo>
                    <a:pt x="7843" y="2560"/>
                  </a:lnTo>
                  <a:lnTo>
                    <a:pt x="7843" y="2460"/>
                  </a:lnTo>
                  <a:lnTo>
                    <a:pt x="7843" y="2360"/>
                  </a:lnTo>
                  <a:lnTo>
                    <a:pt x="7843" y="2340"/>
                  </a:lnTo>
                  <a:lnTo>
                    <a:pt x="7843" y="2320"/>
                  </a:lnTo>
                  <a:lnTo>
                    <a:pt x="7843" y="2340"/>
                  </a:lnTo>
                  <a:lnTo>
                    <a:pt x="7843" y="2360"/>
                  </a:lnTo>
                  <a:lnTo>
                    <a:pt x="7843" y="2460"/>
                  </a:lnTo>
                  <a:lnTo>
                    <a:pt x="7843" y="2560"/>
                  </a:lnTo>
                  <a:lnTo>
                    <a:pt x="7843" y="2620"/>
                  </a:lnTo>
                  <a:lnTo>
                    <a:pt x="7843" y="2640"/>
                  </a:lnTo>
                  <a:lnTo>
                    <a:pt x="7843" y="2640"/>
                  </a:lnTo>
                  <a:lnTo>
                    <a:pt x="7843" y="2620"/>
                  </a:lnTo>
                  <a:lnTo>
                    <a:pt x="7843" y="2560"/>
                  </a:lnTo>
                  <a:lnTo>
                    <a:pt x="7843" y="2460"/>
                  </a:lnTo>
                  <a:lnTo>
                    <a:pt x="7843" y="2360"/>
                  </a:lnTo>
                  <a:lnTo>
                    <a:pt x="7843" y="2340"/>
                  </a:lnTo>
                  <a:lnTo>
                    <a:pt x="7843" y="2320"/>
                  </a:lnTo>
                  <a:lnTo>
                    <a:pt x="7843" y="2340"/>
                  </a:lnTo>
                  <a:lnTo>
                    <a:pt x="7843" y="2360"/>
                  </a:lnTo>
                  <a:lnTo>
                    <a:pt x="7843" y="2420"/>
                  </a:lnTo>
                  <a:lnTo>
                    <a:pt x="7843" y="2480"/>
                  </a:lnTo>
                  <a:lnTo>
                    <a:pt x="7863" y="2580"/>
                  </a:lnTo>
                  <a:lnTo>
                    <a:pt x="7863" y="2620"/>
                  </a:lnTo>
                  <a:lnTo>
                    <a:pt x="7863" y="2640"/>
                  </a:lnTo>
                  <a:lnTo>
                    <a:pt x="7863" y="2620"/>
                  </a:lnTo>
                  <a:lnTo>
                    <a:pt x="7863" y="2600"/>
                  </a:lnTo>
                  <a:lnTo>
                    <a:pt x="7863" y="2500"/>
                  </a:lnTo>
                  <a:lnTo>
                    <a:pt x="7863" y="2400"/>
                  </a:lnTo>
                  <a:lnTo>
                    <a:pt x="7863" y="2340"/>
                  </a:lnTo>
                  <a:lnTo>
                    <a:pt x="7863" y="2320"/>
                  </a:lnTo>
                  <a:lnTo>
                    <a:pt x="7863" y="2320"/>
                  </a:lnTo>
                  <a:lnTo>
                    <a:pt x="7863" y="2340"/>
                  </a:lnTo>
                  <a:lnTo>
                    <a:pt x="7863" y="2380"/>
                  </a:lnTo>
                  <a:lnTo>
                    <a:pt x="7863" y="2480"/>
                  </a:lnTo>
                  <a:lnTo>
                    <a:pt x="7863" y="2580"/>
                  </a:lnTo>
                  <a:lnTo>
                    <a:pt x="7863" y="2620"/>
                  </a:lnTo>
                  <a:lnTo>
                    <a:pt x="7863" y="2640"/>
                  </a:lnTo>
                  <a:lnTo>
                    <a:pt x="7863" y="2640"/>
                  </a:lnTo>
                  <a:lnTo>
                    <a:pt x="7883" y="2640"/>
                  </a:lnTo>
                  <a:lnTo>
                    <a:pt x="7883" y="2640"/>
                  </a:lnTo>
                  <a:lnTo>
                    <a:pt x="7883" y="2620"/>
                  </a:lnTo>
                  <a:lnTo>
                    <a:pt x="7883" y="2560"/>
                  </a:lnTo>
                  <a:lnTo>
                    <a:pt x="7883" y="2460"/>
                  </a:lnTo>
                  <a:lnTo>
                    <a:pt x="7883" y="2360"/>
                  </a:lnTo>
                  <a:lnTo>
                    <a:pt x="7883" y="2340"/>
                  </a:lnTo>
                  <a:lnTo>
                    <a:pt x="7883" y="2320"/>
                  </a:lnTo>
                  <a:lnTo>
                    <a:pt x="7883" y="2340"/>
                  </a:lnTo>
                  <a:lnTo>
                    <a:pt x="7883" y="2360"/>
                  </a:lnTo>
                  <a:lnTo>
                    <a:pt x="7883" y="2460"/>
                  </a:lnTo>
                  <a:lnTo>
                    <a:pt x="7883" y="2560"/>
                  </a:lnTo>
                  <a:lnTo>
                    <a:pt x="7883" y="2620"/>
                  </a:lnTo>
                  <a:lnTo>
                    <a:pt x="7883" y="2640"/>
                  </a:lnTo>
                  <a:lnTo>
                    <a:pt x="7883" y="2640"/>
                  </a:lnTo>
                  <a:lnTo>
                    <a:pt x="7883" y="2640"/>
                  </a:lnTo>
                  <a:lnTo>
                    <a:pt x="7903" y="2640"/>
                  </a:lnTo>
                  <a:lnTo>
                    <a:pt x="7903" y="2640"/>
                  </a:lnTo>
                  <a:lnTo>
                    <a:pt x="7903" y="2620"/>
                  </a:lnTo>
                  <a:lnTo>
                    <a:pt x="7903" y="2560"/>
                  </a:lnTo>
                  <a:lnTo>
                    <a:pt x="7903" y="2460"/>
                  </a:lnTo>
                  <a:lnTo>
                    <a:pt x="7903" y="2360"/>
                  </a:lnTo>
                  <a:lnTo>
                    <a:pt x="7903" y="2340"/>
                  </a:lnTo>
                  <a:lnTo>
                    <a:pt x="7903" y="2320"/>
                  </a:lnTo>
                  <a:lnTo>
                    <a:pt x="7903" y="2340"/>
                  </a:lnTo>
                  <a:lnTo>
                    <a:pt x="7903" y="2360"/>
                  </a:lnTo>
                  <a:lnTo>
                    <a:pt x="7903" y="2420"/>
                  </a:lnTo>
                  <a:lnTo>
                    <a:pt x="7903" y="2480"/>
                  </a:lnTo>
                  <a:lnTo>
                    <a:pt x="7903" y="2580"/>
                  </a:lnTo>
                  <a:lnTo>
                    <a:pt x="7903" y="2620"/>
                  </a:lnTo>
                  <a:lnTo>
                    <a:pt x="7903" y="2640"/>
                  </a:lnTo>
                  <a:lnTo>
                    <a:pt x="7903" y="2620"/>
                  </a:lnTo>
                  <a:lnTo>
                    <a:pt x="7903" y="2600"/>
                  </a:lnTo>
                  <a:lnTo>
                    <a:pt x="7903" y="2500"/>
                  </a:lnTo>
                  <a:lnTo>
                    <a:pt x="7923" y="2400"/>
                  </a:lnTo>
                  <a:lnTo>
                    <a:pt x="7923" y="2340"/>
                  </a:lnTo>
                  <a:lnTo>
                    <a:pt x="7923" y="2320"/>
                  </a:lnTo>
                  <a:lnTo>
                    <a:pt x="7923" y="2320"/>
                  </a:lnTo>
                  <a:lnTo>
                    <a:pt x="7923" y="2340"/>
                  </a:lnTo>
                  <a:lnTo>
                    <a:pt x="7923" y="2380"/>
                  </a:lnTo>
                  <a:lnTo>
                    <a:pt x="7923" y="2480"/>
                  </a:lnTo>
                  <a:lnTo>
                    <a:pt x="7923" y="2580"/>
                  </a:lnTo>
                  <a:lnTo>
                    <a:pt x="7923" y="2620"/>
                  </a:lnTo>
                  <a:lnTo>
                    <a:pt x="7923" y="2640"/>
                  </a:lnTo>
                  <a:lnTo>
                    <a:pt x="7923" y="2640"/>
                  </a:lnTo>
                  <a:lnTo>
                    <a:pt x="7923" y="2620"/>
                  </a:lnTo>
                  <a:lnTo>
                    <a:pt x="7923" y="2560"/>
                  </a:lnTo>
                  <a:lnTo>
                    <a:pt x="7923" y="2460"/>
                  </a:lnTo>
                  <a:lnTo>
                    <a:pt x="7923" y="2360"/>
                  </a:lnTo>
                  <a:lnTo>
                    <a:pt x="7923" y="2340"/>
                  </a:lnTo>
                  <a:lnTo>
                    <a:pt x="7923" y="2320"/>
                  </a:lnTo>
                  <a:lnTo>
                    <a:pt x="7923" y="2340"/>
                  </a:lnTo>
                  <a:lnTo>
                    <a:pt x="7923" y="2360"/>
                  </a:lnTo>
                  <a:lnTo>
                    <a:pt x="7923" y="2460"/>
                  </a:lnTo>
                  <a:lnTo>
                    <a:pt x="7943" y="2560"/>
                  </a:lnTo>
                  <a:lnTo>
                    <a:pt x="7943" y="2620"/>
                  </a:lnTo>
                  <a:lnTo>
                    <a:pt x="7943" y="2640"/>
                  </a:lnTo>
                  <a:lnTo>
                    <a:pt x="7943" y="2640"/>
                  </a:lnTo>
                  <a:lnTo>
                    <a:pt x="7943" y="2640"/>
                  </a:lnTo>
                  <a:lnTo>
                    <a:pt x="7943" y="2580"/>
                  </a:lnTo>
                  <a:lnTo>
                    <a:pt x="7943" y="2500"/>
                  </a:lnTo>
                  <a:lnTo>
                    <a:pt x="7943" y="2380"/>
                  </a:lnTo>
                  <a:lnTo>
                    <a:pt x="7943" y="2260"/>
                  </a:lnTo>
                  <a:lnTo>
                    <a:pt x="7943" y="2160"/>
                  </a:lnTo>
                  <a:lnTo>
                    <a:pt x="7943" y="2060"/>
                  </a:lnTo>
                  <a:lnTo>
                    <a:pt x="7943" y="2000"/>
                  </a:lnTo>
                  <a:lnTo>
                    <a:pt x="7943" y="1980"/>
                  </a:lnTo>
                  <a:lnTo>
                    <a:pt x="7943" y="2000"/>
                  </a:lnTo>
                  <a:lnTo>
                    <a:pt x="7943" y="2060"/>
                  </a:lnTo>
                  <a:lnTo>
                    <a:pt x="7943" y="2160"/>
                  </a:lnTo>
                  <a:lnTo>
                    <a:pt x="7943" y="2260"/>
                  </a:lnTo>
                  <a:lnTo>
                    <a:pt x="7963" y="2380"/>
                  </a:lnTo>
                  <a:lnTo>
                    <a:pt x="7963" y="2500"/>
                  </a:lnTo>
                  <a:lnTo>
                    <a:pt x="7963" y="2580"/>
                  </a:lnTo>
                  <a:lnTo>
                    <a:pt x="7963" y="2640"/>
                  </a:lnTo>
                  <a:lnTo>
                    <a:pt x="7963" y="2640"/>
                  </a:lnTo>
                  <a:lnTo>
                    <a:pt x="7963" y="2620"/>
                  </a:lnTo>
                  <a:lnTo>
                    <a:pt x="7963" y="2560"/>
                  </a:lnTo>
                  <a:lnTo>
                    <a:pt x="7963" y="2460"/>
                  </a:lnTo>
                  <a:lnTo>
                    <a:pt x="7963" y="2360"/>
                  </a:lnTo>
                  <a:lnTo>
                    <a:pt x="7963" y="2340"/>
                  </a:lnTo>
                  <a:lnTo>
                    <a:pt x="7963" y="2320"/>
                  </a:lnTo>
                  <a:lnTo>
                    <a:pt x="7963" y="2340"/>
                  </a:lnTo>
                  <a:lnTo>
                    <a:pt x="7963" y="2360"/>
                  </a:lnTo>
                  <a:lnTo>
                    <a:pt x="7963" y="2460"/>
                  </a:lnTo>
                  <a:lnTo>
                    <a:pt x="7963" y="2560"/>
                  </a:lnTo>
                  <a:lnTo>
                    <a:pt x="7963" y="2620"/>
                  </a:lnTo>
                  <a:lnTo>
                    <a:pt x="7963" y="2640"/>
                  </a:lnTo>
                  <a:lnTo>
                    <a:pt x="7963" y="2640"/>
                  </a:lnTo>
                  <a:lnTo>
                    <a:pt x="7963" y="2640"/>
                  </a:lnTo>
                  <a:lnTo>
                    <a:pt x="7983" y="2640"/>
                  </a:lnTo>
                  <a:lnTo>
                    <a:pt x="7983" y="2640"/>
                  </a:lnTo>
                  <a:lnTo>
                    <a:pt x="7983" y="2640"/>
                  </a:lnTo>
                  <a:lnTo>
                    <a:pt x="7983" y="2640"/>
                  </a:lnTo>
                  <a:lnTo>
                    <a:pt x="7983" y="2640"/>
                  </a:lnTo>
                  <a:lnTo>
                    <a:pt x="8002" y="2640"/>
                  </a:lnTo>
                  <a:lnTo>
                    <a:pt x="8002" y="2620"/>
                  </a:lnTo>
                  <a:lnTo>
                    <a:pt x="8002" y="2560"/>
                  </a:lnTo>
                  <a:lnTo>
                    <a:pt x="8002" y="2460"/>
                  </a:lnTo>
                  <a:lnTo>
                    <a:pt x="8002" y="2360"/>
                  </a:lnTo>
                  <a:lnTo>
                    <a:pt x="8002" y="2340"/>
                  </a:lnTo>
                  <a:lnTo>
                    <a:pt x="8002" y="2320"/>
                  </a:lnTo>
                  <a:lnTo>
                    <a:pt x="8002" y="2340"/>
                  </a:lnTo>
                  <a:lnTo>
                    <a:pt x="8002" y="2360"/>
                  </a:lnTo>
                  <a:lnTo>
                    <a:pt x="8002" y="2460"/>
                  </a:lnTo>
                  <a:lnTo>
                    <a:pt x="8002" y="2560"/>
                  </a:lnTo>
                  <a:lnTo>
                    <a:pt x="8002" y="2620"/>
                  </a:lnTo>
                  <a:lnTo>
                    <a:pt x="8002" y="2640"/>
                  </a:lnTo>
                  <a:lnTo>
                    <a:pt x="8002" y="2640"/>
                  </a:lnTo>
                  <a:lnTo>
                    <a:pt x="8002" y="2640"/>
                  </a:lnTo>
                  <a:lnTo>
                    <a:pt x="8002" y="2640"/>
                  </a:lnTo>
                  <a:lnTo>
                    <a:pt x="8022" y="2640"/>
                  </a:lnTo>
                  <a:lnTo>
                    <a:pt x="8022" y="2620"/>
                  </a:lnTo>
                  <a:lnTo>
                    <a:pt x="8022" y="2560"/>
                  </a:lnTo>
                  <a:lnTo>
                    <a:pt x="8022" y="2460"/>
                  </a:lnTo>
                  <a:lnTo>
                    <a:pt x="8022" y="2360"/>
                  </a:lnTo>
                  <a:lnTo>
                    <a:pt x="8022" y="2340"/>
                  </a:lnTo>
                  <a:lnTo>
                    <a:pt x="8022" y="2320"/>
                  </a:lnTo>
                  <a:lnTo>
                    <a:pt x="8022" y="2340"/>
                  </a:lnTo>
                  <a:lnTo>
                    <a:pt x="8022" y="2360"/>
                  </a:lnTo>
                  <a:lnTo>
                    <a:pt x="8022" y="2460"/>
                  </a:lnTo>
                  <a:lnTo>
                    <a:pt x="8022" y="2560"/>
                  </a:lnTo>
                  <a:lnTo>
                    <a:pt x="8022" y="2620"/>
                  </a:lnTo>
                  <a:lnTo>
                    <a:pt x="8022" y="2640"/>
                  </a:lnTo>
                  <a:lnTo>
                    <a:pt x="8022" y="2640"/>
                  </a:lnTo>
                  <a:lnTo>
                    <a:pt x="8042" y="264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9994" name="Text Box 10"/>
            <p:cNvSpPr txBox="1">
              <a:spLocks noChangeArrowheads="1"/>
            </p:cNvSpPr>
            <p:nvPr/>
          </p:nvSpPr>
          <p:spPr bwMode="auto">
            <a:xfrm>
              <a:off x="336" y="3350"/>
              <a:ext cx="100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3815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45720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47625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49530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5410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5867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6324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6781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US" sz="2000" b="1"/>
                <a:t>Neural Impulses:</a:t>
              </a:r>
              <a:endParaRPr lang="en-US" sz="2800">
                <a:solidFill>
                  <a:srgbClr val="0000FF"/>
                </a:solidFill>
              </a:endParaRPr>
            </a:p>
          </p:txBody>
        </p:sp>
        <p:sp>
          <p:nvSpPr>
            <p:cNvPr id="809995" name="Text Box 11"/>
            <p:cNvSpPr txBox="1">
              <a:spLocks noChangeArrowheads="1"/>
            </p:cNvSpPr>
            <p:nvPr/>
          </p:nvSpPr>
          <p:spPr bwMode="auto">
            <a:xfrm>
              <a:off x="1584" y="2976"/>
              <a:ext cx="152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3815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45720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47625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49530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5410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5867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6324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6781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US" sz="2000" b="1" dirty="0"/>
                <a:t>Low Frequency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809996" name="Text Box 12"/>
            <p:cNvSpPr txBox="1">
              <a:spLocks noChangeArrowheads="1"/>
            </p:cNvSpPr>
            <p:nvPr/>
          </p:nvSpPr>
          <p:spPr bwMode="auto">
            <a:xfrm>
              <a:off x="3696" y="2976"/>
              <a:ext cx="154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3815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45720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47625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49530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5410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5867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6324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6781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US" sz="2000" b="1" dirty="0"/>
                <a:t>High Frequency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64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09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6552" y="1421904"/>
            <a:ext cx="8279904" cy="1143000"/>
          </a:xfrm>
        </p:spPr>
        <p:txBody>
          <a:bodyPr/>
          <a:lstStyle/>
          <a:p>
            <a:r>
              <a:rPr lang="en-US" sz="3200" dirty="0"/>
              <a:t>Place vs. Temporal Coding of Pure Tone Frequency in Auditory Nerve</a:t>
            </a:r>
          </a:p>
        </p:txBody>
      </p:sp>
      <p:pic>
        <p:nvPicPr>
          <p:cNvPr id="14" name="Picture 13" descr="Fig7.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83" y="3184875"/>
            <a:ext cx="8234387" cy="3619373"/>
          </a:xfrm>
          <a:prstGeom prst="rect">
            <a:avLst/>
          </a:prstGeom>
        </p:spPr>
      </p:pic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2181651" y="2627784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38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4572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4762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4953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410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5867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6324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6781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/>
            <a:r>
              <a:rPr lang="en-US" sz="2000" b="1" dirty="0"/>
              <a:t>Place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5996136" y="2627784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38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4572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4762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4953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410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5867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6324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6781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/>
            <a:r>
              <a:rPr lang="en-US" sz="2000" b="1" dirty="0"/>
              <a:t>Temporal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49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09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133872"/>
            <a:ext cx="9144000" cy="1143000"/>
          </a:xfrm>
        </p:spPr>
        <p:txBody>
          <a:bodyPr/>
          <a:lstStyle/>
          <a:p>
            <a:r>
              <a:rPr lang="en-US" sz="3600" dirty="0"/>
              <a:t>Frequency Discrimination for Pure Tones</a:t>
            </a:r>
            <a:endParaRPr lang="en-US" dirty="0"/>
          </a:p>
        </p:txBody>
      </p:sp>
      <p:pic>
        <p:nvPicPr>
          <p:cNvPr id="14" name="Picture 13" descr="Fig7.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95736"/>
            <a:ext cx="5877100" cy="4392488"/>
          </a:xfrm>
          <a:prstGeom prst="rect">
            <a:avLst/>
          </a:prstGeom>
        </p:spPr>
      </p:pic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4916016" y="2483768"/>
            <a:ext cx="16002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38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4572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4762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4953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410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5867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6324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6781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/>
            <a:r>
              <a:rPr lang="en-US" sz="2000" b="1" dirty="0"/>
              <a:t>Limit of phase locking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6341963" y="2509425"/>
            <a:ext cx="7687" cy="307068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6300192" y="6156176"/>
            <a:ext cx="284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Moore (1973, JASA 54, 610)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800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0" y="6308725"/>
            <a:ext cx="9144000" cy="5492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sz="2400" dirty="0"/>
          </a:p>
        </p:txBody>
      </p:sp>
      <p:sp>
        <p:nvSpPr>
          <p:cNvPr id="88985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cs typeface="+mj-cs"/>
              </a:rPr>
              <a:t>Place vs. Temporal Coding</a:t>
            </a:r>
            <a:endParaRPr lang="en-US" dirty="0">
              <a:cs typeface="+mj-cs"/>
            </a:endParaRPr>
          </a:p>
        </p:txBody>
      </p:sp>
      <p:sp>
        <p:nvSpPr>
          <p:cNvPr id="889859" name="Text Box 3"/>
          <p:cNvSpPr txBox="1">
            <a:spLocks noChangeArrowheads="1"/>
          </p:cNvSpPr>
          <p:nvPr/>
        </p:nvSpPr>
        <p:spPr bwMode="auto">
          <a:xfrm>
            <a:off x="533400" y="1981200"/>
            <a:ext cx="8382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5175" indent="-765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Frequency discrimination for pure tones below 5 kHz may be too good to be explained by a place code.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889862" name="Text Box 6"/>
          <p:cNvSpPr txBox="1">
            <a:spLocks noChangeArrowheads="1"/>
          </p:cNvSpPr>
          <p:nvPr/>
        </p:nvSpPr>
        <p:spPr bwMode="auto">
          <a:xfrm>
            <a:off x="533400" y="3484165"/>
            <a:ext cx="8382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5175" indent="-765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 dirty="0">
                <a:solidFill>
                  <a:srgbClr val="0000FF"/>
                </a:solidFill>
              </a:rPr>
              <a:t>Also, the sense of musical pitch is lost above 5 kHz. This coincides with the frequency limit of phase locking.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39552" y="5013176"/>
            <a:ext cx="83058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5175" indent="-765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 dirty="0">
                <a:solidFill>
                  <a:srgbClr val="800080"/>
                </a:solidFill>
              </a:rPr>
              <a:t>Many researchers think that the pitch of pure tones is coded temporally.</a:t>
            </a:r>
            <a:endParaRPr lang="en-US" sz="2800" dirty="0">
              <a:solidFill>
                <a:srgbClr val="CC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06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9859" grpId="0"/>
      <p:bldP spid="889862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754" name="Rectangle 2"/>
          <p:cNvSpPr>
            <a:spLocks noChangeArrowheads="1"/>
          </p:cNvSpPr>
          <p:nvPr/>
        </p:nvSpPr>
        <p:spPr bwMode="auto">
          <a:xfrm>
            <a:off x="457200" y="1905000"/>
            <a:ext cx="81534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n-cs"/>
              </a:rPr>
              <a:t>Pitch of Complex Tones</a:t>
            </a:r>
            <a:endParaRPr lang="en-US" sz="4400" dirty="0">
              <a:solidFill>
                <a:srgbClr val="0000DD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444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320E20-5C41-0D4D-85D6-9CE773DB9295}"/>
              </a:ext>
            </a:extLst>
          </p:cNvPr>
          <p:cNvSpPr/>
          <p:nvPr/>
        </p:nvSpPr>
        <p:spPr bwMode="auto">
          <a:xfrm>
            <a:off x="0" y="548680"/>
            <a:ext cx="539552" cy="158417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3" name="Picture 13" descr="Complex_Excitation">
            <a:extLst>
              <a:ext uri="{FF2B5EF4-FFF2-40B4-BE49-F238E27FC236}">
                <a16:creationId xmlns:a16="http://schemas.microsoft.com/office/drawing/2014/main" id="{BD27E1B1-D57F-484A-9B55-D48345CFF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16632"/>
            <a:ext cx="6444208" cy="67727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14">
            <a:extLst>
              <a:ext uri="{FF2B5EF4-FFF2-40B4-BE49-F238E27FC236}">
                <a16:creationId xmlns:a16="http://schemas.microsoft.com/office/drawing/2014/main" id="{41FF2C63-6FE1-FA47-813F-3B8FD31E5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780928"/>
            <a:ext cx="2376264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38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4572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4762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4953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410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5867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6324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6781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 b="1" dirty="0">
                <a:solidFill>
                  <a:srgbClr val="FF0000"/>
                </a:solidFill>
              </a:rPr>
              <a:t>Lower harmonics are separated out, i.e. </a:t>
            </a:r>
            <a:r>
              <a:rPr lang="en-US" sz="2000" b="1" i="1" dirty="0">
                <a:solidFill>
                  <a:srgbClr val="FF0000"/>
                </a:solidFill>
              </a:rPr>
              <a:t>“resolved,”</a:t>
            </a:r>
            <a:r>
              <a:rPr lang="en-US" sz="2000" b="1" dirty="0">
                <a:solidFill>
                  <a:srgbClr val="FF0000"/>
                </a:solidFill>
              </a:rPr>
              <a:t> and contribute more to pitch than the higher </a:t>
            </a:r>
            <a:r>
              <a:rPr lang="en-US" sz="2000" b="1" i="1" dirty="0">
                <a:solidFill>
                  <a:srgbClr val="FF0000"/>
                </a:solidFill>
              </a:rPr>
              <a:t>“unresolved”</a:t>
            </a:r>
            <a:r>
              <a:rPr lang="en-US" sz="2000" b="1" dirty="0">
                <a:solidFill>
                  <a:srgbClr val="FF0000"/>
                </a:solidFill>
              </a:rPr>
              <a:t> harmonics: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A6AACC-06A6-DC45-B53E-95C508E7A5D8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808856"/>
            <a:ext cx="2968995" cy="1828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Representation of Complex Tones</a:t>
            </a:r>
          </a:p>
        </p:txBody>
      </p:sp>
    </p:spTree>
    <p:extLst>
      <p:ext uri="{BB962C8B-B14F-4D97-AF65-F5344CB8AC3E}">
        <p14:creationId xmlns:p14="http://schemas.microsoft.com/office/powerpoint/2010/main" val="2703966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95462"/>
            <a:ext cx="8229600" cy="464185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Learning Outcomes</a:t>
            </a:r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Understand how pitch is defined, and what aspects of a sound determine its pitch</a:t>
            </a:r>
          </a:p>
          <a:p>
            <a:pPr lvl="1"/>
            <a:r>
              <a:rPr lang="en-GB" dirty="0"/>
              <a:t>Understand the place and temporal theories of the pitch of pure tones</a:t>
            </a:r>
          </a:p>
          <a:p>
            <a:pPr lvl="1"/>
            <a:r>
              <a:rPr lang="en-GB" dirty="0"/>
              <a:t>Understand the difference between resolved and unresolved harmonics, and the pattern recognition and temporal theories of the pitch of complex tones</a:t>
            </a:r>
          </a:p>
          <a:p>
            <a:pPr lvl="1"/>
            <a:r>
              <a:rPr lang="en-GB" dirty="0"/>
              <a:t>Understand how pitch may be represented in the central auditory system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3612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Fig7.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207369"/>
            <a:ext cx="5904656" cy="3606007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89856"/>
            <a:ext cx="7846640" cy="1143000"/>
          </a:xfrm>
        </p:spPr>
        <p:txBody>
          <a:bodyPr/>
          <a:lstStyle/>
          <a:p>
            <a:r>
              <a:rPr lang="en-US" sz="3600" dirty="0"/>
              <a:t>Pattern Recognition Models</a:t>
            </a:r>
            <a:endParaRPr lang="en-US" dirty="0"/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251520" y="1940640"/>
            <a:ext cx="86106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65175" indent="-7651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38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4572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4762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4953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410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5867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6324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6781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b="1" dirty="0">
                <a:solidFill>
                  <a:srgbClr val="FF0000"/>
                </a:solidFill>
              </a:rPr>
              <a:t>Pattern-recognition models assume that pitch is extracted from the </a:t>
            </a:r>
            <a:r>
              <a:rPr lang="en-US" sz="2400" b="1" i="1" dirty="0">
                <a:solidFill>
                  <a:srgbClr val="FF0000"/>
                </a:solidFill>
              </a:rPr>
              <a:t>pattern</a:t>
            </a:r>
            <a:r>
              <a:rPr lang="en-US" sz="2400" b="1" dirty="0">
                <a:solidFill>
                  <a:srgbClr val="FF0000"/>
                </a:solidFill>
              </a:rPr>
              <a:t> of the resolved harmonics across frequency, perhaps by a neural harmonic template: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012160" y="4791545"/>
            <a:ext cx="288032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65175" indent="-7651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38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4572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4762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4953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410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5867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6324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6781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0" hangingPunct="0"/>
            <a:r>
              <a:rPr lang="en-US" sz="2000" b="1" dirty="0">
                <a:solidFill>
                  <a:srgbClr val="000000"/>
                </a:solidFill>
              </a:rPr>
              <a:t>(Note that the </a:t>
            </a:r>
            <a:r>
              <a:rPr lang="en-US" sz="2000" b="1" i="1" dirty="0">
                <a:solidFill>
                  <a:srgbClr val="000000"/>
                </a:solidFill>
              </a:rPr>
              <a:t>frequencies</a:t>
            </a:r>
            <a:r>
              <a:rPr lang="en-US" sz="2000" b="1" dirty="0">
                <a:solidFill>
                  <a:srgbClr val="000000"/>
                </a:solidFill>
              </a:rPr>
              <a:t> of the resolved harmonics could be coded by a place or by a temporal representation)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7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0" y="-99392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93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80728"/>
            <a:ext cx="7772400" cy="1143000"/>
          </a:xfrm>
        </p:spPr>
        <p:txBody>
          <a:bodyPr/>
          <a:lstStyle/>
          <a:p>
            <a:r>
              <a:rPr lang="en-US" sz="3600" dirty="0"/>
              <a:t>Temporal Models</a:t>
            </a:r>
            <a:endParaRPr lang="en-US" dirty="0"/>
          </a:p>
        </p:txBody>
      </p:sp>
      <p:pic>
        <p:nvPicPr>
          <p:cNvPr id="893956" name="Picture 4" descr="Complex_spik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39641"/>
            <a:ext cx="7778750" cy="3762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1889448"/>
            <a:ext cx="83820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5175" indent="-7651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38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4572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4762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4953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410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5867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6324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6781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b="1" dirty="0">
                <a:solidFill>
                  <a:srgbClr val="FF0000"/>
                </a:solidFill>
              </a:rPr>
              <a:t>Modern temporal models assume that pitch is extracted from the phase-locked neural firing across characteristic frequency: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89856"/>
            <a:ext cx="7846640" cy="1143000"/>
          </a:xfrm>
        </p:spPr>
        <p:txBody>
          <a:bodyPr/>
          <a:lstStyle/>
          <a:p>
            <a:r>
              <a:rPr lang="en-US" sz="3600" dirty="0"/>
              <a:t>Resolved vs. Unresolved Harmonics</a:t>
            </a:r>
            <a:endParaRPr lang="en-US" dirty="0"/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533400" y="2084656"/>
            <a:ext cx="838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5175" indent="-7651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38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4572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4762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4953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410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5867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6324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6781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b="1" dirty="0">
                <a:solidFill>
                  <a:srgbClr val="FF0000"/>
                </a:solidFill>
              </a:rPr>
              <a:t>Resolved harmonics produce a stronger representation of pitch:</a:t>
            </a: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19672" y="3086128"/>
            <a:ext cx="5904656" cy="3871264"/>
            <a:chOff x="1619672" y="2366048"/>
            <a:chExt cx="5904656" cy="3871264"/>
          </a:xfrm>
        </p:grpSpPr>
        <p:pic>
          <p:nvPicPr>
            <p:cNvPr id="11" name="Picture 10" descr="Fig7.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2366048"/>
              <a:ext cx="5904656" cy="3871264"/>
            </a:xfrm>
            <a:prstGeom prst="rect">
              <a:avLst/>
            </a:prstGeom>
          </p:spPr>
        </p:pic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2555776" y="3933056"/>
              <a:ext cx="16002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3815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45720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47625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49530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5410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5867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6324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6781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US" sz="2000" b="1" dirty="0"/>
                <a:t>Resolved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4499992" y="2852936"/>
              <a:ext cx="16002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3815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45720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47625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49530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5410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5867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6324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6781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US" sz="2000" b="1" dirty="0"/>
                <a:t>Unresolved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020272" y="4581128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Houtsma</a:t>
            </a:r>
            <a:r>
              <a:rPr lang="en-US" dirty="0"/>
              <a:t> and </a:t>
            </a:r>
            <a:r>
              <a:rPr lang="en-US" dirty="0" err="1"/>
              <a:t>Smurzynski</a:t>
            </a:r>
            <a:r>
              <a:rPr lang="en-US" dirty="0"/>
              <a:t> (1990, JASA 87, 304)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7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061864"/>
            <a:ext cx="7846640" cy="1143000"/>
          </a:xfrm>
        </p:spPr>
        <p:txBody>
          <a:bodyPr/>
          <a:lstStyle/>
          <a:p>
            <a:r>
              <a:rPr lang="en-US" sz="3600" dirty="0"/>
              <a:t>Dominant Region</a:t>
            </a:r>
            <a:endParaRPr lang="en-US" dirty="0"/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533400" y="1972551"/>
            <a:ext cx="838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5175" indent="-7651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38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4572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4762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4953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410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5867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6324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6781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b="1" dirty="0">
                <a:solidFill>
                  <a:srgbClr val="FF0000"/>
                </a:solidFill>
              </a:rPr>
              <a:t>Low-numbered resolved harmonics contribute more to pitch than do higher harmonics: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14" name="Picture 13" descr="Fig7.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57" y="2764639"/>
            <a:ext cx="5250539" cy="41207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20272" y="4521894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Moore et al. (1985, JASA 77, 1853)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74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0" y="6308725"/>
            <a:ext cx="9144000" cy="5492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8985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cs typeface="+mj-cs"/>
              </a:rPr>
              <a:t>Pattern Recognition vs. Temporal Models</a:t>
            </a:r>
            <a:endParaRPr lang="en-US" dirty="0">
              <a:cs typeface="+mj-cs"/>
            </a:endParaRPr>
          </a:p>
        </p:txBody>
      </p:sp>
      <p:sp>
        <p:nvSpPr>
          <p:cNvPr id="889859" name="Text Box 3"/>
          <p:cNvSpPr txBox="1">
            <a:spLocks noChangeArrowheads="1"/>
          </p:cNvSpPr>
          <p:nvPr/>
        </p:nvSpPr>
        <p:spPr bwMode="auto">
          <a:xfrm>
            <a:off x="533400" y="1916832"/>
            <a:ext cx="83820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5175" indent="-765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Resolved harmonics have a much stronger influence on pitch than do unresolved harmonics – support for pattern recognition.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89860" name="Text Box 4"/>
          <p:cNvSpPr txBox="1">
            <a:spLocks noChangeArrowheads="1"/>
          </p:cNvSpPr>
          <p:nvPr/>
        </p:nvSpPr>
        <p:spPr bwMode="auto">
          <a:xfrm>
            <a:off x="533400" y="4869160"/>
            <a:ext cx="83058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5175" indent="-765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800080"/>
                </a:solidFill>
              </a:rPr>
              <a:t>Over last twenty years or so, temporal models that combine information from resolved and unresolved harmonics have held sway, however…</a:t>
            </a:r>
            <a:endParaRPr lang="en-US" dirty="0">
              <a:solidFill>
                <a:srgbClr val="CC0066"/>
              </a:solidFill>
            </a:endParaRPr>
          </a:p>
        </p:txBody>
      </p:sp>
      <p:sp>
        <p:nvSpPr>
          <p:cNvPr id="889862" name="Text Box 6"/>
          <p:cNvSpPr txBox="1">
            <a:spLocks noChangeArrowheads="1"/>
          </p:cNvSpPr>
          <p:nvPr/>
        </p:nvSpPr>
        <p:spPr bwMode="auto">
          <a:xfrm>
            <a:off x="533400" y="3165936"/>
            <a:ext cx="83820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5175" indent="-765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</a:rPr>
              <a:t>But a clear musical pitch can be obtained from unresolved harmonics only, suggesting</a:t>
            </a:r>
            <a:r>
              <a:rPr lang="en-US" sz="2800" b="1" dirty="0">
                <a:solidFill>
                  <a:srgbClr val="0000FF"/>
                </a:solidFill>
              </a:rPr>
              <a:t> that </a:t>
            </a:r>
            <a:r>
              <a:rPr lang="en-US" b="1" dirty="0">
                <a:solidFill>
                  <a:srgbClr val="0000FF"/>
                </a:solidFill>
              </a:rPr>
              <a:t>temporal information alone can be used to produce a pitch.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52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9859" grpId="0"/>
      <p:bldP spid="889860" grpId="0"/>
      <p:bldP spid="88986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72FF003-72B1-7045-9086-D416A40E8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1975386"/>
            <a:ext cx="2736304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sz="2000" b="1" dirty="0" err="1">
                <a:solidFill>
                  <a:srgbClr val="FF0000"/>
                </a:solidFill>
                <a:cs typeface="+mn-cs"/>
              </a:rPr>
              <a:t>Oxenham</a:t>
            </a:r>
            <a:r>
              <a:rPr lang="en-US" sz="2000" b="1" dirty="0">
                <a:solidFill>
                  <a:srgbClr val="FF0000"/>
                </a:solidFill>
                <a:cs typeface="+mn-cs"/>
              </a:rPr>
              <a:t> et al. (2011, PNAS 108, 7629). Pitch matching and melody discrimination possible for complex tones with harmonics above 5 kHz. Evidence for place coding / pattern recognition models?</a:t>
            </a:r>
            <a:endParaRPr lang="en-US" sz="1400" b="1" dirty="0">
              <a:solidFill>
                <a:srgbClr val="FF0000"/>
              </a:solidFill>
              <a:cs typeface="+mn-cs"/>
            </a:endParaRPr>
          </a:p>
        </p:txBody>
      </p:sp>
      <p:pic>
        <p:nvPicPr>
          <p:cNvPr id="3" name="Picture 2" descr="Oxenham_etal_2011_PNAS_Fig2.tiff">
            <a:extLst>
              <a:ext uri="{FF2B5EF4-FFF2-40B4-BE49-F238E27FC236}">
                <a16:creationId xmlns:a16="http://schemas.microsoft.com/office/drawing/2014/main" id="{F0842C5B-67F8-E948-91A1-E58E58AAB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91209"/>
            <a:ext cx="6278151" cy="627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95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754" name="Rectangle 2"/>
          <p:cNvSpPr>
            <a:spLocks noChangeArrowheads="1"/>
          </p:cNvSpPr>
          <p:nvPr/>
        </p:nvSpPr>
        <p:spPr bwMode="auto">
          <a:xfrm>
            <a:off x="1043608" y="1905000"/>
            <a:ext cx="7056784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n-cs"/>
              </a:rPr>
              <a:t>Representation of Pitch in the Auditory Brain</a:t>
            </a:r>
            <a:endParaRPr lang="en-US" sz="4400" dirty="0">
              <a:solidFill>
                <a:srgbClr val="0000DD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616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as">
            <a:extLst>
              <a:ext uri="{FF2B5EF4-FFF2-40B4-BE49-F238E27FC236}">
                <a16:creationId xmlns:a16="http://schemas.microsoft.com/office/drawing/2014/main" id="{E471E43A-B6F5-0B4D-91E4-A3700910B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"/>
          <a:stretch>
            <a:fillRect/>
          </a:stretch>
        </p:blipFill>
        <p:spPr bwMode="auto">
          <a:xfrm>
            <a:off x="34925" y="408260"/>
            <a:ext cx="4024313" cy="6261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29A724BB-F15D-A242-B796-40A57CB27DFD}"/>
              </a:ext>
            </a:extLst>
          </p:cNvPr>
          <p:cNvSpPr txBox="1">
            <a:spLocks noChangeArrowheads="1"/>
          </p:cNvSpPr>
          <p:nvPr/>
        </p:nvSpPr>
        <p:spPr>
          <a:xfrm>
            <a:off x="3581400" y="1094060"/>
            <a:ext cx="5334000" cy="762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Central Auditory System</a:t>
            </a:r>
            <a:endParaRPr lang="en-GB" sz="4000" b="1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954B7F8-F504-9949-9549-918A7FF39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2313260"/>
            <a:ext cx="5364162" cy="72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buFontTx/>
              <a:buChar char="•"/>
            </a:pPr>
            <a:r>
              <a:rPr lang="en-GB" sz="3200"/>
              <a:t> Cochlear Nucleus </a:t>
            </a:r>
            <a:endParaRPr lang="en-US" sz="3200"/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1BB0A693-395D-8040-A2DB-DAAAD55A38BE}"/>
              </a:ext>
            </a:extLst>
          </p:cNvPr>
          <p:cNvSpPr>
            <a:spLocks noChangeArrowheads="1"/>
          </p:cNvSpPr>
          <p:nvPr/>
        </p:nvSpPr>
        <p:spPr bwMode="auto">
          <a:xfrm rot="-1380479">
            <a:off x="1976438" y="4399235"/>
            <a:ext cx="504825" cy="100806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655790B0-81AA-7E4A-8148-D17F66006D60}"/>
              </a:ext>
            </a:extLst>
          </p:cNvPr>
          <p:cNvSpPr>
            <a:spLocks noChangeArrowheads="1"/>
          </p:cNvSpPr>
          <p:nvPr/>
        </p:nvSpPr>
        <p:spPr bwMode="auto">
          <a:xfrm rot="-5446592">
            <a:off x="569913" y="5016773"/>
            <a:ext cx="457200" cy="533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60B7D86D-9E53-2243-AA2C-ABAA86408F5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14363" y="3905523"/>
            <a:ext cx="449262" cy="45561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5EB2E355-358A-884E-8CE5-91219C722B6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65175" y="2538685"/>
            <a:ext cx="457200" cy="46355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3CC8FFDD-0D36-C643-8A3C-5675D6EF73A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67544" y="1837804"/>
            <a:ext cx="415925" cy="382587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893C475B-76FF-D24D-9411-5DDC217700A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079626" y="1289322"/>
            <a:ext cx="304800" cy="5048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D51BA6B2-CA8B-C248-BC2A-CE21B090763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07963" y="1289322"/>
            <a:ext cx="304800" cy="5048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495768E0-DFF0-D743-8572-9155B274CB54}"/>
              </a:ext>
            </a:extLst>
          </p:cNvPr>
          <p:cNvSpPr>
            <a:spLocks noChangeArrowheads="1"/>
          </p:cNvSpPr>
          <p:nvPr/>
        </p:nvSpPr>
        <p:spPr bwMode="auto">
          <a:xfrm rot="1380479" flipH="1">
            <a:off x="107950" y="4413523"/>
            <a:ext cx="504825" cy="100806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A9DD0DD6-B2F6-9E42-87D7-2703204BE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2922860"/>
            <a:ext cx="5364162" cy="72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buFontTx/>
              <a:buChar char="•"/>
            </a:pPr>
            <a:r>
              <a:rPr lang="en-GB" sz="3200"/>
              <a:t> Superior Olivary Complex</a:t>
            </a:r>
            <a:endParaRPr lang="en-US" sz="3200"/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D7240A99-21CE-4446-A6EE-03854060E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3532460"/>
            <a:ext cx="5364162" cy="72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buFontTx/>
              <a:buChar char="•"/>
            </a:pPr>
            <a:r>
              <a:rPr lang="en-GB" sz="3200"/>
              <a:t> Lateral Lemniscus</a:t>
            </a:r>
            <a:endParaRPr lang="en-US" sz="3200"/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8015E766-6214-C94D-A4C5-46E888C8E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4142060"/>
            <a:ext cx="5364162" cy="72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buFontTx/>
              <a:buChar char="•"/>
            </a:pPr>
            <a:r>
              <a:rPr lang="en-GB" sz="3200"/>
              <a:t> Inferior Colliculus</a:t>
            </a:r>
            <a:endParaRPr lang="en-US" sz="3200"/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60150F61-8F16-8240-83E4-3395DFA04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4788173"/>
            <a:ext cx="5364162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buFontTx/>
              <a:buChar char="•"/>
            </a:pPr>
            <a:r>
              <a:rPr lang="en-GB" sz="3200"/>
              <a:t> Medial Geniculate Body</a:t>
            </a:r>
            <a:endParaRPr lang="en-US" sz="3200"/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EAEB4F14-AAE7-0749-978C-EA6F1319F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5397773"/>
            <a:ext cx="5364162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buFontTx/>
              <a:buChar char="•"/>
            </a:pPr>
            <a:r>
              <a:rPr lang="en-GB" sz="3200"/>
              <a:t> Auditory Cortex</a:t>
            </a:r>
            <a:endParaRPr lang="en-US" sz="3200"/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62EC22C4-8067-5842-B781-96588CC823A5}"/>
              </a:ext>
            </a:extLst>
          </p:cNvPr>
          <p:cNvSpPr>
            <a:spLocks noChangeArrowheads="1"/>
          </p:cNvSpPr>
          <p:nvPr/>
        </p:nvSpPr>
        <p:spPr bwMode="auto">
          <a:xfrm rot="-5446592">
            <a:off x="1562100" y="5018360"/>
            <a:ext cx="457200" cy="533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9" name="Oval 19">
            <a:extLst>
              <a:ext uri="{FF2B5EF4-FFF2-40B4-BE49-F238E27FC236}">
                <a16:creationId xmlns:a16="http://schemas.microsoft.com/office/drawing/2014/main" id="{B66ADED9-97E0-CE4A-9F78-E7B880B1F783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452562" y="3910286"/>
            <a:ext cx="449263" cy="45561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0" name="Oval 20">
            <a:extLst>
              <a:ext uri="{FF2B5EF4-FFF2-40B4-BE49-F238E27FC236}">
                <a16:creationId xmlns:a16="http://schemas.microsoft.com/office/drawing/2014/main" id="{78E94ABA-CA42-4948-8C08-E65CCE919BF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371600" y="2541860"/>
            <a:ext cx="457200" cy="457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1" name="Oval 21">
            <a:extLst>
              <a:ext uri="{FF2B5EF4-FFF2-40B4-BE49-F238E27FC236}">
                <a16:creationId xmlns:a16="http://schemas.microsoft.com/office/drawing/2014/main" id="{F57C8F61-66EE-744C-A2A7-1D19FE1E2F7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581944" y="1837804"/>
            <a:ext cx="415925" cy="382587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3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ChangeArrowheads="1"/>
          </p:cNvSpPr>
          <p:nvPr/>
        </p:nvSpPr>
        <p:spPr bwMode="auto">
          <a:xfrm>
            <a:off x="457200" y="3018656"/>
            <a:ext cx="8153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715963" indent="-715963"/>
            <a:r>
              <a:rPr lang="en-US" sz="2800" b="1" dirty="0">
                <a:solidFill>
                  <a:srgbClr val="FF0000"/>
                </a:solidFill>
              </a:rPr>
              <a:t>The frequency-following response (FFR) is an electrophysiological measure of phase locking in the brainstem.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568323" name="Rectangle 3"/>
          <p:cNvSpPr>
            <a:spLocks noChangeArrowheads="1"/>
          </p:cNvSpPr>
          <p:nvPr/>
        </p:nvSpPr>
        <p:spPr bwMode="auto">
          <a:xfrm>
            <a:off x="457200" y="4530824"/>
            <a:ext cx="8153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715963" indent="-715963"/>
            <a:r>
              <a:rPr lang="en-US" sz="2800" b="1" dirty="0">
                <a:solidFill>
                  <a:srgbClr val="0000FF"/>
                </a:solidFill>
              </a:rPr>
              <a:t>Periodic patterns of vibration produce periodic patterns of neural activity, which produce periodic variations in the scalp potential.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56832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275184"/>
            <a:ext cx="9144000" cy="11430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bg1">
                    <a:alpha val="50000"/>
                  </a:schemeClr>
                </a:solidFill>
              </a14:hiddenFill>
            </a:ext>
          </a:extLst>
        </p:spPr>
        <p:txBody>
          <a:bodyPr/>
          <a:lstStyle/>
          <a:p>
            <a:r>
              <a:rPr lang="en-GB" sz="3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Frequency-Following Response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08684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2" grpId="0"/>
      <p:bldP spid="5683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Text Box 2"/>
          <p:cNvSpPr txBox="1">
            <a:spLocks noChangeArrowheads="1"/>
          </p:cNvSpPr>
          <p:nvPr/>
        </p:nvSpPr>
        <p:spPr bwMode="auto">
          <a:xfrm>
            <a:off x="1259632" y="1414517"/>
            <a:ext cx="68407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36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Electrode Positions</a:t>
            </a:r>
            <a:endParaRPr lang="en-US" sz="3600" dirty="0">
              <a:latin typeface="Times" charset="0"/>
            </a:endParaRPr>
          </a:p>
        </p:txBody>
      </p:sp>
      <p:grpSp>
        <p:nvGrpSpPr>
          <p:cNvPr id="572419" name="Group 3"/>
          <p:cNvGrpSpPr>
            <a:grpSpLocks/>
          </p:cNvGrpSpPr>
          <p:nvPr/>
        </p:nvGrpSpPr>
        <p:grpSpPr bwMode="auto">
          <a:xfrm>
            <a:off x="1524000" y="2245568"/>
            <a:ext cx="6324600" cy="4495800"/>
            <a:chOff x="960" y="1008"/>
            <a:chExt cx="3984" cy="2832"/>
          </a:xfrm>
        </p:grpSpPr>
        <p:pic>
          <p:nvPicPr>
            <p:cNvPr id="572420" name="Picture 4" descr="Chris_ERP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" y="1008"/>
              <a:ext cx="2659" cy="283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2421" name="Text Box 5"/>
            <p:cNvSpPr txBox="1">
              <a:spLocks noChangeArrowheads="1"/>
            </p:cNvSpPr>
            <p:nvPr/>
          </p:nvSpPr>
          <p:spPr bwMode="auto">
            <a:xfrm>
              <a:off x="4560" y="1344"/>
              <a:ext cx="384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4800">
                  <a:solidFill>
                    <a:srgbClr val="FF0000"/>
                  </a:solidFill>
                  <a:latin typeface="Times" charset="0"/>
                </a:rPr>
                <a:t>+</a:t>
              </a:r>
              <a:endParaRPr lang="en-US">
                <a:latin typeface="Times" charset="0"/>
              </a:endParaRPr>
            </a:p>
          </p:txBody>
        </p:sp>
        <p:grpSp>
          <p:nvGrpSpPr>
            <p:cNvPr id="572422" name="Group 6"/>
            <p:cNvGrpSpPr>
              <a:grpSpLocks/>
            </p:cNvGrpSpPr>
            <p:nvPr/>
          </p:nvGrpSpPr>
          <p:grpSpPr bwMode="auto">
            <a:xfrm>
              <a:off x="960" y="1680"/>
              <a:ext cx="240" cy="192"/>
              <a:chOff x="1632" y="2256"/>
              <a:chExt cx="240" cy="192"/>
            </a:xfrm>
          </p:grpSpPr>
          <p:sp>
            <p:nvSpPr>
              <p:cNvPr id="572423" name="Line 7"/>
              <p:cNvSpPr>
                <a:spLocks noChangeShapeType="1"/>
              </p:cNvSpPr>
              <p:nvPr/>
            </p:nvSpPr>
            <p:spPr bwMode="auto">
              <a:xfrm>
                <a:off x="1632" y="2256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81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2424" name="Line 8"/>
              <p:cNvSpPr>
                <a:spLocks noChangeShapeType="1"/>
              </p:cNvSpPr>
              <p:nvPr/>
            </p:nvSpPr>
            <p:spPr bwMode="auto">
              <a:xfrm>
                <a:off x="1684" y="2352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0081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2425" name="Line 9"/>
              <p:cNvSpPr>
                <a:spLocks noChangeShapeType="1"/>
              </p:cNvSpPr>
              <p:nvPr/>
            </p:nvSpPr>
            <p:spPr bwMode="auto">
              <a:xfrm>
                <a:off x="1728" y="2448"/>
                <a:ext cx="48" cy="0"/>
              </a:xfrm>
              <a:prstGeom prst="line">
                <a:avLst/>
              </a:prstGeom>
              <a:noFill/>
              <a:ln w="38100">
                <a:solidFill>
                  <a:srgbClr val="0081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72426" name="Line 10"/>
            <p:cNvSpPr>
              <a:spLocks noChangeShapeType="1"/>
            </p:cNvSpPr>
            <p:nvPr/>
          </p:nvSpPr>
          <p:spPr bwMode="auto">
            <a:xfrm>
              <a:off x="4656" y="2736"/>
              <a:ext cx="14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427" name="Line 11"/>
            <p:cNvSpPr>
              <a:spLocks noChangeShapeType="1"/>
            </p:cNvSpPr>
            <p:nvPr/>
          </p:nvSpPr>
          <p:spPr bwMode="auto">
            <a:xfrm flipH="1">
              <a:off x="3264" y="2736"/>
              <a:ext cx="1248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428" name="Line 12"/>
            <p:cNvSpPr>
              <a:spLocks noChangeShapeType="1"/>
            </p:cNvSpPr>
            <p:nvPr/>
          </p:nvSpPr>
          <p:spPr bwMode="auto">
            <a:xfrm flipH="1">
              <a:off x="3024" y="1632"/>
              <a:ext cx="1488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429" name="Line 13"/>
            <p:cNvSpPr>
              <a:spLocks noChangeShapeType="1"/>
            </p:cNvSpPr>
            <p:nvPr/>
          </p:nvSpPr>
          <p:spPr bwMode="auto">
            <a:xfrm flipV="1">
              <a:off x="1296" y="1776"/>
              <a:ext cx="1344" cy="0"/>
            </a:xfrm>
            <a:prstGeom prst="line">
              <a:avLst/>
            </a:prstGeom>
            <a:noFill/>
            <a:ln w="57150">
              <a:solidFill>
                <a:srgbClr val="0081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254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07939" name="Text Box 3"/>
          <p:cNvSpPr txBox="1">
            <a:spLocks noChangeArrowheads="1"/>
          </p:cNvSpPr>
          <p:nvPr/>
        </p:nvSpPr>
        <p:spPr bwMode="auto">
          <a:xfrm>
            <a:off x="533400" y="1447800"/>
            <a:ext cx="838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5175" indent="-7651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38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4572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4762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4953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5410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5867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6324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6781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b="1" dirty="0">
                <a:solidFill>
                  <a:srgbClr val="FF0000"/>
                </a:solidFill>
              </a:rPr>
              <a:t>Sound waves that repeat over time (i.e. </a:t>
            </a:r>
            <a:r>
              <a:rPr lang="en-US" sz="2400" b="1" i="1" dirty="0">
                <a:solidFill>
                  <a:srgbClr val="FF0000"/>
                </a:solidFill>
              </a:rPr>
              <a:t>periodic </a:t>
            </a:r>
            <a:r>
              <a:rPr lang="en-US" sz="2400" b="1" dirty="0">
                <a:solidFill>
                  <a:srgbClr val="FF0000"/>
                </a:solidFill>
              </a:rPr>
              <a:t>sound waves) are often heard as having a musical pitch:</a:t>
            </a: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807942" name="Group 6"/>
          <p:cNvGrpSpPr>
            <a:grpSpLocks/>
          </p:cNvGrpSpPr>
          <p:nvPr/>
        </p:nvGrpSpPr>
        <p:grpSpPr bwMode="auto">
          <a:xfrm>
            <a:off x="457200" y="2564904"/>
            <a:ext cx="7239000" cy="3708400"/>
            <a:chOff x="288" y="1792"/>
            <a:chExt cx="4560" cy="2336"/>
          </a:xfrm>
        </p:grpSpPr>
        <p:sp>
          <p:nvSpPr>
            <p:cNvPr id="807943" name="Rectangle 7"/>
            <p:cNvSpPr>
              <a:spLocks noChangeArrowheads="1"/>
            </p:cNvSpPr>
            <p:nvPr/>
          </p:nvSpPr>
          <p:spPr bwMode="auto">
            <a:xfrm>
              <a:off x="288" y="3088"/>
              <a:ext cx="1824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/>
            <a:p>
              <a:r>
                <a:rPr lang="en-GB" sz="1800" b="1"/>
                <a:t>Non-periodic:</a:t>
              </a:r>
              <a:endParaRPr lang="en-GB" sz="3200">
                <a:solidFill>
                  <a:schemeClr val="tx2"/>
                </a:solidFill>
              </a:endParaRPr>
            </a:p>
          </p:txBody>
        </p:sp>
        <p:sp>
          <p:nvSpPr>
            <p:cNvPr id="807944" name="Freeform 8"/>
            <p:cNvSpPr>
              <a:spLocks/>
            </p:cNvSpPr>
            <p:nvPr/>
          </p:nvSpPr>
          <p:spPr bwMode="auto">
            <a:xfrm>
              <a:off x="1920" y="2944"/>
              <a:ext cx="2736" cy="672"/>
            </a:xfrm>
            <a:custGeom>
              <a:avLst/>
              <a:gdLst>
                <a:gd name="T0" fmla="*/ 0 w 3792"/>
                <a:gd name="T1" fmla="*/ 704 h 1311"/>
                <a:gd name="T2" fmla="*/ 288 w 3792"/>
                <a:gd name="T3" fmla="*/ 512 h 1311"/>
                <a:gd name="T4" fmla="*/ 528 w 3792"/>
                <a:gd name="T5" fmla="*/ 992 h 1311"/>
                <a:gd name="T6" fmla="*/ 672 w 3792"/>
                <a:gd name="T7" fmla="*/ 272 h 1311"/>
                <a:gd name="T8" fmla="*/ 960 w 3792"/>
                <a:gd name="T9" fmla="*/ 704 h 1311"/>
                <a:gd name="T10" fmla="*/ 1104 w 3792"/>
                <a:gd name="T11" fmla="*/ 1040 h 1311"/>
                <a:gd name="T12" fmla="*/ 1248 w 3792"/>
                <a:gd name="T13" fmla="*/ 224 h 1311"/>
                <a:gd name="T14" fmla="*/ 1392 w 3792"/>
                <a:gd name="T15" fmla="*/ 800 h 1311"/>
                <a:gd name="T16" fmla="*/ 1488 w 3792"/>
                <a:gd name="T17" fmla="*/ 512 h 1311"/>
                <a:gd name="T18" fmla="*/ 1776 w 3792"/>
                <a:gd name="T19" fmla="*/ 1040 h 1311"/>
                <a:gd name="T20" fmla="*/ 2064 w 3792"/>
                <a:gd name="T21" fmla="*/ 224 h 1311"/>
                <a:gd name="T22" fmla="*/ 2208 w 3792"/>
                <a:gd name="T23" fmla="*/ 656 h 1311"/>
                <a:gd name="T24" fmla="*/ 2352 w 3792"/>
                <a:gd name="T25" fmla="*/ 368 h 1311"/>
                <a:gd name="T26" fmla="*/ 2448 w 3792"/>
                <a:gd name="T27" fmla="*/ 800 h 1311"/>
                <a:gd name="T28" fmla="*/ 2688 w 3792"/>
                <a:gd name="T29" fmla="*/ 320 h 1311"/>
                <a:gd name="T30" fmla="*/ 3024 w 3792"/>
                <a:gd name="T31" fmla="*/ 1280 h 1311"/>
                <a:gd name="T32" fmla="*/ 3216 w 3792"/>
                <a:gd name="T33" fmla="*/ 128 h 1311"/>
                <a:gd name="T34" fmla="*/ 3408 w 3792"/>
                <a:gd name="T35" fmla="*/ 512 h 1311"/>
                <a:gd name="T36" fmla="*/ 3504 w 3792"/>
                <a:gd name="T37" fmla="*/ 272 h 1311"/>
                <a:gd name="T38" fmla="*/ 3648 w 3792"/>
                <a:gd name="T39" fmla="*/ 1088 h 1311"/>
                <a:gd name="T40" fmla="*/ 3792 w 3792"/>
                <a:gd name="T41" fmla="*/ 512 h 1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92" h="1311">
                  <a:moveTo>
                    <a:pt x="0" y="704"/>
                  </a:moveTo>
                  <a:cubicBezTo>
                    <a:pt x="100" y="584"/>
                    <a:pt x="200" y="464"/>
                    <a:pt x="288" y="512"/>
                  </a:cubicBezTo>
                  <a:cubicBezTo>
                    <a:pt x="376" y="560"/>
                    <a:pt x="464" y="1031"/>
                    <a:pt x="528" y="992"/>
                  </a:cubicBezTo>
                  <a:cubicBezTo>
                    <a:pt x="591" y="952"/>
                    <a:pt x="600" y="319"/>
                    <a:pt x="672" y="272"/>
                  </a:cubicBezTo>
                  <a:cubicBezTo>
                    <a:pt x="743" y="224"/>
                    <a:pt x="888" y="576"/>
                    <a:pt x="960" y="704"/>
                  </a:cubicBezTo>
                  <a:cubicBezTo>
                    <a:pt x="1031" y="831"/>
                    <a:pt x="1056" y="1120"/>
                    <a:pt x="1104" y="1040"/>
                  </a:cubicBezTo>
                  <a:cubicBezTo>
                    <a:pt x="1152" y="960"/>
                    <a:pt x="1200" y="264"/>
                    <a:pt x="1248" y="224"/>
                  </a:cubicBezTo>
                  <a:cubicBezTo>
                    <a:pt x="1296" y="184"/>
                    <a:pt x="1352" y="752"/>
                    <a:pt x="1392" y="800"/>
                  </a:cubicBezTo>
                  <a:cubicBezTo>
                    <a:pt x="1432" y="848"/>
                    <a:pt x="1424" y="472"/>
                    <a:pt x="1488" y="512"/>
                  </a:cubicBezTo>
                  <a:cubicBezTo>
                    <a:pt x="1551" y="551"/>
                    <a:pt x="1680" y="1088"/>
                    <a:pt x="1776" y="1040"/>
                  </a:cubicBezTo>
                  <a:cubicBezTo>
                    <a:pt x="1872" y="992"/>
                    <a:pt x="1991" y="288"/>
                    <a:pt x="2064" y="224"/>
                  </a:cubicBezTo>
                  <a:cubicBezTo>
                    <a:pt x="2136" y="159"/>
                    <a:pt x="2160" y="632"/>
                    <a:pt x="2208" y="656"/>
                  </a:cubicBezTo>
                  <a:cubicBezTo>
                    <a:pt x="2256" y="680"/>
                    <a:pt x="2312" y="344"/>
                    <a:pt x="2352" y="368"/>
                  </a:cubicBezTo>
                  <a:cubicBezTo>
                    <a:pt x="2391" y="391"/>
                    <a:pt x="2392" y="807"/>
                    <a:pt x="2448" y="800"/>
                  </a:cubicBezTo>
                  <a:cubicBezTo>
                    <a:pt x="2503" y="792"/>
                    <a:pt x="2592" y="240"/>
                    <a:pt x="2688" y="320"/>
                  </a:cubicBezTo>
                  <a:cubicBezTo>
                    <a:pt x="2784" y="400"/>
                    <a:pt x="2936" y="1311"/>
                    <a:pt x="3024" y="1280"/>
                  </a:cubicBezTo>
                  <a:cubicBezTo>
                    <a:pt x="3111" y="1248"/>
                    <a:pt x="3152" y="256"/>
                    <a:pt x="3216" y="128"/>
                  </a:cubicBezTo>
                  <a:cubicBezTo>
                    <a:pt x="3280" y="0"/>
                    <a:pt x="3360" y="488"/>
                    <a:pt x="3408" y="512"/>
                  </a:cubicBezTo>
                  <a:cubicBezTo>
                    <a:pt x="3456" y="536"/>
                    <a:pt x="3464" y="176"/>
                    <a:pt x="3504" y="272"/>
                  </a:cubicBezTo>
                  <a:cubicBezTo>
                    <a:pt x="3544" y="368"/>
                    <a:pt x="3600" y="1048"/>
                    <a:pt x="3648" y="1088"/>
                  </a:cubicBezTo>
                  <a:cubicBezTo>
                    <a:pt x="3696" y="1128"/>
                    <a:pt x="3712" y="631"/>
                    <a:pt x="3792" y="512"/>
                  </a:cubicBezTo>
                </a:path>
              </a:pathLst>
            </a:cu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807945" name="Group 9"/>
            <p:cNvGrpSpPr>
              <a:grpSpLocks/>
            </p:cNvGrpSpPr>
            <p:nvPr/>
          </p:nvGrpSpPr>
          <p:grpSpPr bwMode="auto">
            <a:xfrm>
              <a:off x="288" y="1792"/>
              <a:ext cx="4560" cy="1069"/>
              <a:chOff x="288" y="1792"/>
              <a:chExt cx="4560" cy="1069"/>
            </a:xfrm>
          </p:grpSpPr>
          <p:sp>
            <p:nvSpPr>
              <p:cNvPr id="807946" name="Rectangle 10"/>
              <p:cNvSpPr>
                <a:spLocks noChangeArrowheads="1"/>
              </p:cNvSpPr>
              <p:nvPr/>
            </p:nvSpPr>
            <p:spPr bwMode="auto">
              <a:xfrm>
                <a:off x="288" y="2128"/>
                <a:ext cx="1296" cy="4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bg2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/>
              <a:lstStyle/>
              <a:p>
                <a:r>
                  <a:rPr lang="en-GB" sz="1800" b="1" dirty="0"/>
                  <a:t>Periodic:</a:t>
                </a:r>
                <a:endParaRPr lang="en-GB" sz="3200" dirty="0">
                  <a:solidFill>
                    <a:schemeClr val="tx2"/>
                  </a:solidFill>
                </a:endParaRPr>
              </a:p>
            </p:txBody>
          </p:sp>
          <p:graphicFrame>
            <p:nvGraphicFramePr>
              <p:cNvPr id="807947" name="Object 11"/>
              <p:cNvGraphicFramePr>
                <a:graphicFrameLocks noChangeAspect="1"/>
              </p:cNvGraphicFramePr>
              <p:nvPr/>
            </p:nvGraphicFramePr>
            <p:xfrm>
              <a:off x="1728" y="1792"/>
              <a:ext cx="3120" cy="10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5" name="Worksheet" r:id="rId8" imgW="14020800" imgH="9740900" progId="Excel.Sheet.8">
                      <p:embed/>
                    </p:oleObj>
                  </mc:Choice>
                  <mc:Fallback>
                    <p:oleObj name="Worksheet" r:id="rId8" imgW="14020800" imgH="9740900" progId="Excel.Sheet.8">
                      <p:embed/>
                      <p:pic>
                        <p:nvPicPr>
                          <p:cNvPr id="807947" name="Object 11"/>
                          <p:cNvPicPr>
                            <a:picLocks noRot="1"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28" y="1792"/>
                            <a:ext cx="3120" cy="10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000000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1">
                                <a:solidFill>
                                  <a:srgbClr val="FFFF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807948" name="Rectangle 12"/>
            <p:cNvSpPr>
              <a:spLocks noChangeArrowheads="1"/>
            </p:cNvSpPr>
            <p:nvPr/>
          </p:nvSpPr>
          <p:spPr bwMode="auto">
            <a:xfrm>
              <a:off x="2736" y="3696"/>
              <a:ext cx="91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/>
            <a:p>
              <a:r>
                <a:rPr lang="en-GB" sz="1800"/>
                <a:t>Time</a:t>
              </a:r>
              <a:endParaRPr lang="en-GB" sz="3200">
                <a:solidFill>
                  <a:schemeClr val="tx2"/>
                </a:solidFill>
              </a:endParaRPr>
            </a:p>
          </p:txBody>
        </p:sp>
        <p:sp>
          <p:nvSpPr>
            <p:cNvPr id="807949" name="Line 13"/>
            <p:cNvSpPr>
              <a:spLocks noChangeShapeType="1"/>
            </p:cNvSpPr>
            <p:nvPr/>
          </p:nvSpPr>
          <p:spPr bwMode="auto">
            <a:xfrm>
              <a:off x="3408" y="3920"/>
              <a:ext cx="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pic>
        <p:nvPicPr>
          <p:cNvPr id="15" name="C28D8849.WAV">
            <a:hlinkClick r:id="" action="ppaction://media"/>
          </p:cNvPr>
          <p:cNvPicPr>
            <a:picLocks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040" y="3212976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Noise_0-1500.wav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00392" y="4653136"/>
            <a:ext cx="43204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5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15152">
                <p:cTn id="2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10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079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88976"/>
            <a:ext cx="3946525" cy="4724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03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774776"/>
            <a:ext cx="4649788" cy="3321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372" name="Oval 4"/>
          <p:cNvSpPr>
            <a:spLocks noChangeArrowheads="1"/>
          </p:cNvSpPr>
          <p:nvPr/>
        </p:nvSpPr>
        <p:spPr bwMode="auto">
          <a:xfrm>
            <a:off x="1752600" y="3155776"/>
            <a:ext cx="990600" cy="12954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0373" name="Oval 5"/>
          <p:cNvSpPr>
            <a:spLocks noChangeArrowheads="1"/>
          </p:cNvSpPr>
          <p:nvPr/>
        </p:nvSpPr>
        <p:spPr bwMode="auto">
          <a:xfrm>
            <a:off x="6172200" y="4527376"/>
            <a:ext cx="533400" cy="4572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0374" name="Line 6"/>
          <p:cNvSpPr>
            <a:spLocks noChangeShapeType="1"/>
          </p:cNvSpPr>
          <p:nvPr/>
        </p:nvSpPr>
        <p:spPr bwMode="auto">
          <a:xfrm flipV="1">
            <a:off x="2667000" y="2012776"/>
            <a:ext cx="2133600" cy="1524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0375" name="Line 7"/>
          <p:cNvSpPr>
            <a:spLocks noChangeShapeType="1"/>
          </p:cNvSpPr>
          <p:nvPr/>
        </p:nvSpPr>
        <p:spPr bwMode="auto">
          <a:xfrm flipH="1" flipV="1">
            <a:off x="5638800" y="2088976"/>
            <a:ext cx="685800" cy="2438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0376" name="Rectangle 8"/>
          <p:cNvSpPr>
            <a:spLocks noChangeArrowheads="1"/>
          </p:cNvSpPr>
          <p:nvPr/>
        </p:nvSpPr>
        <p:spPr bwMode="auto">
          <a:xfrm>
            <a:off x="3657600" y="1479376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381000" indent="-381000"/>
            <a:r>
              <a:rPr lang="en-US" sz="2000" b="1" dirty="0">
                <a:solidFill>
                  <a:srgbClr val="FF0000"/>
                </a:solidFill>
              </a:rPr>
              <a:t>Probable main generation sites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704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12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896344"/>
            <a:ext cx="7772400" cy="1143000"/>
          </a:xfrm>
        </p:spPr>
        <p:txBody>
          <a:bodyPr/>
          <a:lstStyle/>
          <a:p>
            <a:endParaRPr lang="en-US"/>
          </a:p>
        </p:txBody>
      </p:sp>
      <p:pic>
        <p:nvPicPr>
          <p:cNvPr id="812035" name="Picture 3" descr="ti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1208"/>
            <a:ext cx="9144000" cy="548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2036" name="Text Box 4"/>
          <p:cNvSpPr txBox="1">
            <a:spLocks noChangeArrowheads="1"/>
          </p:cNvSpPr>
          <p:nvPr/>
        </p:nvSpPr>
        <p:spPr bwMode="auto">
          <a:xfrm>
            <a:off x="1981200" y="1326976"/>
            <a:ext cx="1447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Stimulus</a:t>
            </a:r>
            <a:endParaRPr lang="en-US">
              <a:latin typeface="Times" charset="0"/>
            </a:endParaRPr>
          </a:p>
        </p:txBody>
      </p:sp>
      <p:sp>
        <p:nvSpPr>
          <p:cNvPr id="812037" name="Text Box 5"/>
          <p:cNvSpPr txBox="1">
            <a:spLocks noChangeArrowheads="1"/>
          </p:cNvSpPr>
          <p:nvPr/>
        </p:nvSpPr>
        <p:spPr bwMode="auto">
          <a:xfrm>
            <a:off x="5715000" y="1326976"/>
            <a:ext cx="2362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Scalp Potential</a:t>
            </a:r>
            <a:endParaRPr lang="en-US">
              <a:latin typeface="Times" charset="0"/>
            </a:endParaRPr>
          </a:p>
        </p:txBody>
      </p:sp>
      <p:sp>
        <p:nvSpPr>
          <p:cNvPr id="812038" name="Text Box 6"/>
          <p:cNvSpPr txBox="1">
            <a:spLocks noChangeArrowheads="1"/>
          </p:cNvSpPr>
          <p:nvPr/>
        </p:nvSpPr>
        <p:spPr bwMode="auto">
          <a:xfrm>
            <a:off x="4191000" y="6356176"/>
            <a:ext cx="1447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Time</a:t>
            </a:r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996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Gockel.pdf">
            <a:extLst>
              <a:ext uri="{FF2B5EF4-FFF2-40B4-BE49-F238E27FC236}">
                <a16:creationId xmlns:a16="http://schemas.microsoft.com/office/drawing/2014/main" id="{21EEA63A-4E77-1942-A967-FB4F508F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3181"/>
            <a:ext cx="9144000" cy="304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B9C29E-E122-4F4B-9C5B-BE39BFF5C252}"/>
              </a:ext>
            </a:extLst>
          </p:cNvPr>
          <p:cNvSpPr/>
          <p:nvPr/>
        </p:nvSpPr>
        <p:spPr>
          <a:xfrm>
            <a:off x="3779912" y="5939988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Gockel</a:t>
            </a:r>
            <a:r>
              <a:rPr lang="en-US" sz="1800" dirty="0"/>
              <a:t> et al. (2011, JARO 12, 767)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1605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989856"/>
            <a:ext cx="9144000" cy="11430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bg1">
                    <a:alpha val="50000"/>
                  </a:schemeClr>
                </a:solidFill>
              </a14:hiddenFill>
            </a:ext>
          </a:extLst>
        </p:spPr>
        <p:txBody>
          <a:bodyPr/>
          <a:lstStyle/>
          <a:p>
            <a:r>
              <a:rPr lang="en-GB" sz="3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FFR and Pitch Learning</a:t>
            </a:r>
            <a:endParaRPr lang="en-GB" sz="3600" dirty="0"/>
          </a:p>
        </p:txBody>
      </p:sp>
      <p:pic>
        <p:nvPicPr>
          <p:cNvPr id="4" name="Picture 3" descr="C&amp;P_Stimul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76323"/>
            <a:ext cx="8123636" cy="488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73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052736"/>
            <a:ext cx="9144000" cy="11430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bg1">
                    <a:alpha val="50000"/>
                  </a:schemeClr>
                </a:solidFill>
              </a14:hiddenFill>
            </a:ext>
          </a:extLst>
        </p:spPr>
        <p:txBody>
          <a:bodyPr/>
          <a:lstStyle/>
          <a:p>
            <a:r>
              <a:rPr lang="en-GB" sz="3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FFR and Pitch Learning</a:t>
            </a:r>
            <a:endParaRPr lang="en-GB" sz="3600" dirty="0"/>
          </a:p>
        </p:txBody>
      </p:sp>
      <p:pic>
        <p:nvPicPr>
          <p:cNvPr id="2" name="Picture 1" descr="C&amp;P_tas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48880"/>
            <a:ext cx="8535888" cy="448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78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ChangeArrowheads="1"/>
          </p:cNvSpPr>
          <p:nvPr/>
        </p:nvSpPr>
        <p:spPr bwMode="auto">
          <a:xfrm>
            <a:off x="971600" y="1196752"/>
            <a:ext cx="7776864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723900" indent="-723900"/>
            <a:r>
              <a:rPr lang="en-US" sz="2800" b="1" dirty="0">
                <a:solidFill>
                  <a:srgbClr val="FF0000"/>
                </a:solidFill>
              </a:rPr>
              <a:t>FFR strength increases after 20 hours pitch discrimination training: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008" y="6409764"/>
            <a:ext cx="370790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GB" sz="1800" dirty="0" err="1"/>
              <a:t>Carcagno</a:t>
            </a:r>
            <a:r>
              <a:rPr lang="en-GB" sz="1800" dirty="0"/>
              <a:t> &amp; Plack (2011, JARO 12, 89)</a:t>
            </a:r>
          </a:p>
        </p:txBody>
      </p:sp>
      <p:pic>
        <p:nvPicPr>
          <p:cNvPr id="2" name="Picture 1" descr="C&amp;P_resul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276872"/>
            <a:ext cx="6568795" cy="41044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187624" y="2026568"/>
            <a:ext cx="576064" cy="79208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955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cagno.pdf">
            <a:extLst>
              <a:ext uri="{FF2B5EF4-FFF2-40B4-BE49-F238E27FC236}">
                <a16:creationId xmlns:a16="http://schemas.microsoft.com/office/drawing/2014/main" id="{A5FD180C-EF5E-9141-A8BE-95D1A05D5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774"/>
            <a:ext cx="9050744" cy="671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10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EACBB3-A4D8-834F-970C-1B59C2474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4744"/>
            <a:ext cx="8153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715963" indent="-715963"/>
            <a:r>
              <a:rPr lang="en-US" sz="2800" b="1" dirty="0">
                <a:solidFill>
                  <a:srgbClr val="FF0000"/>
                </a:solidFill>
              </a:rPr>
              <a:t>FFR strength correlated with pure-tone frequency discrimination – evidence for temporal coding?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F423F5-668F-E34C-BB72-66A93FF1406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60648"/>
            <a:ext cx="9144000" cy="11430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bg1">
                    <a:alpha val="50000"/>
                  </a:schemeClr>
                </a:solidFill>
              </a14:hiddenFill>
            </a:ext>
          </a:ex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FFR and Frequency Discrimination</a:t>
            </a:r>
            <a:endParaRPr lang="en-GB" sz="3600" b="1" dirty="0"/>
          </a:p>
        </p:txBody>
      </p:sp>
      <p:pic>
        <p:nvPicPr>
          <p:cNvPr id="5" name="Picture 4" descr="FFR_vs_FDL.png">
            <a:extLst>
              <a:ext uri="{FF2B5EF4-FFF2-40B4-BE49-F238E27FC236}">
                <a16:creationId xmlns:a16="http://schemas.microsoft.com/office/drawing/2014/main" id="{E9992F5F-5311-B242-9427-6C6B944C4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95386"/>
            <a:ext cx="6992286" cy="4157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991DE7-BD13-014E-B6D7-0E6D0F22982F}"/>
              </a:ext>
            </a:extLst>
          </p:cNvPr>
          <p:cNvSpPr txBox="1"/>
          <p:nvPr/>
        </p:nvSpPr>
        <p:spPr>
          <a:xfrm>
            <a:off x="5652120" y="6237312"/>
            <a:ext cx="342145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Marmel</a:t>
            </a:r>
            <a:r>
              <a:rPr lang="en-GB" dirty="0"/>
              <a:t> et al. (2013, JARO 14, 757)</a:t>
            </a:r>
          </a:p>
        </p:txBody>
      </p:sp>
    </p:spTree>
    <p:extLst>
      <p:ext uri="{BB962C8B-B14F-4D97-AF65-F5344CB8AC3E}">
        <p14:creationId xmlns:p14="http://schemas.microsoft.com/office/powerpoint/2010/main" val="195401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754" name="Rectangle 2"/>
          <p:cNvSpPr>
            <a:spLocks noChangeArrowheads="1"/>
          </p:cNvSpPr>
          <p:nvPr/>
        </p:nvSpPr>
        <p:spPr bwMode="auto">
          <a:xfrm>
            <a:off x="457200" y="1905000"/>
            <a:ext cx="81534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n-cs"/>
              </a:rPr>
              <a:t>Where in the Auditory Cortex is the General “Pitch Centre”?</a:t>
            </a:r>
            <a:endParaRPr lang="en-US" sz="4400" dirty="0">
              <a:solidFill>
                <a:srgbClr val="0000DD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750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ChangeArrowheads="1"/>
          </p:cNvSpPr>
          <p:nvPr/>
        </p:nvSpPr>
        <p:spPr bwMode="auto">
          <a:xfrm>
            <a:off x="800100" y="2644552"/>
            <a:ext cx="78867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720725" indent="-720725">
              <a:defRPr/>
            </a:pPr>
            <a:r>
              <a:rPr lang="en-US" sz="2800" b="1" dirty="0">
                <a:solidFill>
                  <a:srgbClr val="FF0000"/>
                </a:solidFill>
                <a:cs typeface="+mn-cs"/>
              </a:rPr>
              <a:t>Many different types of stimulus can produce a musical pitch. </a:t>
            </a:r>
            <a:endParaRPr lang="en-US" sz="2800" dirty="0">
              <a:solidFill>
                <a:schemeClr val="tx2"/>
              </a:solidFill>
              <a:cs typeface="+mn-cs"/>
            </a:endParaRPr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800100" y="3888352"/>
            <a:ext cx="78867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715963" indent="-715963">
              <a:defRPr/>
            </a:pPr>
            <a:r>
              <a:rPr lang="en-US" sz="2800" b="1" dirty="0">
                <a:solidFill>
                  <a:srgbClr val="0000FF"/>
                </a:solidFill>
                <a:cs typeface="+mn-cs"/>
              </a:rPr>
              <a:t>The fact that these stimuli can produce the same sensation implies that at some stage in the auditory pathway their representations converge.</a:t>
            </a:r>
            <a:endParaRPr lang="en-US" sz="2800" dirty="0">
              <a:solidFill>
                <a:schemeClr val="tx2"/>
              </a:solidFill>
              <a:cs typeface="+mn-cs"/>
            </a:endParaRPr>
          </a:p>
        </p:txBody>
      </p:sp>
      <p:sp>
        <p:nvSpPr>
          <p:cNvPr id="865284" name="Rectangle 4"/>
          <p:cNvSpPr>
            <a:spLocks noChangeArrowheads="1"/>
          </p:cNvSpPr>
          <p:nvPr/>
        </p:nvSpPr>
        <p:spPr bwMode="auto">
          <a:xfrm>
            <a:off x="800100" y="5533312"/>
            <a:ext cx="78867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381000" indent="-381000">
              <a:defRPr/>
            </a:pPr>
            <a:r>
              <a:rPr lang="en-US" sz="2800" b="1" dirty="0">
                <a:solidFill>
                  <a:srgbClr val="800080"/>
                </a:solidFill>
                <a:cs typeface="+mn-cs"/>
              </a:rPr>
              <a:t>Where does this convergence occur?</a:t>
            </a:r>
            <a:endParaRPr lang="en-US" sz="2800" dirty="0">
              <a:solidFill>
                <a:schemeClr val="tx2"/>
              </a:solidFill>
              <a:cs typeface="+mn-cs"/>
            </a:endParaRPr>
          </a:p>
        </p:txBody>
      </p:sp>
      <p:sp>
        <p:nvSpPr>
          <p:cNvPr id="865285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1196752"/>
            <a:ext cx="7772400" cy="11430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bg1">
                    <a:alpha val="50000"/>
                  </a:schemeClr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GB" sz="3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j-cs"/>
              </a:rPr>
              <a:t>The Search for a </a:t>
            </a:r>
            <a:r>
              <a:rPr lang="en-GB" altLang="ja-JP" sz="3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j-cs"/>
              </a:rPr>
              <a:t>“</a:t>
            </a:r>
            <a:r>
              <a:rPr lang="en-GB" sz="3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j-cs"/>
              </a:rPr>
              <a:t>Pitch Centre</a:t>
            </a:r>
            <a:r>
              <a:rPr lang="en-GB" altLang="ja-JP" sz="360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j-cs"/>
              </a:rPr>
              <a:t>”</a:t>
            </a:r>
            <a:endParaRPr lang="en-GB" sz="36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9993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5282" grpId="0"/>
      <p:bldP spid="865283" grpId="0"/>
      <p:bldP spid="86528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49B05A15-E840-3E48-88F7-43E182129947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267544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/>
              <a:t>Definition of Pitch</a:t>
            </a:r>
            <a:endParaRPr lang="en-US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0A171F88-C7F2-8C41-85DE-277DB4B42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564904"/>
            <a:ext cx="8382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5175" indent="-765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Pitch is the sensation whose variation is associated with musical melodies.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99D51547-AF46-6B45-8293-FDD251EF7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925517"/>
            <a:ext cx="83058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5175" indent="-765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 dirty="0">
                <a:solidFill>
                  <a:srgbClr val="800080"/>
                </a:solidFill>
              </a:rPr>
              <a:t>Sounds that repeat at the same rate tend to have the same pitch, regardless of their spectra…</a:t>
            </a:r>
            <a:endParaRPr lang="en-US" sz="2800" dirty="0">
              <a:solidFill>
                <a:srgbClr val="CC0066"/>
              </a:solidFill>
            </a:endParaRP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D8BB6CBF-0940-E44F-9DEF-9B3C0E364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784104"/>
            <a:ext cx="8382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5175" indent="-765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 dirty="0">
                <a:solidFill>
                  <a:srgbClr val="0000FF"/>
                </a:solidFill>
              </a:rPr>
              <a:t>Pitch is the sensation corresponding to the repetition rate of sound waveforms.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6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ChangeArrowheads="1"/>
          </p:cNvSpPr>
          <p:nvPr/>
        </p:nvSpPr>
        <p:spPr bwMode="auto">
          <a:xfrm>
            <a:off x="395536" y="2780928"/>
            <a:ext cx="318214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52388">
              <a:defRPr/>
            </a:pPr>
            <a:r>
              <a:rPr lang="en-US" sz="2400" b="1" dirty="0">
                <a:solidFill>
                  <a:srgbClr val="FF0000"/>
                </a:solidFill>
                <a:cs typeface="+mn-cs"/>
              </a:rPr>
              <a:t>Human fMRI response to iterated ripple noise (IRN) suggests a locus in lateral </a:t>
            </a:r>
            <a:r>
              <a:rPr lang="en-US" sz="2400" b="1" dirty="0" err="1">
                <a:solidFill>
                  <a:srgbClr val="FF0000"/>
                </a:solidFill>
                <a:cs typeface="+mn-cs"/>
              </a:rPr>
              <a:t>Heschl’s</a:t>
            </a:r>
            <a:r>
              <a:rPr lang="en-US" sz="2400" b="1" dirty="0">
                <a:solidFill>
                  <a:srgbClr val="FF0000"/>
                </a:solidFill>
                <a:cs typeface="+mn-cs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cs typeface="+mn-cs"/>
              </a:rPr>
              <a:t>Gyrus</a:t>
            </a:r>
            <a:r>
              <a:rPr lang="en-US" sz="2400" b="1" dirty="0">
                <a:solidFill>
                  <a:srgbClr val="FF0000"/>
                </a:solidFill>
                <a:cs typeface="+mn-cs"/>
              </a:rPr>
              <a:t> (HG):</a:t>
            </a:r>
          </a:p>
        </p:txBody>
      </p:sp>
      <p:sp>
        <p:nvSpPr>
          <p:cNvPr id="867331" name="Text Box 3"/>
          <p:cNvSpPr txBox="1">
            <a:spLocks noChangeArrowheads="1"/>
          </p:cNvSpPr>
          <p:nvPr/>
        </p:nvSpPr>
        <p:spPr bwMode="auto">
          <a:xfrm>
            <a:off x="1282700" y="6329363"/>
            <a:ext cx="420365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800" dirty="0">
                <a:cs typeface="+mn-cs"/>
              </a:rPr>
              <a:t>Hall et al. (2006, Eur. J. </a:t>
            </a:r>
            <a:r>
              <a:rPr lang="en-GB" sz="1800" dirty="0" err="1">
                <a:cs typeface="+mn-cs"/>
              </a:rPr>
              <a:t>Neurosci</a:t>
            </a:r>
            <a:r>
              <a:rPr lang="en-GB" sz="1800" dirty="0">
                <a:cs typeface="+mn-cs"/>
              </a:rPr>
              <a:t>. 24, 3601)</a:t>
            </a:r>
            <a:r>
              <a:rPr lang="en-GB" sz="1200" dirty="0">
                <a:cs typeface="+mn-cs"/>
              </a:rPr>
              <a:t> </a:t>
            </a:r>
          </a:p>
          <a:p>
            <a:pPr>
              <a:defRPr/>
            </a:pPr>
            <a:endParaRPr lang="en-GB" sz="1200" dirty="0">
              <a:cs typeface="+mn-cs"/>
            </a:endParaRPr>
          </a:p>
        </p:txBody>
      </p:sp>
      <p:pic>
        <p:nvPicPr>
          <p:cNvPr id="93188" name="Picture 4" descr="pitchandfreqinhum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484784"/>
            <a:ext cx="5112568" cy="470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7739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ChangeArrowheads="1"/>
          </p:cNvSpPr>
          <p:nvPr/>
        </p:nvSpPr>
        <p:spPr bwMode="auto">
          <a:xfrm>
            <a:off x="461962" y="2095872"/>
            <a:ext cx="857453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715963" indent="-715963">
              <a:defRPr/>
            </a:pPr>
            <a:r>
              <a:rPr lang="en-US" sz="2800" b="1" dirty="0">
                <a:solidFill>
                  <a:srgbClr val="FF0000"/>
                </a:solidFill>
                <a:cs typeface="+mn-cs"/>
              </a:rPr>
              <a:t>However, a general “pitch </a:t>
            </a:r>
            <a:r>
              <a:rPr lang="en-US" sz="2800" b="1" dirty="0" err="1">
                <a:solidFill>
                  <a:srgbClr val="FF0000"/>
                </a:solidFill>
                <a:cs typeface="+mn-cs"/>
              </a:rPr>
              <a:t>centre</a:t>
            </a:r>
            <a:r>
              <a:rPr lang="en-US" sz="2800" b="1" dirty="0">
                <a:solidFill>
                  <a:srgbClr val="FF0000"/>
                </a:solidFill>
                <a:cs typeface="+mn-cs"/>
              </a:rPr>
              <a:t>” should respond to </a:t>
            </a:r>
            <a:r>
              <a:rPr lang="en-US" sz="2800" b="1" i="1" dirty="0">
                <a:solidFill>
                  <a:srgbClr val="FF0000"/>
                </a:solidFill>
                <a:cs typeface="+mn-cs"/>
              </a:rPr>
              <a:t>all</a:t>
            </a:r>
            <a:r>
              <a:rPr lang="en-US" sz="2800" b="1" dirty="0">
                <a:solidFill>
                  <a:srgbClr val="FF0000"/>
                </a:solidFill>
                <a:cs typeface="+mn-cs"/>
              </a:rPr>
              <a:t> pitch-evoking stimuli, irrespective of spectral and binaural characteristics.</a:t>
            </a:r>
            <a:endParaRPr lang="en-US" sz="2800" dirty="0">
              <a:solidFill>
                <a:schemeClr val="tx2"/>
              </a:solidFill>
              <a:cs typeface="+mn-cs"/>
            </a:endParaRPr>
          </a:p>
        </p:txBody>
      </p:sp>
      <p:sp>
        <p:nvSpPr>
          <p:cNvPr id="869379" name="Rectangle 3"/>
          <p:cNvSpPr>
            <a:spLocks noChangeArrowheads="1"/>
          </p:cNvSpPr>
          <p:nvPr/>
        </p:nvSpPr>
        <p:spPr bwMode="auto">
          <a:xfrm>
            <a:off x="457199" y="3522712"/>
            <a:ext cx="8558719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715963" indent="-715963">
              <a:defRPr/>
            </a:pPr>
            <a:r>
              <a:rPr lang="en-US" sz="2800" b="1" dirty="0">
                <a:solidFill>
                  <a:srgbClr val="0000FF"/>
                </a:solidFill>
                <a:cs typeface="+mn-cs"/>
              </a:rPr>
              <a:t>To test the lateral HG hypothesis, Deb Hall and I used several different pitch-evoking stimuli. </a:t>
            </a:r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457199" y="4890864"/>
            <a:ext cx="8558719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715963" indent="-715963">
              <a:defRPr/>
            </a:pPr>
            <a:r>
              <a:rPr lang="en-US" sz="2800" b="1" dirty="0">
                <a:solidFill>
                  <a:srgbClr val="800080"/>
                </a:solidFill>
                <a:cs typeface="+mn-cs"/>
              </a:rPr>
              <a:t>All had a pitch corresponding to 200 Hz, and all were matched in level and overall spectrum to a 2-kHz </a:t>
            </a:r>
            <a:r>
              <a:rPr lang="en-US" sz="2800" b="1" dirty="0" err="1">
                <a:solidFill>
                  <a:srgbClr val="800080"/>
                </a:solidFill>
                <a:cs typeface="+mn-cs"/>
              </a:rPr>
              <a:t>lowpass</a:t>
            </a:r>
            <a:r>
              <a:rPr lang="en-US" sz="2800" b="1" dirty="0">
                <a:solidFill>
                  <a:srgbClr val="800080"/>
                </a:solidFill>
                <a:cs typeface="+mn-cs"/>
              </a:rPr>
              <a:t> noise.</a:t>
            </a:r>
            <a:endParaRPr lang="en-US" sz="2800" b="1" dirty="0">
              <a:solidFill>
                <a:srgbClr val="0000FF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64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9379" grpId="0"/>
      <p:bldP spid="86938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xp1_spectra">
            <a:extLst>
              <a:ext uri="{FF2B5EF4-FFF2-40B4-BE49-F238E27FC236}">
                <a16:creationId xmlns:a16="http://schemas.microsoft.com/office/drawing/2014/main" id="{84293563-50B8-724A-83F2-891E14AF8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25" y="152400"/>
            <a:ext cx="5032375" cy="655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74AF6083.WAV">
            <a:hlinkClick r:id="" action="ppaction://media"/>
            <a:extLst>
              <a:ext uri="{FF2B5EF4-FFF2-40B4-BE49-F238E27FC236}">
                <a16:creationId xmlns:a16="http://schemas.microsoft.com/office/drawing/2014/main" id="{6EC17B4E-9320-1D4B-8A4C-312FBC26C509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15240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F42E26D.WAV">
            <a:hlinkClick r:id="" action="ppaction://media"/>
            <a:extLst>
              <a:ext uri="{FF2B5EF4-FFF2-40B4-BE49-F238E27FC236}">
                <a16:creationId xmlns:a16="http://schemas.microsoft.com/office/drawing/2014/main" id="{FA2641FE-06F6-9A49-BE50-FCDAC9411B15}"/>
              </a:ext>
            </a:extLst>
          </p:cNvPr>
          <p:cNvPicPr>
            <a:picLocks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5" y="15240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FC2AD7AF.WAV">
            <a:hlinkClick r:id="" action="ppaction://media"/>
            <a:extLst>
              <a:ext uri="{FF2B5EF4-FFF2-40B4-BE49-F238E27FC236}">
                <a16:creationId xmlns:a16="http://schemas.microsoft.com/office/drawing/2014/main" id="{66FB48BB-B80E-CF47-9881-09F38C6B732B}"/>
              </a:ext>
            </a:extLst>
          </p:cNvPr>
          <p:cNvPicPr>
            <a:picLocks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3733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6BEDCE8.WAV">
            <a:hlinkClick r:id="" action="ppaction://media"/>
            <a:extLst>
              <a:ext uri="{FF2B5EF4-FFF2-40B4-BE49-F238E27FC236}">
                <a16:creationId xmlns:a16="http://schemas.microsoft.com/office/drawing/2014/main" id="{DC46A49D-4C0D-E44A-9111-F50881B91F21}"/>
              </a:ext>
            </a:extLst>
          </p:cNvPr>
          <p:cNvPicPr>
            <a:picLocks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25" y="3733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6DD8A8B0.WAV">
            <a:hlinkClick r:id="" action="ppaction://media"/>
            <a:extLst>
              <a:ext uri="{FF2B5EF4-FFF2-40B4-BE49-F238E27FC236}">
                <a16:creationId xmlns:a16="http://schemas.microsoft.com/office/drawing/2014/main" id="{38874210-78E8-0849-A420-B79EF4203488}"/>
              </a:ext>
            </a:extLst>
          </p:cNvPr>
          <p:cNvPicPr>
            <a:picLocks noChangeAspect="1" noChangeArrowheads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25" y="59436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18D95A2.WAV">
            <a:hlinkClick r:id="" action="ppaction://media"/>
            <a:extLst>
              <a:ext uri="{FF2B5EF4-FFF2-40B4-BE49-F238E27FC236}">
                <a16:creationId xmlns:a16="http://schemas.microsoft.com/office/drawing/2014/main" id="{647AC0A2-665D-BF46-AA65-43C50AE5189E}"/>
              </a:ext>
            </a:extLst>
          </p:cNvPr>
          <p:cNvPicPr>
            <a:picLocks noChangeAspect="1" noChangeArrowheads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25" y="59436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70F2F37D-B3F5-5946-AC4C-E2A971F96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09800"/>
            <a:ext cx="2615208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r>
              <a:rPr lang="en-US" sz="2000" dirty="0"/>
              <a:t>Hall and Plack (2009, </a:t>
            </a:r>
            <a:r>
              <a:rPr lang="en-US" sz="2000" dirty="0" err="1"/>
              <a:t>Cereb</a:t>
            </a:r>
            <a:r>
              <a:rPr lang="en-US" sz="2000" dirty="0"/>
              <a:t>. </a:t>
            </a:r>
            <a:r>
              <a:rPr lang="en-US" sz="2000" dirty="0" err="1"/>
              <a:t>Cort</a:t>
            </a:r>
            <a:r>
              <a:rPr lang="en-US" sz="2000" dirty="0"/>
              <a:t>. 19, 576)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2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2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>
                <p:cTn id="2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>
                <p:cTn id="2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>
                <p:cTn id="3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>
                <p:cTn id="3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>
                <p:cTn id="3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474" name="Rectangle 2"/>
          <p:cNvSpPr>
            <a:spLocks noChangeArrowheads="1"/>
          </p:cNvSpPr>
          <p:nvPr/>
        </p:nvSpPr>
        <p:spPr bwMode="auto">
          <a:xfrm>
            <a:off x="683568" y="1124744"/>
            <a:ext cx="6934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381000" indent="-381000">
              <a:defRPr/>
            </a:pPr>
            <a:r>
              <a:rPr lang="en-US" sz="2400" b="1" dirty="0">
                <a:solidFill>
                  <a:srgbClr val="FF0000"/>
                </a:solidFill>
                <a:cs typeface="+mn-cs"/>
              </a:rPr>
              <a:t>16 listeners, Philips 3T scanner:</a:t>
            </a:r>
          </a:p>
        </p:txBody>
      </p:sp>
      <p:pic>
        <p:nvPicPr>
          <p:cNvPr id="99331" name="Picture 3" descr="Magnet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16832"/>
            <a:ext cx="5937985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149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277888"/>
            <a:ext cx="7772400" cy="11430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bg1">
                    <a:alpha val="50000"/>
                  </a:schemeClr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GB" sz="3600" dirty="0">
                <a:solidFill>
                  <a:schemeClr val="tx1"/>
                </a:solidFill>
                <a:cs typeface="+mj-cs"/>
              </a:rPr>
              <a:t>Pitch vs. Noise</a:t>
            </a:r>
            <a:endParaRPr lang="en-GB" sz="3600" dirty="0">
              <a:cs typeface="+mj-cs"/>
            </a:endParaRPr>
          </a:p>
        </p:txBody>
      </p:sp>
      <p:pic>
        <p:nvPicPr>
          <p:cNvPr id="101379" name="Picture 3" descr="Fig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t="51613" r="529" b="697"/>
          <a:stretch>
            <a:fillRect/>
          </a:stretch>
        </p:blipFill>
        <p:spPr bwMode="auto">
          <a:xfrm>
            <a:off x="-36512" y="3748559"/>
            <a:ext cx="9180512" cy="234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5524" name="Text Box 4"/>
          <p:cNvSpPr txBox="1">
            <a:spLocks noChangeArrowheads="1"/>
          </p:cNvSpPr>
          <p:nvPr/>
        </p:nvSpPr>
        <p:spPr bwMode="auto">
          <a:xfrm>
            <a:off x="179512" y="5812432"/>
            <a:ext cx="4635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12985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12985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12985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12985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12985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12985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12985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12985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12985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1" dirty="0">
                <a:solidFill>
                  <a:srgbClr val="FFFFFF"/>
                </a:solidFill>
                <a:cs typeface="+mn-cs"/>
              </a:rPr>
              <a:t>Left</a:t>
            </a:r>
          </a:p>
        </p:txBody>
      </p:sp>
      <p:sp>
        <p:nvSpPr>
          <p:cNvPr id="875525" name="Text Box 5"/>
          <p:cNvSpPr txBox="1">
            <a:spLocks noChangeArrowheads="1"/>
          </p:cNvSpPr>
          <p:nvPr/>
        </p:nvSpPr>
        <p:spPr bwMode="auto">
          <a:xfrm>
            <a:off x="1450083" y="5814020"/>
            <a:ext cx="5730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12985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12985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12985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12985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12985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12985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12985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12985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12985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b="1" dirty="0">
                <a:solidFill>
                  <a:schemeClr val="bg1"/>
                </a:solidFill>
                <a:cs typeface="+mn-cs"/>
              </a:rPr>
              <a:t>Right</a:t>
            </a:r>
          </a:p>
        </p:txBody>
      </p:sp>
      <p:sp>
        <p:nvSpPr>
          <p:cNvPr id="875526" name="Rectangle 6"/>
          <p:cNvSpPr>
            <a:spLocks noChangeArrowheads="1"/>
          </p:cNvSpPr>
          <p:nvPr/>
        </p:nvSpPr>
        <p:spPr bwMode="auto">
          <a:xfrm>
            <a:off x="4860032" y="5812432"/>
            <a:ext cx="1260475" cy="24447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1298575">
              <a:defRPr/>
            </a:pPr>
            <a:r>
              <a:rPr lang="en-GB" sz="1000">
                <a:solidFill>
                  <a:schemeClr val="bg2"/>
                </a:solidFill>
                <a:cs typeface="+mn-cs"/>
              </a:rPr>
              <a:t>Probability (%)</a:t>
            </a:r>
            <a:endParaRPr lang="en-GB" sz="1000">
              <a:cs typeface="+mn-cs"/>
            </a:endParaRPr>
          </a:p>
        </p:txBody>
      </p:sp>
      <p:sp>
        <p:nvSpPr>
          <p:cNvPr id="875527" name="Rectangle 7"/>
          <p:cNvSpPr>
            <a:spLocks noChangeArrowheads="1"/>
          </p:cNvSpPr>
          <p:nvPr/>
        </p:nvSpPr>
        <p:spPr bwMode="auto">
          <a:xfrm>
            <a:off x="457200" y="2420888"/>
            <a:ext cx="8229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20725" indent="-720725">
              <a:defRPr/>
            </a:pPr>
            <a:r>
              <a:rPr lang="en-GB" sz="2400" b="1" u="sng" dirty="0">
                <a:solidFill>
                  <a:srgbClr val="FF0000"/>
                </a:solidFill>
                <a:cs typeface="+mn-cs"/>
              </a:rPr>
              <a:t>Sum of the separate activation maps</a:t>
            </a:r>
            <a:r>
              <a:rPr lang="en-GB" sz="2400" b="1" dirty="0">
                <a:solidFill>
                  <a:srgbClr val="FF0000"/>
                </a:solidFill>
                <a:cs typeface="+mn-cs"/>
              </a:rPr>
              <a:t> </a:t>
            </a:r>
            <a:r>
              <a:rPr lang="en-GB" sz="2400" b="1" i="1" dirty="0">
                <a:solidFill>
                  <a:srgbClr val="FF0000"/>
                </a:solidFill>
                <a:cs typeface="+mn-cs"/>
              </a:rPr>
              <a:t>(p&lt;0.01)</a:t>
            </a:r>
            <a:r>
              <a:rPr lang="en-GB" sz="2400" b="1" dirty="0">
                <a:solidFill>
                  <a:srgbClr val="FF0000"/>
                </a:solidFill>
                <a:cs typeface="+mn-cs"/>
              </a:rPr>
              <a:t> </a:t>
            </a:r>
          </a:p>
          <a:p>
            <a:pPr marL="720725" indent="-720725">
              <a:defRPr/>
            </a:pPr>
            <a:r>
              <a:rPr lang="en-GB" sz="2400" b="1" dirty="0">
                <a:solidFill>
                  <a:srgbClr val="FF0000"/>
                </a:solidFill>
                <a:cs typeface="+mn-cs"/>
              </a:rPr>
              <a:t>All five pitch conditions had a similar probability distribution across the auditory cortex.</a:t>
            </a:r>
          </a:p>
        </p:txBody>
      </p:sp>
    </p:spTree>
    <p:extLst>
      <p:ext uri="{BB962C8B-B14F-4D97-AF65-F5344CB8AC3E}">
        <p14:creationId xmlns:p14="http://schemas.microsoft.com/office/powerpoint/2010/main" val="1588431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7" name="Picture 3" descr="Fig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1" t="2075" r="75406" b="49913"/>
          <a:stretch>
            <a:fillRect/>
          </a:stretch>
        </p:blipFill>
        <p:spPr bwMode="auto">
          <a:xfrm>
            <a:off x="611560" y="2643262"/>
            <a:ext cx="3059113" cy="364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8" name="Picture 4" descr="Fig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55" t="2570" r="21402" b="51790"/>
          <a:stretch>
            <a:fillRect/>
          </a:stretch>
        </p:blipFill>
        <p:spPr bwMode="auto">
          <a:xfrm>
            <a:off x="4269160" y="2636912"/>
            <a:ext cx="4164013" cy="364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85800" y="1213147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bg1">
                    <a:alpha val="50000"/>
                  </a:scheme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3600" dirty="0">
                <a:solidFill>
                  <a:schemeClr val="tx1"/>
                </a:solidFill>
              </a:rPr>
              <a:t>Activation in Lateral HG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537050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18" name="Rectangle 2"/>
          <p:cNvSpPr>
            <a:spLocks noChangeArrowheads="1"/>
          </p:cNvSpPr>
          <p:nvPr/>
        </p:nvSpPr>
        <p:spPr bwMode="auto">
          <a:xfrm>
            <a:off x="548580" y="1828800"/>
            <a:ext cx="811334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720725" indent="-720725">
              <a:defRPr/>
            </a:pPr>
            <a:r>
              <a:rPr lang="en-US" sz="2800" b="1" dirty="0">
                <a:solidFill>
                  <a:srgbClr val="FF0000"/>
                </a:solidFill>
                <a:cs typeface="+mn-cs"/>
              </a:rPr>
              <a:t>In contrast to the earlier IRN results, none of the stimuli produced significant differential activation in lateral HG! </a:t>
            </a:r>
            <a:endParaRPr lang="en-US" sz="2800" dirty="0">
              <a:solidFill>
                <a:schemeClr val="tx2"/>
              </a:solidFill>
              <a:cs typeface="+mn-cs"/>
            </a:endParaRPr>
          </a:p>
        </p:txBody>
      </p:sp>
      <p:sp>
        <p:nvSpPr>
          <p:cNvPr id="879619" name="Rectangle 3"/>
          <p:cNvSpPr>
            <a:spLocks noChangeArrowheads="1"/>
          </p:cNvSpPr>
          <p:nvPr/>
        </p:nvSpPr>
        <p:spPr bwMode="auto">
          <a:xfrm>
            <a:off x="548580" y="3352800"/>
            <a:ext cx="8041332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720725" indent="-720725">
              <a:defRPr/>
            </a:pPr>
            <a:r>
              <a:rPr lang="en-US" sz="2800" b="1" dirty="0">
                <a:solidFill>
                  <a:srgbClr val="0000FF"/>
                </a:solidFill>
                <a:cs typeface="+mn-cs"/>
              </a:rPr>
              <a:t>The most common locus was in </a:t>
            </a:r>
            <a:r>
              <a:rPr lang="en-US" sz="2800" b="1" dirty="0" err="1">
                <a:solidFill>
                  <a:srgbClr val="0000FF"/>
                </a:solidFill>
                <a:cs typeface="+mn-cs"/>
              </a:rPr>
              <a:t>planum</a:t>
            </a:r>
            <a:r>
              <a:rPr lang="en-US" sz="2800" b="1" dirty="0">
                <a:solidFill>
                  <a:srgbClr val="0000FF"/>
                </a:solidFill>
                <a:cs typeface="+mn-cs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cs typeface="+mn-cs"/>
              </a:rPr>
              <a:t>temporale</a:t>
            </a:r>
            <a:r>
              <a:rPr lang="en-US" sz="2800" b="1" dirty="0">
                <a:solidFill>
                  <a:srgbClr val="0000FF"/>
                </a:solidFill>
                <a:cs typeface="+mn-cs"/>
              </a:rPr>
              <a:t>, posterior to HG, although there were individual differences.</a:t>
            </a:r>
            <a:endParaRPr lang="en-US" sz="2800" dirty="0">
              <a:solidFill>
                <a:schemeClr val="tx2"/>
              </a:solidFill>
              <a:cs typeface="+mn-cs"/>
            </a:endParaRPr>
          </a:p>
        </p:txBody>
      </p:sp>
      <p:sp>
        <p:nvSpPr>
          <p:cNvPr id="879620" name="Rectangle 4"/>
          <p:cNvSpPr>
            <a:spLocks noChangeArrowheads="1"/>
          </p:cNvSpPr>
          <p:nvPr/>
        </p:nvSpPr>
        <p:spPr bwMode="auto">
          <a:xfrm>
            <a:off x="548580" y="4495800"/>
            <a:ext cx="834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381000" indent="-381000">
              <a:defRPr/>
            </a:pPr>
            <a:r>
              <a:rPr lang="en-US" sz="2800" b="1" dirty="0">
                <a:solidFill>
                  <a:srgbClr val="800080"/>
                </a:solidFill>
                <a:cs typeface="+mn-cs"/>
              </a:rPr>
              <a:t>……so what’s going on?</a:t>
            </a:r>
            <a:endParaRPr lang="en-US" sz="2800" dirty="0">
              <a:solidFill>
                <a:schemeClr val="tx2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51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9619" grpId="0"/>
      <p:bldP spid="8796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ChangeArrowheads="1"/>
          </p:cNvSpPr>
          <p:nvPr/>
        </p:nvSpPr>
        <p:spPr bwMode="auto">
          <a:xfrm>
            <a:off x="533400" y="1074440"/>
            <a:ext cx="8915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r>
              <a:rPr lang="en-US" sz="2400" b="1" dirty="0">
                <a:solidFill>
                  <a:srgbClr val="FF0000"/>
                </a:solidFill>
              </a:rPr>
              <a:t>We decided to try to replicate the IRN results (nine listeners):</a:t>
            </a:r>
            <a:r>
              <a:rPr lang="en-US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963587" name="Picture 3" descr="Exp2_spectr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1975520"/>
            <a:ext cx="5473700" cy="4683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3588" name="79480291.WAV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349952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3589" name="A5053FC8.WAV">
            <a:hlinkClick r:id="" action="ppaction://media"/>
          </p:cNvPr>
          <p:cNvPicPr>
            <a:picLocks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349952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3590" name="BDCB2576.WAV">
            <a:hlinkClick r:id="" action="ppaction://media"/>
          </p:cNvPr>
          <p:cNvPicPr>
            <a:picLocks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586172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3591" name="12B524D0.WAV">
            <a:hlinkClick r:id="" action="ppaction://media"/>
          </p:cNvPr>
          <p:cNvPicPr>
            <a:picLocks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586172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3592" name="Text Box 8"/>
          <p:cNvSpPr txBox="1">
            <a:spLocks noChangeArrowheads="1"/>
          </p:cNvSpPr>
          <p:nvPr/>
        </p:nvSpPr>
        <p:spPr bwMode="auto">
          <a:xfrm>
            <a:off x="304800" y="3270920"/>
            <a:ext cx="1524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10-ms delay, 16 iterations</a:t>
            </a:r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78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635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" fill="hold"/>
                                        <p:tgtEl>
                                          <p:spTgt spid="9635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358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358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635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0" fill="hold"/>
                                        <p:tgtEl>
                                          <p:spTgt spid="9635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3589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358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635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0" fill="hold"/>
                                        <p:tgtEl>
                                          <p:spTgt spid="9635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3590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359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635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 nodeType="clickPar">
                      <p:stCondLst>
                        <p:cond delay="0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00" fill="hold"/>
                                        <p:tgtEl>
                                          <p:spTgt spid="9635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3591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3591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Fig4">
            <a:extLst>
              <a:ext uri="{FF2B5EF4-FFF2-40B4-BE49-F238E27FC236}">
                <a16:creationId xmlns:a16="http://schemas.microsoft.com/office/drawing/2014/main" id="{898922D6-141E-2E45-BE22-9D87DFB4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" t="33723"/>
          <a:stretch>
            <a:fillRect/>
          </a:stretch>
        </p:blipFill>
        <p:spPr bwMode="auto">
          <a:xfrm>
            <a:off x="1763688" y="1556792"/>
            <a:ext cx="5637213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4">
            <a:extLst>
              <a:ext uri="{FF2B5EF4-FFF2-40B4-BE49-F238E27FC236}">
                <a16:creationId xmlns:a16="http://schemas.microsoft.com/office/drawing/2014/main" id="{8C14C5E9-F7D0-154C-AEC1-F205974E3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717032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400" dirty="0">
                <a:solidFill>
                  <a:schemeClr val="bg2"/>
                </a:solidFill>
                <a:cs typeface="+mn-cs"/>
              </a:rPr>
              <a:t>Z= 0</a:t>
            </a:r>
            <a:endParaRPr lang="en-US" dirty="0">
              <a:latin typeface="Times" charset="0"/>
              <a:cs typeface="+mn-cs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9C85B461-C62E-DE41-961C-642447DD3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717032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400" dirty="0">
                <a:solidFill>
                  <a:schemeClr val="bg2"/>
                </a:solidFill>
                <a:cs typeface="+mn-cs"/>
              </a:rPr>
              <a:t>Z= 5</a:t>
            </a:r>
            <a:endParaRPr lang="en-US" dirty="0">
              <a:latin typeface="Times" charset="0"/>
              <a:cs typeface="+mn-cs"/>
            </a:endParaRP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8B5337C5-5642-7049-AB93-13047750B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3717032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400">
                <a:solidFill>
                  <a:schemeClr val="bg2"/>
                </a:solidFill>
                <a:cs typeface="+mn-cs"/>
              </a:rPr>
              <a:t>Z= 10</a:t>
            </a:r>
            <a:endParaRPr lang="en-US">
              <a:latin typeface="Times" charset="0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F15DF2E-815E-9F46-8E2D-0354F7E80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6632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bg1">
                    <a:alpha val="50000"/>
                  </a:scheme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3600" b="1" dirty="0">
                <a:solidFill>
                  <a:schemeClr val="tx1"/>
                </a:solidFill>
              </a:rPr>
              <a:t>IRN vs. Noise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921349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g4">
            <a:extLst>
              <a:ext uri="{FF2B5EF4-FFF2-40B4-BE49-F238E27FC236}">
                <a16:creationId xmlns:a16="http://schemas.microsoft.com/office/drawing/2014/main" id="{90A4F09E-C090-834A-A3BF-FC22FDA18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" t="33723"/>
          <a:stretch>
            <a:fillRect/>
          </a:stretch>
        </p:blipFill>
        <p:spPr bwMode="auto">
          <a:xfrm>
            <a:off x="1752600" y="0"/>
            <a:ext cx="5637213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 descr="Fig3">
            <a:extLst>
              <a:ext uri="{FF2B5EF4-FFF2-40B4-BE49-F238E27FC236}">
                <a16:creationId xmlns:a16="http://schemas.microsoft.com/office/drawing/2014/main" id="{81570734-86B3-A243-98A5-63DD75B86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t="51613" r="529" b="697"/>
          <a:stretch>
            <a:fillRect/>
          </a:stretch>
        </p:blipFill>
        <p:spPr bwMode="auto">
          <a:xfrm>
            <a:off x="-76200" y="4495800"/>
            <a:ext cx="9220200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DE292A53-A97D-A942-94B7-8E962A0AA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4495800"/>
            <a:ext cx="457200" cy="406400"/>
          </a:xfrm>
          <a:prstGeom prst="rect">
            <a:avLst/>
          </a:prstGeom>
          <a:solidFill>
            <a:srgbClr val="000810"/>
          </a:solidFill>
          <a:ln w="9525">
            <a:solidFill>
              <a:srgbClr val="00081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F67F0125-A588-AC49-B597-BC3D3B8F0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905000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400">
                <a:solidFill>
                  <a:schemeClr val="bg2"/>
                </a:solidFill>
                <a:cs typeface="+mn-cs"/>
              </a:rPr>
              <a:t>Z= 0</a:t>
            </a:r>
            <a:endParaRPr lang="en-US">
              <a:latin typeface="Times" charset="0"/>
              <a:cs typeface="+mn-cs"/>
            </a:endParaRP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70825585-3EA5-974D-8D77-E9E44BA7E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1905000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400">
                <a:solidFill>
                  <a:schemeClr val="bg2"/>
                </a:solidFill>
                <a:cs typeface="+mn-cs"/>
              </a:rPr>
              <a:t>Z= 5</a:t>
            </a:r>
            <a:endParaRPr lang="en-US">
              <a:latin typeface="Times" charset="0"/>
              <a:cs typeface="+mn-cs"/>
            </a:endParaRP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57847CA5-C0B0-8E4C-8100-38A7EDEB5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905000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400">
                <a:solidFill>
                  <a:schemeClr val="bg2"/>
                </a:solidFill>
                <a:cs typeface="+mn-cs"/>
              </a:rPr>
              <a:t>Z= 10</a:t>
            </a:r>
            <a:endParaRPr lang="en-US">
              <a:latin typeface="Time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6929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919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7848"/>
            <a:ext cx="7772400" cy="1143000"/>
          </a:xfrm>
        </p:spPr>
        <p:txBody>
          <a:bodyPr/>
          <a:lstStyle/>
          <a:p>
            <a:r>
              <a:rPr lang="en-US" sz="3600" dirty="0"/>
              <a:t>Same Pitch</a:t>
            </a:r>
            <a:endParaRPr lang="en-US" dirty="0"/>
          </a:p>
        </p:txBody>
      </p:sp>
      <p:pic>
        <p:nvPicPr>
          <p:cNvPr id="891909" name="Picture 5" descr="same_pitch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60104"/>
            <a:ext cx="5678488" cy="4775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912" name="C28D8849.WAV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041304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913" name="425A2DD8.WAV">
            <a:hlinkClick r:id="" action="ppaction://media"/>
          </p:cNvPr>
          <p:cNvPicPr>
            <a:picLocks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669704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914" name="4CF58AB0.WAV">
            <a:hlinkClick r:id="" action="ppaction://media"/>
          </p:cNvPr>
          <p:cNvPicPr>
            <a:picLocks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00" y="5412904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95536" y="2635424"/>
            <a:ext cx="1728192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r>
              <a:rPr lang="en-GB" sz="1800" b="1" dirty="0"/>
              <a:t>Pure Tone: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395536" y="4435624"/>
            <a:ext cx="1728192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r>
              <a:rPr lang="en-GB" sz="1800" b="1" dirty="0"/>
              <a:t>Complex Tones:</a:t>
            </a:r>
            <a:endParaRPr lang="en-GB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60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919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8919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191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191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919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" fill="hold"/>
                                        <p:tgtEl>
                                          <p:spTgt spid="8919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1913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191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919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0" fill="hold"/>
                                        <p:tgtEl>
                                          <p:spTgt spid="8919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1914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191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 descr="Fig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1" t="2075" r="75406" b="49913"/>
          <a:stretch>
            <a:fillRect/>
          </a:stretch>
        </p:blipFill>
        <p:spPr bwMode="auto">
          <a:xfrm>
            <a:off x="228600" y="2695898"/>
            <a:ext cx="3059113" cy="364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8" name="Picture 4" descr="Fig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0" t="2615" r="4498" b="51787"/>
          <a:stretch>
            <a:fillRect/>
          </a:stretch>
        </p:blipFill>
        <p:spPr bwMode="auto">
          <a:xfrm>
            <a:off x="3505200" y="3068960"/>
            <a:ext cx="5638800" cy="300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83568" y="1196752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bg1">
                    <a:alpha val="50000"/>
                  </a:scheme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3600" dirty="0">
                <a:solidFill>
                  <a:schemeClr val="tx1"/>
                </a:solidFill>
              </a:rPr>
              <a:t>Activation in Lateral HG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877240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859" name="Group 3"/>
          <p:cNvGrpSpPr>
            <a:grpSpLocks/>
          </p:cNvGrpSpPr>
          <p:nvPr/>
        </p:nvGrpSpPr>
        <p:grpSpPr bwMode="auto">
          <a:xfrm>
            <a:off x="381000" y="1928192"/>
            <a:ext cx="8077200" cy="1104900"/>
            <a:chOff x="144" y="936"/>
            <a:chExt cx="5088" cy="696"/>
          </a:xfrm>
        </p:grpSpPr>
        <p:sp>
          <p:nvSpPr>
            <p:cNvPr id="889860" name="Rectangle 4"/>
            <p:cNvSpPr>
              <a:spLocks noChangeArrowheads="1"/>
            </p:cNvSpPr>
            <p:nvPr/>
          </p:nvSpPr>
          <p:spPr bwMode="auto">
            <a:xfrm>
              <a:off x="144" y="936"/>
              <a:ext cx="2592" cy="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/>
            <a:p>
              <a:pPr marL="381000" indent="-381000">
                <a:defRPr/>
              </a:pPr>
              <a:r>
                <a:rPr lang="en-US" sz="2400" b="1" dirty="0">
                  <a:solidFill>
                    <a:srgbClr val="FF0000"/>
                  </a:solidFill>
                  <a:cs typeface="+mn-cs"/>
                </a:rPr>
                <a:t>Take sample of noise:</a:t>
              </a:r>
              <a:r>
                <a:rPr lang="en-US" sz="2000" b="1" dirty="0">
                  <a:solidFill>
                    <a:srgbClr val="FF0000"/>
                  </a:solidFill>
                  <a:cs typeface="+mn-cs"/>
                </a:rPr>
                <a:t> </a:t>
              </a:r>
              <a:endParaRPr lang="en-US" sz="1400" dirty="0">
                <a:solidFill>
                  <a:schemeClr val="tx2"/>
                </a:solidFill>
                <a:cs typeface="+mn-cs"/>
              </a:endParaRPr>
            </a:p>
          </p:txBody>
        </p:sp>
        <p:pic>
          <p:nvPicPr>
            <p:cNvPr id="115730" name="Picture 5" descr="Nois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960"/>
              <a:ext cx="2352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89862" name="Group 6"/>
          <p:cNvGrpSpPr>
            <a:grpSpLocks/>
          </p:cNvGrpSpPr>
          <p:nvPr/>
        </p:nvGrpSpPr>
        <p:grpSpPr bwMode="auto">
          <a:xfrm>
            <a:off x="381000" y="2537792"/>
            <a:ext cx="8077200" cy="1608138"/>
            <a:chOff x="144" y="1360"/>
            <a:chExt cx="5088" cy="1013"/>
          </a:xfrm>
        </p:grpSpPr>
        <p:sp>
          <p:nvSpPr>
            <p:cNvPr id="889863" name="Rectangle 7"/>
            <p:cNvSpPr>
              <a:spLocks noChangeArrowheads="1"/>
            </p:cNvSpPr>
            <p:nvPr/>
          </p:nvSpPr>
          <p:spPr bwMode="auto">
            <a:xfrm>
              <a:off x="144" y="1704"/>
              <a:ext cx="2592" cy="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/>
            <a:p>
              <a:pPr marL="381000" indent="-381000">
                <a:defRPr/>
              </a:pPr>
              <a:r>
                <a:rPr lang="en-US" sz="2400" b="1" dirty="0">
                  <a:solidFill>
                    <a:srgbClr val="FF0000"/>
                  </a:solidFill>
                  <a:cs typeface="+mn-cs"/>
                </a:rPr>
                <a:t>Delay and add back to original:</a:t>
              </a:r>
              <a:r>
                <a:rPr lang="en-US" sz="2000" b="1" dirty="0">
                  <a:solidFill>
                    <a:srgbClr val="FF0000"/>
                  </a:solidFill>
                  <a:cs typeface="+mn-cs"/>
                </a:rPr>
                <a:t> </a:t>
              </a:r>
              <a:endParaRPr lang="en-US" sz="1400" dirty="0">
                <a:solidFill>
                  <a:schemeClr val="tx2"/>
                </a:solidFill>
                <a:cs typeface="+mn-cs"/>
              </a:endParaRPr>
            </a:p>
          </p:txBody>
        </p:sp>
        <p:pic>
          <p:nvPicPr>
            <p:cNvPr id="115727" name="Picture 8" descr="Noise+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728"/>
              <a:ext cx="2352" cy="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9865" name="Rectangle 9"/>
            <p:cNvSpPr>
              <a:spLocks noChangeArrowheads="1"/>
            </p:cNvSpPr>
            <p:nvPr/>
          </p:nvSpPr>
          <p:spPr bwMode="auto">
            <a:xfrm>
              <a:off x="3984" y="1360"/>
              <a:ext cx="384" cy="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/>
            <a:p>
              <a:pPr marL="381000" indent="-381000">
                <a:defRPr/>
              </a:pPr>
              <a:r>
                <a:rPr lang="en-US" sz="2800" b="1">
                  <a:solidFill>
                    <a:srgbClr val="FF0000"/>
                  </a:solidFill>
                  <a:cs typeface="+mn-cs"/>
                </a:rPr>
                <a:t>+</a:t>
              </a:r>
              <a:r>
                <a:rPr lang="en-US" sz="2000" b="1">
                  <a:solidFill>
                    <a:srgbClr val="FF0000"/>
                  </a:solidFill>
                  <a:cs typeface="+mn-cs"/>
                </a:rPr>
                <a:t> </a:t>
              </a:r>
              <a:endParaRPr lang="en-US" sz="1400">
                <a:solidFill>
                  <a:schemeClr val="tx2"/>
                </a:solidFill>
                <a:cs typeface="+mn-cs"/>
              </a:endParaRPr>
            </a:p>
          </p:txBody>
        </p:sp>
      </p:grpSp>
      <p:grpSp>
        <p:nvGrpSpPr>
          <p:cNvPr id="889866" name="Group 10"/>
          <p:cNvGrpSpPr>
            <a:grpSpLocks/>
          </p:cNvGrpSpPr>
          <p:nvPr/>
        </p:nvGrpSpPr>
        <p:grpSpPr bwMode="auto">
          <a:xfrm>
            <a:off x="4724400" y="3795092"/>
            <a:ext cx="3733800" cy="1714500"/>
            <a:chOff x="2880" y="2136"/>
            <a:chExt cx="2352" cy="1080"/>
          </a:xfrm>
        </p:grpSpPr>
        <p:sp>
          <p:nvSpPr>
            <p:cNvPr id="889867" name="Rectangle 11"/>
            <p:cNvSpPr>
              <a:spLocks noChangeArrowheads="1"/>
            </p:cNvSpPr>
            <p:nvPr/>
          </p:nvSpPr>
          <p:spPr bwMode="auto">
            <a:xfrm>
              <a:off x="3984" y="2136"/>
              <a:ext cx="384" cy="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/>
            <a:p>
              <a:pPr marL="381000" indent="-381000">
                <a:defRPr/>
              </a:pPr>
              <a:r>
                <a:rPr lang="en-US" sz="2800" b="1">
                  <a:solidFill>
                    <a:srgbClr val="FF0000"/>
                  </a:solidFill>
                  <a:cs typeface="+mn-cs"/>
                </a:rPr>
                <a:t>=</a:t>
              </a:r>
              <a:r>
                <a:rPr lang="en-US" sz="2000" b="1">
                  <a:solidFill>
                    <a:srgbClr val="FF0000"/>
                  </a:solidFill>
                  <a:cs typeface="+mn-cs"/>
                </a:rPr>
                <a:t> </a:t>
              </a:r>
              <a:endParaRPr lang="en-US" sz="1400">
                <a:solidFill>
                  <a:schemeClr val="tx2"/>
                </a:solidFill>
                <a:cs typeface="+mn-cs"/>
              </a:endParaRPr>
            </a:p>
          </p:txBody>
        </p:sp>
        <p:pic>
          <p:nvPicPr>
            <p:cNvPr id="115725" name="Picture 12" descr="1_it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2544"/>
              <a:ext cx="2352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89869" name="Group 13"/>
          <p:cNvGrpSpPr>
            <a:grpSpLocks/>
          </p:cNvGrpSpPr>
          <p:nvPr/>
        </p:nvGrpSpPr>
        <p:grpSpPr bwMode="auto">
          <a:xfrm>
            <a:off x="381000" y="5484192"/>
            <a:ext cx="8077200" cy="1143000"/>
            <a:chOff x="144" y="3264"/>
            <a:chExt cx="5088" cy="720"/>
          </a:xfrm>
        </p:grpSpPr>
        <p:sp>
          <p:nvSpPr>
            <p:cNvPr id="889870" name="Rectangle 14"/>
            <p:cNvSpPr>
              <a:spLocks noChangeArrowheads="1"/>
            </p:cNvSpPr>
            <p:nvPr/>
          </p:nvSpPr>
          <p:spPr bwMode="auto">
            <a:xfrm>
              <a:off x="144" y="3264"/>
              <a:ext cx="2592" cy="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/>
            <a:p>
              <a:pPr marL="381000" indent="-381000">
                <a:defRPr/>
              </a:pPr>
              <a:r>
                <a:rPr lang="en-US" sz="2400" b="1" dirty="0">
                  <a:solidFill>
                    <a:srgbClr val="FF0000"/>
                  </a:solidFill>
                  <a:cs typeface="+mn-cs"/>
                </a:rPr>
                <a:t>Repeat </a:t>
              </a:r>
              <a:r>
                <a:rPr lang="en-US" sz="2400" b="1" i="1" dirty="0">
                  <a:solidFill>
                    <a:srgbClr val="FF0000"/>
                  </a:solidFill>
                  <a:cs typeface="+mn-cs"/>
                </a:rPr>
                <a:t>n</a:t>
              </a:r>
              <a:r>
                <a:rPr lang="en-US" sz="2400" b="1" dirty="0">
                  <a:solidFill>
                    <a:srgbClr val="FF0000"/>
                  </a:solidFill>
                  <a:cs typeface="+mn-cs"/>
                </a:rPr>
                <a:t> (16) times:</a:t>
              </a:r>
              <a:r>
                <a:rPr lang="en-US" sz="2000" b="1" dirty="0">
                  <a:solidFill>
                    <a:srgbClr val="FF0000"/>
                  </a:solidFill>
                  <a:cs typeface="+mn-cs"/>
                </a:rPr>
                <a:t> </a:t>
              </a:r>
              <a:endParaRPr lang="en-US" sz="1400" dirty="0">
                <a:solidFill>
                  <a:schemeClr val="tx2"/>
                </a:solidFill>
                <a:cs typeface="+mn-cs"/>
              </a:endParaRPr>
            </a:p>
          </p:txBody>
        </p:sp>
        <p:pic>
          <p:nvPicPr>
            <p:cNvPr id="115723" name="Picture 15" descr="16_ite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3264"/>
              <a:ext cx="2304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5719" name="Group 16"/>
          <p:cNvGrpSpPr>
            <a:grpSpLocks/>
          </p:cNvGrpSpPr>
          <p:nvPr/>
        </p:nvGrpSpPr>
        <p:grpSpPr bwMode="auto">
          <a:xfrm>
            <a:off x="7543800" y="6500192"/>
            <a:ext cx="1371600" cy="457200"/>
            <a:chOff x="4560" y="3936"/>
            <a:chExt cx="864" cy="288"/>
          </a:xfrm>
        </p:grpSpPr>
        <p:sp>
          <p:nvSpPr>
            <p:cNvPr id="889873" name="Text Box 17"/>
            <p:cNvSpPr txBox="1">
              <a:spLocks noChangeArrowheads="1"/>
            </p:cNvSpPr>
            <p:nvPr/>
          </p:nvSpPr>
          <p:spPr bwMode="auto">
            <a:xfrm>
              <a:off x="4560" y="3936"/>
              <a:ext cx="8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>
                  <a:cs typeface="+mn-cs"/>
                </a:rPr>
                <a:t>Time</a:t>
              </a:r>
              <a:endParaRPr lang="en-US">
                <a:latin typeface="Times" charset="0"/>
                <a:cs typeface="+mn-cs"/>
              </a:endParaRPr>
            </a:p>
          </p:txBody>
        </p:sp>
        <p:sp>
          <p:nvSpPr>
            <p:cNvPr id="889874" name="Line 18"/>
            <p:cNvSpPr>
              <a:spLocks noChangeShapeType="1"/>
            </p:cNvSpPr>
            <p:nvPr/>
          </p:nvSpPr>
          <p:spPr bwMode="auto">
            <a:xfrm>
              <a:off x="5001" y="4043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20" name="Rectangle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467544" y="98072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bg1">
                    <a:alpha val="50000"/>
                  </a:scheme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3600" dirty="0">
                <a:solidFill>
                  <a:schemeClr val="tx1"/>
                </a:solidFill>
              </a:rPr>
              <a:t>How IRN is Made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6237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FF49576-6A15-0045-84DF-5B08A2D42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764704"/>
            <a:ext cx="8568952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720725" indent="-720725">
              <a:defRPr/>
            </a:pPr>
            <a:r>
              <a:rPr lang="en-US" sz="2400" b="1" dirty="0">
                <a:solidFill>
                  <a:srgbClr val="FF0000"/>
                </a:solidFill>
                <a:cs typeface="+mn-cs"/>
              </a:rPr>
              <a:t>Output of nonlinear auditory </a:t>
            </a:r>
            <a:r>
              <a:rPr lang="en-US" sz="2400" b="1" dirty="0" err="1">
                <a:solidFill>
                  <a:srgbClr val="FF0000"/>
                </a:solidFill>
                <a:cs typeface="+mn-cs"/>
              </a:rPr>
              <a:t>filterbank</a:t>
            </a:r>
            <a:r>
              <a:rPr lang="en-US" sz="2400" b="1" dirty="0">
                <a:solidFill>
                  <a:srgbClr val="FF0000"/>
                </a:solidFill>
                <a:cs typeface="+mn-cs"/>
              </a:rPr>
              <a:t> and temporal smoothing by temporal window:</a:t>
            </a:r>
            <a:r>
              <a:rPr lang="en-US" sz="2400" b="1" i="1" dirty="0">
                <a:solidFill>
                  <a:srgbClr val="FF0000"/>
                </a:solidFill>
                <a:cs typeface="+mn-cs"/>
              </a:rPr>
              <a:t> </a:t>
            </a:r>
            <a:r>
              <a:rPr lang="en-US" sz="2400" b="1" i="1" u="sng" dirty="0">
                <a:solidFill>
                  <a:srgbClr val="FF0000"/>
                </a:solidFill>
                <a:cs typeface="+mn-cs"/>
              </a:rPr>
              <a:t>IRN contains slowly varying </a:t>
            </a:r>
            <a:r>
              <a:rPr lang="en-US" sz="2400" b="1" i="1" u="sng" dirty="0" err="1">
                <a:solidFill>
                  <a:srgbClr val="FF0000"/>
                </a:solidFill>
                <a:cs typeface="+mn-cs"/>
              </a:rPr>
              <a:t>spectro</a:t>
            </a:r>
            <a:r>
              <a:rPr lang="en-US" sz="2400" b="1" i="1" u="sng" dirty="0">
                <a:solidFill>
                  <a:srgbClr val="FF0000"/>
                </a:solidFill>
                <a:cs typeface="+mn-cs"/>
              </a:rPr>
              <a:t>-temporal features unrelated to pitch!</a:t>
            </a:r>
            <a:r>
              <a:rPr lang="en-US" sz="2400" b="1" dirty="0">
                <a:solidFill>
                  <a:srgbClr val="FF0000"/>
                </a:solidFill>
                <a:cs typeface="+mn-cs"/>
              </a:rPr>
              <a:t> Can process IRN to remove fine structure regularity (and hence pitch) while leaving the slowly varying features (</a:t>
            </a:r>
            <a:r>
              <a:rPr lang="en-US" sz="2400" b="1" dirty="0" err="1">
                <a:solidFill>
                  <a:srgbClr val="FF0000"/>
                </a:solidFill>
                <a:cs typeface="+mn-cs"/>
              </a:rPr>
              <a:t>IRNo</a:t>
            </a:r>
            <a:r>
              <a:rPr lang="en-US" sz="2400" b="1" dirty="0">
                <a:solidFill>
                  <a:srgbClr val="FF0000"/>
                </a:solidFill>
                <a:cs typeface="+mn-cs"/>
              </a:rPr>
              <a:t>).</a:t>
            </a:r>
          </a:p>
        </p:txBody>
      </p:sp>
      <p:pic>
        <p:nvPicPr>
          <p:cNvPr id="3" name="Picture 3" descr="IRN_IRNo_STEPs_same1">
            <a:extLst>
              <a:ext uri="{FF2B5EF4-FFF2-40B4-BE49-F238E27FC236}">
                <a16:creationId xmlns:a16="http://schemas.microsoft.com/office/drawing/2014/main" id="{4BA977BD-AFF4-3140-B51E-3CFA1DD7B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2276872"/>
            <a:ext cx="10058400" cy="377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RNo-10-16.wav">
            <a:hlinkClick r:id="" action="ppaction://media"/>
            <a:extLst>
              <a:ext uri="{FF2B5EF4-FFF2-40B4-BE49-F238E27FC236}">
                <a16:creationId xmlns:a16="http://schemas.microsoft.com/office/drawing/2014/main" id="{435E79AE-41CD-8F49-BDC9-95B88E9ADC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0" y="5241032"/>
            <a:ext cx="432048" cy="432048"/>
          </a:xfrm>
          <a:prstGeom prst="rect">
            <a:avLst/>
          </a:prstGeom>
        </p:spPr>
      </p:pic>
      <p:pic>
        <p:nvPicPr>
          <p:cNvPr id="5" name="IRN-10-16.wav">
            <a:hlinkClick r:id="" action="ppaction://media"/>
            <a:extLst>
              <a:ext uri="{FF2B5EF4-FFF2-40B4-BE49-F238E27FC236}">
                <a16:creationId xmlns:a16="http://schemas.microsoft.com/office/drawing/2014/main" id="{9A97CFFE-CCD3-D946-AD71-5EB5B31C2BB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97648" y="375451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0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A853642-F2BC-E744-82BA-4866341FC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404664"/>
            <a:ext cx="849694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720725" indent="-720725">
              <a:defRPr/>
            </a:pPr>
            <a:r>
              <a:rPr lang="en-US" sz="2400" b="1" dirty="0">
                <a:solidFill>
                  <a:srgbClr val="FF0000"/>
                </a:solidFill>
                <a:cs typeface="+mn-cs"/>
              </a:rPr>
              <a:t>Barker et al. (2012, </a:t>
            </a:r>
            <a:r>
              <a:rPr lang="en-US" sz="2400" b="1" dirty="0" err="1">
                <a:solidFill>
                  <a:srgbClr val="FF0000"/>
                </a:solidFill>
                <a:cs typeface="+mn-cs"/>
              </a:rPr>
              <a:t>Cereb</a:t>
            </a:r>
            <a:r>
              <a:rPr lang="en-US" sz="2400" b="1" dirty="0">
                <a:solidFill>
                  <a:srgbClr val="FF0000"/>
                </a:solidFill>
                <a:cs typeface="+mn-cs"/>
              </a:rPr>
              <a:t>. </a:t>
            </a:r>
            <a:r>
              <a:rPr lang="en-US" sz="2400" b="1" dirty="0" err="1">
                <a:solidFill>
                  <a:srgbClr val="FF0000"/>
                </a:solidFill>
                <a:cs typeface="+mn-cs"/>
              </a:rPr>
              <a:t>Cort</a:t>
            </a:r>
            <a:r>
              <a:rPr lang="en-US" sz="2400" b="1" dirty="0">
                <a:solidFill>
                  <a:srgbClr val="FF0000"/>
                </a:solidFill>
                <a:cs typeface="+mn-cs"/>
              </a:rPr>
              <a:t>. 22, 745). IRN and </a:t>
            </a:r>
            <a:r>
              <a:rPr lang="en-US" sz="2400" b="1" dirty="0" err="1">
                <a:solidFill>
                  <a:srgbClr val="FF0000"/>
                </a:solidFill>
                <a:cs typeface="+mn-cs"/>
              </a:rPr>
              <a:t>IRNo</a:t>
            </a:r>
            <a:r>
              <a:rPr lang="en-US" sz="2400" b="1" dirty="0">
                <a:solidFill>
                  <a:srgbClr val="FF0000"/>
                </a:solidFill>
                <a:cs typeface="+mn-cs"/>
              </a:rPr>
              <a:t> produce similar activation: Response to IRN reported previously probably largely driven by modulations, not pitch:</a:t>
            </a:r>
          </a:p>
        </p:txBody>
      </p:sp>
      <p:pic>
        <p:nvPicPr>
          <p:cNvPr id="3" name="Picture 3" descr="IRNvsIRNo1">
            <a:extLst>
              <a:ext uri="{FF2B5EF4-FFF2-40B4-BE49-F238E27FC236}">
                <a16:creationId xmlns:a16="http://schemas.microsoft.com/office/drawing/2014/main" id="{04E6D822-81A1-864E-AFD2-927B711CC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828800"/>
            <a:ext cx="28670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IRNvsIRNo2">
            <a:extLst>
              <a:ext uri="{FF2B5EF4-FFF2-40B4-BE49-F238E27FC236}">
                <a16:creationId xmlns:a16="http://schemas.microsoft.com/office/drawing/2014/main" id="{22031783-A9BD-254A-85E1-33F07C08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828800"/>
            <a:ext cx="5257800" cy="477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8774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914400" y="1268338"/>
            <a:ext cx="762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GB" sz="3600" dirty="0"/>
              <a:t>Pitch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99518"/>
            <a:ext cx="8229600" cy="464185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Learning Outcomes</a:t>
            </a:r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Understand how pitch is defined, and what aspects of a sound determine its pitch</a:t>
            </a:r>
          </a:p>
          <a:p>
            <a:pPr lvl="1"/>
            <a:r>
              <a:rPr lang="en-GB" dirty="0"/>
              <a:t>Understand the place and temporal theories of the pitch of pure tones</a:t>
            </a:r>
          </a:p>
          <a:p>
            <a:pPr lvl="1"/>
            <a:r>
              <a:rPr lang="en-GB" dirty="0"/>
              <a:t>Understand the difference between resolved and unresolved harmonics, and the pattern recognition and temporal theories of the pitch of complex tones</a:t>
            </a:r>
          </a:p>
          <a:p>
            <a:pPr lvl="1"/>
            <a:r>
              <a:rPr lang="en-GB" dirty="0"/>
              <a:t>Understand how pitch may be represented in the central auditory system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54799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 bldLvl="2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914400" y="1491506"/>
            <a:ext cx="762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GB" sz="3600" dirty="0"/>
              <a:t>Reading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603574"/>
            <a:ext cx="8229600" cy="4641850"/>
          </a:xfrm>
          <a:noFill/>
          <a:ln/>
        </p:spPr>
        <p:txBody>
          <a:bodyPr>
            <a:normAutofit/>
          </a:bodyPr>
          <a:lstStyle/>
          <a:p>
            <a:r>
              <a:rPr lang="en-GB" sz="2400" dirty="0" err="1"/>
              <a:t>Plack</a:t>
            </a:r>
            <a:r>
              <a:rPr lang="en-GB" sz="2400" dirty="0"/>
              <a:t> (2018). “The sense of hearing (3</a:t>
            </a:r>
            <a:r>
              <a:rPr lang="en-GB" sz="2400" baseline="30000" dirty="0"/>
              <a:t>rd</a:t>
            </a:r>
            <a:r>
              <a:rPr lang="en-GB" sz="2400" dirty="0"/>
              <a:t> Ed.)” (Routledge, Oxford). Chapter 7.</a:t>
            </a:r>
          </a:p>
          <a:p>
            <a:r>
              <a:rPr lang="en-GB" sz="2400" dirty="0" err="1"/>
              <a:t>Oxenham</a:t>
            </a:r>
            <a:r>
              <a:rPr lang="en-GB" sz="2400" dirty="0"/>
              <a:t> et al. (2011). “Pitch perception beyond the traditional existence region of pitch,” </a:t>
            </a:r>
            <a:r>
              <a:rPr lang="en-GB" sz="2400" i="1" dirty="0"/>
              <a:t>Proceedings of the National Academy of Sciences </a:t>
            </a:r>
            <a:r>
              <a:rPr lang="en-GB" sz="2400" dirty="0"/>
              <a:t>108</a:t>
            </a:r>
            <a:r>
              <a:rPr lang="en-GB" sz="2400" i="1" dirty="0"/>
              <a:t>, </a:t>
            </a:r>
            <a:r>
              <a:rPr lang="en-GB" sz="2400" dirty="0"/>
              <a:t>7629–7634.</a:t>
            </a:r>
          </a:p>
          <a:p>
            <a:r>
              <a:rPr lang="en-GB" sz="2400" dirty="0" err="1"/>
              <a:t>Vershooten</a:t>
            </a:r>
            <a:r>
              <a:rPr lang="en-GB" sz="2400" dirty="0"/>
              <a:t> et al.</a:t>
            </a:r>
            <a:r>
              <a:rPr lang="en-US" sz="2400" b="1" dirty="0"/>
              <a:t> </a:t>
            </a:r>
            <a:r>
              <a:rPr lang="en-US" sz="2400" dirty="0"/>
              <a:t>(2019). “The upper frequency limit for the use of phase locking to code temporal fine structure in humans: A compilation of viewpoints,” </a:t>
            </a:r>
            <a:r>
              <a:rPr lang="en-US" sz="2400" i="1" dirty="0"/>
              <a:t>Hearing Research</a:t>
            </a:r>
            <a:r>
              <a:rPr lang="en-US" sz="2400" dirty="0"/>
              <a:t> 377, 109-121.</a:t>
            </a:r>
            <a:endParaRPr lang="en-GB" sz="2400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2865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 bldLvl="2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99592" y="2276872"/>
            <a:ext cx="7344816" cy="1752600"/>
          </a:xfrm>
        </p:spPr>
        <p:txBody>
          <a:bodyPr/>
          <a:lstStyle/>
          <a:p>
            <a:r>
              <a:rPr lang="en-GB" sz="4400" dirty="0">
                <a:solidFill>
                  <a:srgbClr val="FF0000"/>
                </a:solidFill>
              </a:rPr>
              <a:t>Binaural Pitch – Where are Harmonics Combined?</a:t>
            </a:r>
          </a:p>
          <a:p>
            <a:endParaRPr lang="en-GB" dirty="0"/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61980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210072"/>
            <a:ext cx="7772400" cy="10668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bg1">
                    <a:alpha val="50000"/>
                  </a:schemeClr>
                </a:solidFill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j-cs"/>
              </a:rPr>
              <a:t>Huggins Pitch</a:t>
            </a:r>
            <a:endParaRPr lang="en-GB" dirty="0">
              <a:cs typeface="+mj-cs"/>
            </a:endParaRPr>
          </a:p>
        </p:txBody>
      </p:sp>
      <p:sp>
        <p:nvSpPr>
          <p:cNvPr id="846851" name="Rectangle 3"/>
          <p:cNvSpPr>
            <a:spLocks noChangeArrowheads="1"/>
          </p:cNvSpPr>
          <p:nvPr/>
        </p:nvSpPr>
        <p:spPr bwMode="auto">
          <a:xfrm>
            <a:off x="467544" y="2478509"/>
            <a:ext cx="8231832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381000" indent="-381000">
              <a:defRPr/>
            </a:pPr>
            <a:r>
              <a:rPr lang="en-US" sz="2400" b="1" dirty="0">
                <a:solidFill>
                  <a:srgbClr val="FF0000"/>
                </a:solidFill>
                <a:cs typeface="+mn-cs"/>
              </a:rPr>
              <a:t>Huggins pitch is produced by introducing a narrow frequency band of </a:t>
            </a:r>
            <a:r>
              <a:rPr lang="en-US" sz="2400" b="1" i="1" dirty="0" err="1">
                <a:solidFill>
                  <a:srgbClr val="FF0000"/>
                </a:solidFill>
                <a:cs typeface="+mn-cs"/>
              </a:rPr>
              <a:t>interaural</a:t>
            </a:r>
            <a:r>
              <a:rPr lang="en-US" sz="2400" b="1" i="1" dirty="0">
                <a:solidFill>
                  <a:srgbClr val="FF0000"/>
                </a:solidFill>
                <a:cs typeface="+mn-cs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cs typeface="+mn-cs"/>
              </a:rPr>
              <a:t>decorrelation</a:t>
            </a:r>
            <a:r>
              <a:rPr lang="en-US" sz="2400" b="1" dirty="0">
                <a:solidFill>
                  <a:srgbClr val="FF0000"/>
                </a:solidFill>
                <a:cs typeface="+mn-cs"/>
              </a:rPr>
              <a:t> in a noise that is otherwise correlated between the two ears:</a:t>
            </a:r>
          </a:p>
        </p:txBody>
      </p:sp>
      <p:grpSp>
        <p:nvGrpSpPr>
          <p:cNvPr id="72707" name="Group 4"/>
          <p:cNvGrpSpPr>
            <a:grpSpLocks/>
          </p:cNvGrpSpPr>
          <p:nvPr/>
        </p:nvGrpSpPr>
        <p:grpSpPr bwMode="auto">
          <a:xfrm>
            <a:off x="990600" y="3685877"/>
            <a:ext cx="7010400" cy="2911475"/>
            <a:chOff x="624" y="1968"/>
            <a:chExt cx="4416" cy="1834"/>
          </a:xfrm>
        </p:grpSpPr>
        <p:sp>
          <p:nvSpPr>
            <p:cNvPr id="846853" name="Line 5"/>
            <p:cNvSpPr>
              <a:spLocks noChangeShapeType="1"/>
            </p:cNvSpPr>
            <p:nvPr/>
          </p:nvSpPr>
          <p:spPr bwMode="auto">
            <a:xfrm>
              <a:off x="2304" y="2448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46854" name="Line 6"/>
            <p:cNvSpPr>
              <a:spLocks noChangeShapeType="1"/>
            </p:cNvSpPr>
            <p:nvPr/>
          </p:nvSpPr>
          <p:spPr bwMode="auto">
            <a:xfrm>
              <a:off x="2304" y="3456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46855" name="Rectangle 7"/>
            <p:cNvSpPr>
              <a:spLocks noChangeArrowheads="1"/>
            </p:cNvSpPr>
            <p:nvPr/>
          </p:nvSpPr>
          <p:spPr bwMode="auto">
            <a:xfrm>
              <a:off x="2304" y="2688"/>
              <a:ext cx="1968" cy="76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46856" name="Rectangle 8"/>
            <p:cNvSpPr>
              <a:spLocks noChangeArrowheads="1"/>
            </p:cNvSpPr>
            <p:nvPr/>
          </p:nvSpPr>
          <p:spPr bwMode="auto">
            <a:xfrm>
              <a:off x="3024" y="2688"/>
              <a:ext cx="144" cy="76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46857" name="Text Box 9"/>
            <p:cNvSpPr txBox="1">
              <a:spLocks noChangeArrowheads="1"/>
            </p:cNvSpPr>
            <p:nvPr/>
          </p:nvSpPr>
          <p:spPr bwMode="auto">
            <a:xfrm>
              <a:off x="3696" y="3552"/>
              <a:ext cx="134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000">
                  <a:cs typeface="+mn-cs"/>
                </a:rPr>
                <a:t>Frequency</a:t>
              </a:r>
              <a:endParaRPr lang="en-US">
                <a:cs typeface="+mn-cs"/>
              </a:endParaRPr>
            </a:p>
          </p:txBody>
        </p:sp>
        <p:sp>
          <p:nvSpPr>
            <p:cNvPr id="846858" name="Text Box 10"/>
            <p:cNvSpPr txBox="1">
              <a:spLocks noChangeArrowheads="1"/>
            </p:cNvSpPr>
            <p:nvPr/>
          </p:nvSpPr>
          <p:spPr bwMode="auto">
            <a:xfrm>
              <a:off x="3552" y="1968"/>
              <a:ext cx="134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000">
                  <a:cs typeface="+mn-cs"/>
                </a:rPr>
                <a:t>Same noise in each ear</a:t>
              </a:r>
              <a:endParaRPr lang="en-US">
                <a:cs typeface="+mn-cs"/>
              </a:endParaRPr>
            </a:p>
          </p:txBody>
        </p:sp>
        <p:sp>
          <p:nvSpPr>
            <p:cNvPr id="846859" name="Line 11"/>
            <p:cNvSpPr>
              <a:spLocks noChangeShapeType="1"/>
            </p:cNvSpPr>
            <p:nvPr/>
          </p:nvSpPr>
          <p:spPr bwMode="auto">
            <a:xfrm flipH="1">
              <a:off x="3744" y="2544"/>
              <a:ext cx="24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46860" name="Line 12"/>
            <p:cNvSpPr>
              <a:spLocks noChangeShapeType="1"/>
            </p:cNvSpPr>
            <p:nvPr/>
          </p:nvSpPr>
          <p:spPr bwMode="auto">
            <a:xfrm flipH="1">
              <a:off x="2688" y="2256"/>
              <a:ext cx="81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46861" name="Text Box 13"/>
            <p:cNvSpPr txBox="1">
              <a:spLocks noChangeArrowheads="1"/>
            </p:cNvSpPr>
            <p:nvPr/>
          </p:nvSpPr>
          <p:spPr bwMode="auto">
            <a:xfrm>
              <a:off x="624" y="2976"/>
              <a:ext cx="153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000">
                  <a:cs typeface="+mn-cs"/>
                </a:rPr>
                <a:t>Different noise in each ear</a:t>
              </a:r>
              <a:endParaRPr lang="en-US">
                <a:cs typeface="+mn-cs"/>
              </a:endParaRPr>
            </a:p>
          </p:txBody>
        </p:sp>
        <p:sp>
          <p:nvSpPr>
            <p:cNvPr id="846862" name="Line 14"/>
            <p:cNvSpPr>
              <a:spLocks noChangeShapeType="1"/>
            </p:cNvSpPr>
            <p:nvPr/>
          </p:nvSpPr>
          <p:spPr bwMode="auto">
            <a:xfrm flipV="1">
              <a:off x="1968" y="3120"/>
              <a:ext cx="110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pic>
        <p:nvPicPr>
          <p:cNvPr id="15" name="BD00151B.WAV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5214813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63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3" name="Group 2"/>
          <p:cNvGrpSpPr>
            <a:grpSpLocks/>
          </p:cNvGrpSpPr>
          <p:nvPr/>
        </p:nvGrpSpPr>
        <p:grpSpPr bwMode="auto">
          <a:xfrm>
            <a:off x="1800225" y="3467572"/>
            <a:ext cx="2030413" cy="993775"/>
            <a:chOff x="740" y="1376"/>
            <a:chExt cx="1349" cy="478"/>
          </a:xfrm>
        </p:grpSpPr>
        <p:sp>
          <p:nvSpPr>
            <p:cNvPr id="848899" name="Rectangle 3"/>
            <p:cNvSpPr>
              <a:spLocks noChangeArrowheads="1"/>
            </p:cNvSpPr>
            <p:nvPr/>
          </p:nvSpPr>
          <p:spPr bwMode="auto">
            <a:xfrm>
              <a:off x="1301" y="1376"/>
              <a:ext cx="50" cy="46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48900" name="Rectangle 4"/>
            <p:cNvSpPr>
              <a:spLocks noChangeArrowheads="1"/>
            </p:cNvSpPr>
            <p:nvPr/>
          </p:nvSpPr>
          <p:spPr bwMode="auto">
            <a:xfrm>
              <a:off x="740" y="1476"/>
              <a:ext cx="1349" cy="37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48901" name="Rectangle 5"/>
            <p:cNvSpPr>
              <a:spLocks noChangeArrowheads="1"/>
            </p:cNvSpPr>
            <p:nvPr/>
          </p:nvSpPr>
          <p:spPr bwMode="auto">
            <a:xfrm>
              <a:off x="1146" y="1478"/>
              <a:ext cx="43" cy="37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74754" name="Group 6"/>
          <p:cNvGrpSpPr>
            <a:grpSpLocks/>
          </p:cNvGrpSpPr>
          <p:nvPr/>
        </p:nvGrpSpPr>
        <p:grpSpPr bwMode="auto">
          <a:xfrm>
            <a:off x="5368925" y="3465984"/>
            <a:ext cx="2022475" cy="996950"/>
            <a:chOff x="3110" y="1376"/>
            <a:chExt cx="1343" cy="480"/>
          </a:xfrm>
        </p:grpSpPr>
        <p:sp>
          <p:nvSpPr>
            <p:cNvPr id="848903" name="Rectangle 7"/>
            <p:cNvSpPr>
              <a:spLocks noChangeArrowheads="1"/>
            </p:cNvSpPr>
            <p:nvPr/>
          </p:nvSpPr>
          <p:spPr bwMode="auto">
            <a:xfrm>
              <a:off x="3110" y="1476"/>
              <a:ext cx="1343" cy="37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48904" name="Rectangle 8"/>
            <p:cNvSpPr>
              <a:spLocks noChangeArrowheads="1"/>
            </p:cNvSpPr>
            <p:nvPr/>
          </p:nvSpPr>
          <p:spPr bwMode="auto">
            <a:xfrm>
              <a:off x="3510" y="1376"/>
              <a:ext cx="52" cy="46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48905" name="Rectangle 9"/>
            <p:cNvSpPr>
              <a:spLocks noChangeArrowheads="1"/>
            </p:cNvSpPr>
            <p:nvPr/>
          </p:nvSpPr>
          <p:spPr bwMode="auto">
            <a:xfrm>
              <a:off x="3646" y="1475"/>
              <a:ext cx="42" cy="38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74755" name="Group 10"/>
          <p:cNvGrpSpPr>
            <a:grpSpLocks/>
          </p:cNvGrpSpPr>
          <p:nvPr/>
        </p:nvGrpSpPr>
        <p:grpSpPr bwMode="auto">
          <a:xfrm>
            <a:off x="1760538" y="5307484"/>
            <a:ext cx="5591175" cy="993775"/>
            <a:chOff x="738" y="2095"/>
            <a:chExt cx="3713" cy="479"/>
          </a:xfrm>
        </p:grpSpPr>
        <p:grpSp>
          <p:nvGrpSpPr>
            <p:cNvPr id="74759" name="Group 11"/>
            <p:cNvGrpSpPr>
              <a:grpSpLocks/>
            </p:cNvGrpSpPr>
            <p:nvPr/>
          </p:nvGrpSpPr>
          <p:grpSpPr bwMode="auto">
            <a:xfrm>
              <a:off x="3108" y="2095"/>
              <a:ext cx="1343" cy="479"/>
              <a:chOff x="1450" y="2105"/>
              <a:chExt cx="3198" cy="854"/>
            </a:xfrm>
          </p:grpSpPr>
          <p:sp>
            <p:nvSpPr>
              <p:cNvPr id="848908" name="Rectangle 12"/>
              <p:cNvSpPr>
                <a:spLocks noChangeArrowheads="1"/>
              </p:cNvSpPr>
              <p:nvPr/>
            </p:nvSpPr>
            <p:spPr bwMode="auto">
              <a:xfrm>
                <a:off x="1450" y="2284"/>
                <a:ext cx="3198" cy="67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8909" name="Rectangle 13"/>
              <p:cNvSpPr>
                <a:spLocks noChangeArrowheads="1"/>
              </p:cNvSpPr>
              <p:nvPr/>
            </p:nvSpPr>
            <p:spPr bwMode="auto">
              <a:xfrm>
                <a:off x="2404" y="2105"/>
                <a:ext cx="118" cy="83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8910" name="Rectangle 14"/>
              <p:cNvSpPr>
                <a:spLocks noChangeArrowheads="1"/>
              </p:cNvSpPr>
              <p:nvPr/>
            </p:nvSpPr>
            <p:spPr bwMode="auto">
              <a:xfrm>
                <a:off x="2738" y="2105"/>
                <a:ext cx="120" cy="83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848911" name="Rectangle 15"/>
            <p:cNvSpPr>
              <a:spLocks noChangeArrowheads="1"/>
            </p:cNvSpPr>
            <p:nvPr/>
          </p:nvSpPr>
          <p:spPr bwMode="auto">
            <a:xfrm>
              <a:off x="738" y="2195"/>
              <a:ext cx="1349" cy="37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48912" name="Rectangle 16"/>
            <p:cNvSpPr>
              <a:spLocks noChangeArrowheads="1"/>
            </p:cNvSpPr>
            <p:nvPr/>
          </p:nvSpPr>
          <p:spPr bwMode="auto">
            <a:xfrm>
              <a:off x="1144" y="2193"/>
              <a:ext cx="43" cy="38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48913" name="Rectangle 17"/>
            <p:cNvSpPr>
              <a:spLocks noChangeArrowheads="1"/>
            </p:cNvSpPr>
            <p:nvPr/>
          </p:nvSpPr>
          <p:spPr bwMode="auto">
            <a:xfrm>
              <a:off x="1283" y="2193"/>
              <a:ext cx="42" cy="38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848914" name="Rectangle 18"/>
          <p:cNvSpPr>
            <a:spLocks noChangeArrowheads="1"/>
          </p:cNvSpPr>
          <p:nvPr/>
        </p:nvSpPr>
        <p:spPr bwMode="auto">
          <a:xfrm>
            <a:off x="838200" y="1484784"/>
            <a:ext cx="8077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381000" indent="-381000">
              <a:defRPr/>
            </a:pPr>
            <a:r>
              <a:rPr lang="en-US" sz="2400" b="1" dirty="0">
                <a:solidFill>
                  <a:srgbClr val="FF0000"/>
                </a:solidFill>
                <a:cs typeface="+mn-cs"/>
              </a:rPr>
              <a:t>Can Huggins pitch harmonics be combined with </a:t>
            </a:r>
            <a:r>
              <a:rPr lang="en-US" sz="2400" b="1" dirty="0" err="1">
                <a:solidFill>
                  <a:srgbClr val="FF0000"/>
                </a:solidFill>
                <a:cs typeface="+mn-cs"/>
              </a:rPr>
              <a:t>diotic</a:t>
            </a:r>
            <a:r>
              <a:rPr lang="en-US" sz="2400" b="1" dirty="0">
                <a:solidFill>
                  <a:srgbClr val="FF0000"/>
                </a:solidFill>
                <a:cs typeface="+mn-cs"/>
              </a:rPr>
              <a:t> harmonics to produce a residue pitch?</a:t>
            </a:r>
          </a:p>
        </p:txBody>
      </p:sp>
      <p:sp>
        <p:nvSpPr>
          <p:cNvPr id="848915" name="Rectangle 19"/>
          <p:cNvSpPr>
            <a:spLocks noChangeArrowheads="1"/>
          </p:cNvSpPr>
          <p:nvPr/>
        </p:nvSpPr>
        <p:spPr bwMode="auto">
          <a:xfrm>
            <a:off x="1066800" y="2627784"/>
            <a:ext cx="8077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381000" indent="-381000">
              <a:defRPr/>
            </a:pPr>
            <a:r>
              <a:rPr lang="en-US" sz="2000">
                <a:cs typeface="+mn-cs"/>
              </a:rPr>
              <a:t>Mixed-mode conditions (1 HP + 1 NBN):</a:t>
            </a:r>
            <a:endParaRPr lang="en-US" sz="1400">
              <a:solidFill>
                <a:schemeClr val="tx2"/>
              </a:solidFill>
              <a:cs typeface="+mn-cs"/>
            </a:endParaRPr>
          </a:p>
        </p:txBody>
      </p:sp>
      <p:sp>
        <p:nvSpPr>
          <p:cNvPr id="848916" name="Rectangle 20"/>
          <p:cNvSpPr>
            <a:spLocks noChangeArrowheads="1"/>
          </p:cNvSpPr>
          <p:nvPr/>
        </p:nvSpPr>
        <p:spPr bwMode="auto">
          <a:xfrm>
            <a:off x="1066800" y="4685184"/>
            <a:ext cx="8077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381000" indent="-381000">
              <a:defRPr/>
            </a:pPr>
            <a:r>
              <a:rPr lang="en-US" sz="2000">
                <a:cs typeface="+mn-cs"/>
              </a:rPr>
              <a:t>Single-mode conditions (2 HP or 2 NBN):</a:t>
            </a:r>
            <a:endParaRPr lang="en-US" sz="1400">
              <a:solidFill>
                <a:schemeClr val="tx2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7867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46" name="Rectangle 2"/>
          <p:cNvSpPr>
            <a:spLocks noChangeArrowheads="1"/>
          </p:cNvSpPr>
          <p:nvPr/>
        </p:nvSpPr>
        <p:spPr bwMode="auto">
          <a:xfrm>
            <a:off x="467544" y="1556792"/>
            <a:ext cx="844785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381000" indent="-381000">
              <a:defRPr/>
            </a:pPr>
            <a:r>
              <a:rPr lang="en-US" sz="2400" b="1" dirty="0">
                <a:solidFill>
                  <a:srgbClr val="FF0000"/>
                </a:solidFill>
                <a:cs typeface="+mn-cs"/>
              </a:rPr>
              <a:t>Present two successive pairs of harmonics. Does pitch change follow analytic (spectral) or synthetic (residue) pitch?</a:t>
            </a:r>
          </a:p>
        </p:txBody>
      </p:sp>
      <p:graphicFrame>
        <p:nvGraphicFramePr>
          <p:cNvPr id="850947" name="Group 3"/>
          <p:cNvGraphicFramePr>
            <a:graphicFrameLocks noGrp="1"/>
          </p:cNvGraphicFramePr>
          <p:nvPr/>
        </p:nvGraphicFramePr>
        <p:xfrm>
          <a:off x="458788" y="3276600"/>
          <a:ext cx="8224837" cy="1776522"/>
        </p:xfrm>
        <a:graphic>
          <a:graphicData uri="http://schemas.openxmlformats.org/drawingml/2006/table">
            <a:tbl>
              <a:tblPr/>
              <a:tblGrid>
                <a:gridCol w="2741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3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Frequencies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F0 (Hz)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Harmonic Numbers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400 + 800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400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r>
                        <a:rPr kumimoji="0" lang="en-GB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st</a:t>
                      </a: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&amp; 2</a:t>
                      </a:r>
                      <a:r>
                        <a:rPr kumimoji="0" lang="en-GB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nd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533 + 800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267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r>
                        <a:rPr kumimoji="0" lang="en-GB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nd</a:t>
                      </a: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&amp; 3</a:t>
                      </a:r>
                      <a:r>
                        <a:rPr kumimoji="0" lang="en-GB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rd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7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640 + 800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160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r>
                        <a:rPr kumimoji="0" lang="en-GB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</a:t>
                      </a: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&amp; 5</a:t>
                      </a:r>
                      <a:r>
                        <a:rPr kumimoji="0" lang="en-GB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</a:t>
                      </a:r>
                      <a:endParaRPr kumimoji="0" lang="en-GB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50969" name="Line 25"/>
          <p:cNvSpPr>
            <a:spLocks noChangeShapeType="1"/>
          </p:cNvSpPr>
          <p:nvPr/>
        </p:nvSpPr>
        <p:spPr bwMode="auto">
          <a:xfrm>
            <a:off x="2743200" y="3733800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50970" name="Line 26"/>
          <p:cNvSpPr>
            <a:spLocks noChangeShapeType="1"/>
          </p:cNvSpPr>
          <p:nvPr/>
        </p:nvSpPr>
        <p:spPr bwMode="auto">
          <a:xfrm>
            <a:off x="5181600" y="3733800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695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754" name="Rectangle 2"/>
          <p:cNvSpPr>
            <a:spLocks noChangeArrowheads="1"/>
          </p:cNvSpPr>
          <p:nvPr/>
        </p:nvSpPr>
        <p:spPr bwMode="auto">
          <a:xfrm>
            <a:off x="457200" y="1905000"/>
            <a:ext cx="81534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n-cs"/>
              </a:rPr>
              <a:t>Pitch of Pure Tones</a:t>
            </a:r>
            <a:endParaRPr lang="en-US" sz="4400" dirty="0">
              <a:solidFill>
                <a:srgbClr val="0000DD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7367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ChangeArrowheads="1"/>
          </p:cNvSpPr>
          <p:nvPr/>
        </p:nvSpPr>
        <p:spPr bwMode="auto">
          <a:xfrm>
            <a:off x="685800" y="1089992"/>
            <a:ext cx="7924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381000" indent="-381000">
              <a:defRPr/>
            </a:pPr>
            <a:r>
              <a:rPr lang="en-US" sz="2400" b="1" dirty="0">
                <a:solidFill>
                  <a:srgbClr val="FF0000"/>
                </a:solidFill>
                <a:cs typeface="+mn-cs"/>
              </a:rPr>
              <a:t>Response of listeners for mixed-mode and single-mode conditions highly correlated:</a:t>
            </a:r>
          </a:p>
        </p:txBody>
      </p:sp>
      <p:sp>
        <p:nvSpPr>
          <p:cNvPr id="852995" name="Rectangle 3"/>
          <p:cNvSpPr>
            <a:spLocks noChangeArrowheads="1"/>
          </p:cNvSpPr>
          <p:nvPr/>
        </p:nvSpPr>
        <p:spPr bwMode="auto">
          <a:xfrm>
            <a:off x="609600" y="6042992"/>
            <a:ext cx="7924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marL="381000" indent="-381000">
              <a:defRPr/>
            </a:pPr>
            <a:r>
              <a:rPr lang="en-US" sz="2400" b="1" dirty="0">
                <a:solidFill>
                  <a:srgbClr val="0000FF"/>
                </a:solidFill>
                <a:cs typeface="+mn-cs"/>
              </a:rPr>
              <a:t>Suggests Huggins and </a:t>
            </a:r>
            <a:r>
              <a:rPr lang="en-US" sz="2400" b="1" dirty="0" err="1">
                <a:solidFill>
                  <a:srgbClr val="0000FF"/>
                </a:solidFill>
                <a:cs typeface="+mn-cs"/>
              </a:rPr>
              <a:t>diotic</a:t>
            </a:r>
            <a:r>
              <a:rPr lang="en-US" sz="2400" b="1" dirty="0">
                <a:solidFill>
                  <a:srgbClr val="0000FF"/>
                </a:solidFill>
                <a:cs typeface="+mn-cs"/>
              </a:rPr>
              <a:t> harmonics are processed by the same mechanism and combined after MSO.</a:t>
            </a:r>
          </a:p>
        </p:txBody>
      </p:sp>
      <p:pic>
        <p:nvPicPr>
          <p:cNvPr id="78851" name="Picture 4" descr="modes_averag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11723" r="29845" b="19034"/>
          <a:stretch>
            <a:fillRect/>
          </a:stretch>
        </p:blipFill>
        <p:spPr bwMode="auto">
          <a:xfrm>
            <a:off x="2286000" y="2059955"/>
            <a:ext cx="41656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66768" y="5213920"/>
            <a:ext cx="25922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Gockel</a:t>
            </a:r>
            <a:r>
              <a:rPr lang="en-US" sz="1800" dirty="0"/>
              <a:t>, Carlyon, &amp; Plack (2010, JARO)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0826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7544" y="2204864"/>
            <a:ext cx="8208912" cy="1752600"/>
          </a:xfrm>
        </p:spPr>
        <p:txBody>
          <a:bodyPr/>
          <a:lstStyle/>
          <a:p>
            <a:r>
              <a:rPr lang="en-GB" sz="4400" dirty="0">
                <a:solidFill>
                  <a:srgbClr val="FF0000"/>
                </a:solidFill>
              </a:rPr>
              <a:t>The Coding of Musical Harmony and the Effects of Age</a:t>
            </a:r>
          </a:p>
          <a:p>
            <a:endParaRPr lang="en-GB" dirty="0"/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56308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majortri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6553"/>
            <a:ext cx="9144000" cy="1394615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1763688" y="3429000"/>
            <a:ext cx="0" cy="1584176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504" y="285293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"/>
                <a:cs typeface="Times"/>
              </a:rPr>
              <a:t>  C major triad   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584" y="5333146"/>
            <a:ext cx="321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584" y="4685074"/>
            <a:ext cx="346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584" y="5013176"/>
            <a:ext cx="309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10418" y="4725144"/>
            <a:ext cx="321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45811" y="4757082"/>
            <a:ext cx="346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88024" y="4725144"/>
            <a:ext cx="309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699792" y="3645024"/>
            <a:ext cx="4608512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427984" y="3429000"/>
            <a:ext cx="10801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imes"/>
                <a:cs typeface="Times"/>
              </a:rPr>
              <a:t>  melody      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1228277" y="4036422"/>
            <a:ext cx="1008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"/>
                <a:cs typeface="Times"/>
              </a:rPr>
              <a:t>harmony</a:t>
            </a:r>
          </a:p>
        </p:txBody>
      </p:sp>
      <p:pic>
        <p:nvPicPr>
          <p:cNvPr id="2" name="Cmaj_harmony_melody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6376" y="5157192"/>
            <a:ext cx="504056" cy="504056"/>
          </a:xfrm>
          <a:prstGeom prst="rect">
            <a:avLst/>
          </a:prstGeom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611560" y="1578496"/>
            <a:ext cx="734481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r>
              <a:rPr lang="en-US" sz="2400" dirty="0">
                <a:solidFill>
                  <a:srgbClr val="000000"/>
                </a:solidFill>
              </a:rPr>
              <a:t>Harmony refers to the simultaneous combination of notes to form chords:</a:t>
            </a:r>
          </a:p>
        </p:txBody>
      </p:sp>
    </p:spTree>
    <p:extLst>
      <p:ext uri="{BB962C8B-B14F-4D97-AF65-F5344CB8AC3E}">
        <p14:creationId xmlns:p14="http://schemas.microsoft.com/office/powerpoint/2010/main" val="186904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9512" y="6372036"/>
            <a:ext cx="288032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McDermott et al. (2010)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91682" y="1720314"/>
            <a:ext cx="6264694" cy="4651722"/>
            <a:chOff x="1691682" y="1225550"/>
            <a:chExt cx="6264694" cy="4651722"/>
          </a:xfrm>
        </p:grpSpPr>
        <p:graphicFrame>
          <p:nvGraphicFramePr>
            <p:cNvPr id="14" name="Chart 13"/>
            <p:cNvGraphicFramePr>
              <a:graphicFrameLocks/>
            </p:cNvGraphicFramePr>
            <p:nvPr/>
          </p:nvGraphicFramePr>
          <p:xfrm>
            <a:off x="1722438" y="1225550"/>
            <a:ext cx="5702300" cy="44069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29" name="Straight Arrow Connector 28"/>
            <p:cNvCxnSpPr/>
            <p:nvPr/>
          </p:nvCxnSpPr>
          <p:spPr>
            <a:xfrm>
              <a:off x="5042148" y="2195572"/>
              <a:ext cx="0" cy="50405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4283968" y="1763524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Times"/>
                  <a:cs typeface="Times"/>
                </a:rPr>
                <a:t>  Perfect fifth      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15816" y="5507940"/>
              <a:ext cx="36004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Times"/>
                  <a:cs typeface="Times"/>
                </a:rPr>
                <a:t>  Interval Between Notes (semitones)     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724219" y="3379059"/>
              <a:ext cx="23042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Times"/>
                  <a:cs typeface="Times"/>
                </a:rPr>
                <a:t>Pleasantness Rating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39952" y="4355812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Times"/>
                  <a:cs typeface="Times"/>
                </a:rPr>
                <a:t>  Tritone      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4703316" y="3923764"/>
              <a:ext cx="0" cy="432048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Dyad_Sequence_mi2_to_ma7.mp3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7452320" y="3097758"/>
              <a:ext cx="504056" cy="504056"/>
            </a:xfrm>
            <a:prstGeom prst="rect">
              <a:avLst/>
            </a:prstGeom>
          </p:spPr>
        </p:pic>
      </p:grp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611560" y="1209164"/>
            <a:ext cx="734481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r>
              <a:rPr lang="en-US" sz="2400" dirty="0">
                <a:solidFill>
                  <a:srgbClr val="000000"/>
                </a:solidFill>
              </a:rPr>
              <a:t>Consonance (pleasantness) ratings for dyads (two-note chords):</a:t>
            </a:r>
          </a:p>
        </p:txBody>
      </p:sp>
    </p:spTree>
    <p:extLst>
      <p:ext uri="{BB962C8B-B14F-4D97-AF65-F5344CB8AC3E}">
        <p14:creationId xmlns:p14="http://schemas.microsoft.com/office/powerpoint/2010/main" val="241144476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755576" y="1268760"/>
            <a:ext cx="432048" cy="43204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357564" y="1268760"/>
            <a:ext cx="432048" cy="43204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427984" y="4005064"/>
            <a:ext cx="432048" cy="43204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99592" y="4005064"/>
            <a:ext cx="432048" cy="43204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0" name="Picture 9" descr="Tritone_Excit_Pat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70" y="1368152"/>
            <a:ext cx="3682333" cy="5445224"/>
          </a:xfrm>
          <a:prstGeom prst="rect">
            <a:avLst/>
          </a:prstGeom>
        </p:spPr>
      </p:pic>
      <p:pic>
        <p:nvPicPr>
          <p:cNvPr id="11" name="Picture 10" descr="P5_Excit_Pat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411" y="1333034"/>
            <a:ext cx="3799989" cy="5476056"/>
          </a:xfrm>
          <a:prstGeom prst="rect">
            <a:avLst/>
          </a:prstGeom>
        </p:spPr>
      </p:pic>
      <p:pic>
        <p:nvPicPr>
          <p:cNvPr id="5" name="Perfect_5th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3356992"/>
            <a:ext cx="504056" cy="504056"/>
          </a:xfrm>
          <a:prstGeom prst="rect">
            <a:avLst/>
          </a:prstGeom>
        </p:spPr>
      </p:pic>
      <p:pic>
        <p:nvPicPr>
          <p:cNvPr id="6" name="Perfect_5th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8424" y="3356992"/>
            <a:ext cx="50405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8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75472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66038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043608" y="2636912"/>
            <a:ext cx="563474" cy="5130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3" name="Picture 2" descr="Tritone_P5_wav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132856"/>
            <a:ext cx="6660232" cy="2557304"/>
          </a:xfrm>
          <a:prstGeom prst="rect">
            <a:avLst/>
          </a:prstGeom>
        </p:spPr>
      </p:pic>
      <p:pic>
        <p:nvPicPr>
          <p:cNvPr id="4" name="Picture 3" descr="Tritone_P5_spec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984636"/>
            <a:ext cx="6768752" cy="1756732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835696" y="1268760"/>
            <a:ext cx="1944216" cy="720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92075" tIns="46038" rIns="92075" bIns="46038" anchor="ctr"/>
          <a:lstStyle/>
          <a:p>
            <a:pPr algn="ctr"/>
            <a:r>
              <a:rPr lang="en-US" sz="2400" dirty="0" err="1">
                <a:solidFill>
                  <a:srgbClr val="000000"/>
                </a:solidFill>
              </a:rPr>
              <a:t>Tritone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5292080" y="1268760"/>
            <a:ext cx="2016224" cy="720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92075" tIns="46038" rIns="92075" bIns="46038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Perfect 5</a:t>
            </a:r>
            <a:r>
              <a:rPr lang="en-US" sz="2400" baseline="30000" dirty="0">
                <a:solidFill>
                  <a:srgbClr val="000000"/>
                </a:solidFill>
              </a:rPr>
              <a:t>th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20431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307E9B-4F62-7948-A1FD-96EEA0F1ADBD}"/>
              </a:ext>
            </a:extLst>
          </p:cNvPr>
          <p:cNvSpPr/>
          <p:nvPr/>
        </p:nvSpPr>
        <p:spPr bwMode="auto">
          <a:xfrm>
            <a:off x="1259632" y="2060848"/>
            <a:ext cx="563474" cy="5130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3" name="Picture 2" descr="youngFFR_CP.eps">
            <a:extLst>
              <a:ext uri="{FF2B5EF4-FFF2-40B4-BE49-F238E27FC236}">
                <a16:creationId xmlns:a16="http://schemas.microsoft.com/office/drawing/2014/main" id="{917F15E3-E732-824A-8C20-BF8C15DF8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04664"/>
            <a:ext cx="6696744" cy="619268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9D3BF44-24B3-F847-81FB-AE72D468D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24" y="692696"/>
            <a:ext cx="1187624" cy="1152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92075" tIns="46038" rIns="92075" bIns="46038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FFR:</a:t>
            </a:r>
          </a:p>
        </p:txBody>
      </p:sp>
    </p:spTree>
    <p:extLst>
      <p:ext uri="{BB962C8B-B14F-4D97-AF65-F5344CB8AC3E}">
        <p14:creationId xmlns:p14="http://schemas.microsoft.com/office/powerpoint/2010/main" val="17158649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307E9B-4F62-7948-A1FD-96EEA0F1ADBD}"/>
              </a:ext>
            </a:extLst>
          </p:cNvPr>
          <p:cNvSpPr/>
          <p:nvPr/>
        </p:nvSpPr>
        <p:spPr bwMode="auto">
          <a:xfrm>
            <a:off x="1259632" y="2060848"/>
            <a:ext cx="563474" cy="5130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4856D-4C9C-D14F-A598-BA6DF6CA490B}"/>
              </a:ext>
            </a:extLst>
          </p:cNvPr>
          <p:cNvSpPr/>
          <p:nvPr/>
        </p:nvSpPr>
        <p:spPr bwMode="auto">
          <a:xfrm>
            <a:off x="6156176" y="288032"/>
            <a:ext cx="2987824" cy="17728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73980-422A-4D4E-97EB-FEA4E721A984}"/>
              </a:ext>
            </a:extLst>
          </p:cNvPr>
          <p:cNvSpPr txBox="1"/>
          <p:nvPr/>
        </p:nvSpPr>
        <p:spPr>
          <a:xfrm>
            <a:off x="179512" y="6228020"/>
            <a:ext cx="489654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Bones and Plack (2014a, </a:t>
            </a:r>
            <a:r>
              <a:rPr lang="en-GB" dirty="0" err="1"/>
              <a:t>Neuropsychologia</a:t>
            </a:r>
            <a:r>
              <a:rPr lang="en-GB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BEAEA9-38C3-9D40-98B9-E797B3BD414F}"/>
              </a:ext>
            </a:extLst>
          </p:cNvPr>
          <p:cNvSpPr/>
          <p:nvPr/>
        </p:nvSpPr>
        <p:spPr bwMode="auto">
          <a:xfrm>
            <a:off x="1043608" y="2060848"/>
            <a:ext cx="563474" cy="5130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8" name="Picture 7" descr="Fig4_190x142.5mm.eps">
            <a:extLst>
              <a:ext uri="{FF2B5EF4-FFF2-40B4-BE49-F238E27FC236}">
                <a16:creationId xmlns:a16="http://schemas.microsoft.com/office/drawing/2014/main" id="{328172E2-B8CB-0D45-B569-986FBB558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21692"/>
            <a:ext cx="7344816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04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erfect5_FFR.png">
            <a:extLst>
              <a:ext uri="{FF2B5EF4-FFF2-40B4-BE49-F238E27FC236}">
                <a16:creationId xmlns:a16="http://schemas.microsoft.com/office/drawing/2014/main" id="{7B71CB21-B4BE-6D47-8C95-CE1F94B8F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84" y="836712"/>
            <a:ext cx="9144000" cy="5428978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6A9CE8B4-BF48-C647-9AE9-3177311D8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404664"/>
            <a:ext cx="2664296" cy="720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92075" tIns="46038" rIns="92075" bIns="46038" anchor="ctr"/>
          <a:lstStyle/>
          <a:p>
            <a:r>
              <a:rPr lang="en-US" sz="2400" dirty="0">
                <a:solidFill>
                  <a:srgbClr val="000000"/>
                </a:solidFill>
              </a:rPr>
              <a:t>P5 FFR raw </a:t>
            </a:r>
            <a:r>
              <a:rPr lang="en-US" sz="2400" dirty="0" err="1">
                <a:solidFill>
                  <a:srgbClr val="000000"/>
                </a:solidFill>
              </a:rPr>
              <a:t>diotic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61F767A-B541-4E46-B8D0-7D977EBA8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896" y="404664"/>
            <a:ext cx="2592288" cy="720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92075" tIns="46038" rIns="92075" bIns="46038" anchor="ctr"/>
          <a:lstStyle/>
          <a:p>
            <a:r>
              <a:rPr lang="en-US" sz="2400" dirty="0">
                <a:solidFill>
                  <a:srgbClr val="000000"/>
                </a:solidFill>
              </a:rPr>
              <a:t>FFR raw dichotic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D6B9684-8918-3849-AC40-9AAF30A47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0232" y="404664"/>
            <a:ext cx="2483768" cy="720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92075" tIns="46038" rIns="92075" bIns="46038" anchor="ctr"/>
          <a:lstStyle/>
          <a:p>
            <a:r>
              <a:rPr lang="en-US" sz="2400" dirty="0">
                <a:solidFill>
                  <a:srgbClr val="000000"/>
                </a:solidFill>
              </a:rPr>
              <a:t>FFR sub </a:t>
            </a:r>
            <a:r>
              <a:rPr lang="en-US" sz="2400" dirty="0" err="1">
                <a:solidFill>
                  <a:srgbClr val="000000"/>
                </a:solidFill>
              </a:rPr>
              <a:t>diotic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AFFB1B-0913-3148-A307-C489E2888733}"/>
              </a:ext>
            </a:extLst>
          </p:cNvPr>
          <p:cNvSpPr txBox="1"/>
          <p:nvPr/>
        </p:nvSpPr>
        <p:spPr>
          <a:xfrm>
            <a:off x="179512" y="6084004"/>
            <a:ext cx="489654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Bones and Plack (2014a, </a:t>
            </a:r>
            <a:r>
              <a:rPr lang="en-GB" dirty="0" err="1"/>
              <a:t>Neuropsychologia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78173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F7707CE-2FE2-144C-8B58-A23B2EB5B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764704"/>
            <a:ext cx="813690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r>
              <a:rPr lang="en-US" sz="2400" dirty="0">
                <a:solidFill>
                  <a:srgbClr val="000000"/>
                </a:solidFill>
              </a:rPr>
              <a:t>Individual differences in the neural coding of </a:t>
            </a:r>
            <a:r>
              <a:rPr lang="en-US" sz="2400" dirty="0" err="1">
                <a:solidFill>
                  <a:srgbClr val="000000"/>
                </a:solidFill>
              </a:rPr>
              <a:t>harmonicity</a:t>
            </a:r>
            <a:r>
              <a:rPr lang="en-US" sz="2400" dirty="0">
                <a:solidFill>
                  <a:srgbClr val="000000"/>
                </a:solidFill>
              </a:rPr>
              <a:t> predict individual differences in consonance preference for young, normal-hearing adults without musical experience:</a:t>
            </a:r>
          </a:p>
        </p:txBody>
      </p:sp>
      <p:pic>
        <p:nvPicPr>
          <p:cNvPr id="8" name="Picture 7" descr="Fig5.eps">
            <a:extLst>
              <a:ext uri="{FF2B5EF4-FFF2-40B4-BE49-F238E27FC236}">
                <a16:creationId xmlns:a16="http://schemas.microsoft.com/office/drawing/2014/main" id="{A272C2FD-5CC3-624A-A8A0-B15AC9967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91" y="1788955"/>
            <a:ext cx="4520365" cy="45203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A579E9-59FA-7045-A199-939C16F5F54C}"/>
              </a:ext>
            </a:extLst>
          </p:cNvPr>
          <p:cNvSpPr txBox="1"/>
          <p:nvPr/>
        </p:nvSpPr>
        <p:spPr>
          <a:xfrm>
            <a:off x="179512" y="5877272"/>
            <a:ext cx="288032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Bones and Plack (2014c)</a:t>
            </a:r>
          </a:p>
        </p:txBody>
      </p:sp>
    </p:spTree>
    <p:extLst>
      <p:ext uri="{BB962C8B-B14F-4D97-AF65-F5344CB8AC3E}">
        <p14:creationId xmlns:p14="http://schemas.microsoft.com/office/powerpoint/2010/main" val="319950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292470-E664-434B-B0A9-0B73E5D26222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277888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dirty="0"/>
              <a:t>Pitch of Pure Tones</a:t>
            </a:r>
            <a:endParaRPr lang="en-US" dirty="0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E5A0747B-73BB-E244-8D1C-23CB9E00A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485256"/>
            <a:ext cx="838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5175" indent="-765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 dirty="0">
                <a:solidFill>
                  <a:srgbClr val="FF0000"/>
                </a:solidFill>
              </a:rPr>
              <a:t>Pure tones have a single frequency component.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A451A26F-120F-5A43-A6F1-072B62B16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9504" y="4365104"/>
            <a:ext cx="7369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65175" indent="-765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 dirty="0"/>
              <a:t>By the </a:t>
            </a:r>
            <a:r>
              <a:rPr lang="en-US" sz="2800" b="1" i="1" dirty="0"/>
              <a:t>place of excitation</a:t>
            </a:r>
            <a:r>
              <a:rPr lang="en-US" sz="2800" b="1" dirty="0"/>
              <a:t> in the cochlea</a:t>
            </a:r>
            <a:endParaRPr lang="en-US" sz="2800" dirty="0"/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FD117861-2D1B-E548-B86F-6020ACE96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212976"/>
            <a:ext cx="8382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5175" indent="-765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 dirty="0">
                <a:solidFill>
                  <a:srgbClr val="0000FF"/>
                </a:solidFill>
              </a:rPr>
              <a:t>The </a:t>
            </a:r>
            <a:r>
              <a:rPr lang="en-US" sz="2800" b="1" i="1" dirty="0">
                <a:solidFill>
                  <a:srgbClr val="0000FF"/>
                </a:solidFill>
              </a:rPr>
              <a:t>frequency</a:t>
            </a:r>
            <a:r>
              <a:rPr lang="en-US" sz="2800" b="1" dirty="0">
                <a:solidFill>
                  <a:srgbClr val="0000FF"/>
                </a:solidFill>
              </a:rPr>
              <a:t> of a pure tone is represented in two different ways: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3FB0978-72CB-E84B-9757-1FD9409FA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656" y="4849996"/>
            <a:ext cx="73696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65175" indent="-765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 dirty="0">
                <a:solidFill>
                  <a:srgbClr val="000000"/>
                </a:solidFill>
              </a:rPr>
              <a:t>By the </a:t>
            </a:r>
            <a:r>
              <a:rPr lang="en-US" sz="2800" b="1" i="1" dirty="0">
                <a:solidFill>
                  <a:srgbClr val="000000"/>
                </a:solidFill>
              </a:rPr>
              <a:t>phase-locked temporal firing patterns</a:t>
            </a:r>
            <a:r>
              <a:rPr lang="en-US" sz="2800" b="1" dirty="0">
                <a:solidFill>
                  <a:srgbClr val="000000"/>
                </a:solidFill>
              </a:rPr>
              <a:t> of auditory neurons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3A7C6831-8DE2-D747-BB52-7A8F65A06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6002124"/>
            <a:ext cx="8305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5175" indent="-765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 dirty="0">
                <a:solidFill>
                  <a:srgbClr val="800080"/>
                </a:solidFill>
              </a:rPr>
              <a:t>But which gives us the sensation of </a:t>
            </a:r>
            <a:r>
              <a:rPr lang="en-US" sz="2800" b="1" i="1" dirty="0">
                <a:solidFill>
                  <a:srgbClr val="800080"/>
                </a:solidFill>
              </a:rPr>
              <a:t>pitch</a:t>
            </a:r>
            <a:r>
              <a:rPr lang="en-US" sz="2800" b="1" dirty="0">
                <a:solidFill>
                  <a:srgbClr val="800080"/>
                </a:solidFill>
              </a:rPr>
              <a:t>?</a:t>
            </a:r>
            <a:endParaRPr lang="en-US" sz="2800" dirty="0">
              <a:solidFill>
                <a:srgbClr val="CC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13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300028"/>
            <a:ext cx="439407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Bones and Plack (2014b)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043608" y="2195572"/>
            <a:ext cx="563474" cy="5130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11560" y="1259468"/>
            <a:ext cx="792088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r>
              <a:rPr lang="en-US" sz="2400" dirty="0">
                <a:solidFill>
                  <a:srgbClr val="000000"/>
                </a:solidFill>
              </a:rPr>
              <a:t>Ageing impacts on musical consonance perception even for listeners with normal hearing:</a:t>
            </a:r>
          </a:p>
        </p:txBody>
      </p:sp>
      <p:pic>
        <p:nvPicPr>
          <p:cNvPr id="2" name="Picture 1" descr="Screen Shot 2014-08-31 at 22.56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69" y="2339588"/>
            <a:ext cx="8342995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159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91487-153D-2947-8656-91911A5C7297}"/>
              </a:ext>
            </a:extLst>
          </p:cNvPr>
          <p:cNvSpPr/>
          <p:nvPr/>
        </p:nvSpPr>
        <p:spPr bwMode="auto">
          <a:xfrm>
            <a:off x="1331640" y="1700808"/>
            <a:ext cx="619878" cy="54387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85A98E-7440-DF46-A990-AC62BCAD9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1" y="620688"/>
            <a:ext cx="1029809" cy="969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r>
              <a:rPr lang="en-US" sz="2400" dirty="0">
                <a:solidFill>
                  <a:srgbClr val="000000"/>
                </a:solidFill>
              </a:rPr>
              <a:t>FFR:</a:t>
            </a:r>
          </a:p>
        </p:txBody>
      </p:sp>
      <p:pic>
        <p:nvPicPr>
          <p:cNvPr id="4" name="Picture 3" descr="Fig5.eps">
            <a:extLst>
              <a:ext uri="{FF2B5EF4-FFF2-40B4-BE49-F238E27FC236}">
                <a16:creationId xmlns:a16="http://schemas.microsoft.com/office/drawing/2014/main" id="{94789B32-20F6-9A49-A698-4E8B4CEDB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88640"/>
            <a:ext cx="5688632" cy="650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82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444044"/>
            <a:ext cx="439407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Bones and Plack (2014b)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043608" y="2339588"/>
            <a:ext cx="563474" cy="5130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11560" y="1259468"/>
            <a:ext cx="792088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r>
              <a:rPr lang="en-US" sz="2400" dirty="0">
                <a:solidFill>
                  <a:srgbClr val="000000"/>
                </a:solidFill>
              </a:rPr>
              <a:t>Decline in consonance perception is reflected in decline in neural coding of </a:t>
            </a:r>
            <a:r>
              <a:rPr lang="en-US" sz="2400" dirty="0" err="1">
                <a:solidFill>
                  <a:srgbClr val="000000"/>
                </a:solidFill>
              </a:rPr>
              <a:t>harmonicity</a:t>
            </a:r>
            <a:r>
              <a:rPr lang="en-US" sz="2400" dirty="0">
                <a:solidFill>
                  <a:srgbClr val="000000"/>
                </a:solidFill>
              </a:rPr>
              <a:t> measured using FFR:</a:t>
            </a:r>
          </a:p>
        </p:txBody>
      </p:sp>
      <p:pic>
        <p:nvPicPr>
          <p:cNvPr id="6" name="Picture 5" descr="Screen Shot 2014-10-27 at 11.03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267580"/>
            <a:ext cx="5570737" cy="420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739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300028"/>
            <a:ext cx="439407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Bones and Plack (2014b)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043608" y="2195572"/>
            <a:ext cx="563474" cy="5130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4" name="Picture 3" descr="Screen Shot 2014-08-31 at 22.59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4804"/>
            <a:ext cx="4573588" cy="3495184"/>
          </a:xfrm>
          <a:prstGeom prst="rect">
            <a:avLst/>
          </a:prstGeom>
        </p:spPr>
      </p:pic>
      <p:pic>
        <p:nvPicPr>
          <p:cNvPr id="2" name="Picture 1" descr="Screen Shot 2014-10-27 at 11.04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892" y="2444804"/>
            <a:ext cx="4622108" cy="3456384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11560" y="1331476"/>
            <a:ext cx="792088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r>
              <a:rPr lang="en-US" sz="2400" dirty="0">
                <a:solidFill>
                  <a:srgbClr val="000000"/>
                </a:solidFill>
              </a:rPr>
              <a:t>Neural coding of </a:t>
            </a:r>
            <a:r>
              <a:rPr lang="en-US" sz="2400" dirty="0" err="1">
                <a:solidFill>
                  <a:srgbClr val="000000"/>
                </a:solidFill>
              </a:rPr>
              <a:t>harmonicity</a:t>
            </a:r>
            <a:r>
              <a:rPr lang="en-US" sz="2400" dirty="0">
                <a:solidFill>
                  <a:srgbClr val="000000"/>
                </a:solidFill>
              </a:rPr>
              <a:t> correlates with age and consonance preference:</a:t>
            </a:r>
          </a:p>
        </p:txBody>
      </p:sp>
    </p:spTree>
    <p:extLst>
      <p:ext uri="{BB962C8B-B14F-4D97-AF65-F5344CB8AC3E}">
        <p14:creationId xmlns:p14="http://schemas.microsoft.com/office/powerpoint/2010/main" val="1659465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AF6239-4ED9-774C-8444-98ECDC0EC741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16051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Basilar Membrane</a:t>
            </a:r>
            <a:endParaRPr lang="en-US" dirty="0"/>
          </a:p>
        </p:txBody>
      </p:sp>
      <p:pic>
        <p:nvPicPr>
          <p:cNvPr id="4" name="Picture 3" descr="Fig4.9.png">
            <a:extLst>
              <a:ext uri="{FF2B5EF4-FFF2-40B4-BE49-F238E27FC236}">
                <a16:creationId xmlns:a16="http://schemas.microsoft.com/office/drawing/2014/main" id="{09ADA46F-4E1E-2A49-94D2-6CCF6AAC8D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08920"/>
            <a:ext cx="7849220" cy="3816424"/>
          </a:xfrm>
          <a:prstGeom prst="rect">
            <a:avLst/>
          </a:prstGeom>
        </p:spPr>
      </p:pic>
      <p:pic>
        <p:nvPicPr>
          <p:cNvPr id="5" name="E6CA75C1.WAV">
            <a:hlinkClick r:id="" action="ppaction://media"/>
            <a:extLst>
              <a:ext uri="{FF2B5EF4-FFF2-40B4-BE49-F238E27FC236}">
                <a16:creationId xmlns:a16="http://schemas.microsoft.com/office/drawing/2014/main" id="{71216B69-343A-B84A-8D60-AF4F4FFA5E3F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552305"/>
            <a:ext cx="490339" cy="4903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48319DB5.WAV">
            <a:hlinkClick r:id="" action="ppaction://media"/>
            <a:extLst>
              <a:ext uri="{FF2B5EF4-FFF2-40B4-BE49-F238E27FC236}">
                <a16:creationId xmlns:a16="http://schemas.microsoft.com/office/drawing/2014/main" id="{5A8A94A5-11FF-7443-931F-A932A58EB076}"/>
              </a:ext>
            </a:extLst>
          </p:cNvPr>
          <p:cNvPicPr>
            <a:picLocks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970" y="2708920"/>
            <a:ext cx="480070" cy="4800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15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372316-6C6B-3942-BDEF-E4F03E5E99AC}"/>
              </a:ext>
            </a:extLst>
          </p:cNvPr>
          <p:cNvSpPr txBox="1">
            <a:spLocks noChangeArrowheads="1"/>
          </p:cNvSpPr>
          <p:nvPr/>
        </p:nvSpPr>
        <p:spPr>
          <a:xfrm>
            <a:off x="760040" y="1061864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dirty="0"/>
              <a:t>Place Coding on Basilar Membrane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79B0CD5-A73B-7A42-8E24-31893F32E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908571"/>
            <a:ext cx="4570412" cy="49768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E6CA75C1.WAV">
            <a:hlinkClick r:id="" action="ppaction://media"/>
            <a:extLst>
              <a:ext uri="{FF2B5EF4-FFF2-40B4-BE49-F238E27FC236}">
                <a16:creationId xmlns:a16="http://schemas.microsoft.com/office/drawing/2014/main" id="{09B6082E-F2AE-6949-AC68-5F798D6E0B7A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968" y="3837384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7949DBA.WAV">
            <a:hlinkClick r:id="" action="ppaction://media"/>
            <a:extLst>
              <a:ext uri="{FF2B5EF4-FFF2-40B4-BE49-F238E27FC236}">
                <a16:creationId xmlns:a16="http://schemas.microsoft.com/office/drawing/2014/main" id="{F0B2A245-4AF8-364D-921B-D9E62D0E3F4C}"/>
              </a:ext>
            </a:extLst>
          </p:cNvPr>
          <p:cNvPicPr>
            <a:picLocks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468" y="3767534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7CBC8613.WAV">
            <a:hlinkClick r:id="" action="ppaction://media"/>
            <a:extLst>
              <a:ext uri="{FF2B5EF4-FFF2-40B4-BE49-F238E27FC236}">
                <a16:creationId xmlns:a16="http://schemas.microsoft.com/office/drawing/2014/main" id="{330932F8-E625-7B44-917A-C67A5D715333}"/>
              </a:ext>
            </a:extLst>
          </p:cNvPr>
          <p:cNvPicPr>
            <a:picLocks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755" y="3361134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B493FD4.WAV">
            <a:hlinkClick r:id="" action="ppaction://media"/>
            <a:extLst>
              <a:ext uri="{FF2B5EF4-FFF2-40B4-BE49-F238E27FC236}">
                <a16:creationId xmlns:a16="http://schemas.microsoft.com/office/drawing/2014/main" id="{1D91150F-919E-9746-90A3-C450584F2828}"/>
              </a:ext>
            </a:extLst>
          </p:cNvPr>
          <p:cNvPicPr>
            <a:picLocks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168" y="3254771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0AB2282B.WAV">
            <a:hlinkClick r:id="" action="ppaction://media"/>
            <a:extLst>
              <a:ext uri="{FF2B5EF4-FFF2-40B4-BE49-F238E27FC236}">
                <a16:creationId xmlns:a16="http://schemas.microsoft.com/office/drawing/2014/main" id="{C70DA700-6D7A-7F44-B1B3-305905FC1698}"/>
              </a:ext>
            </a:extLst>
          </p:cNvPr>
          <p:cNvPicPr>
            <a:picLocks noChangeAspect="1" noChangeArrowheads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3989784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56618C44.WAV">
            <a:hlinkClick r:id="" action="ppaction://media"/>
            <a:extLst>
              <a:ext uri="{FF2B5EF4-FFF2-40B4-BE49-F238E27FC236}">
                <a16:creationId xmlns:a16="http://schemas.microsoft.com/office/drawing/2014/main" id="{2BC2A3FF-80FD-D741-9814-915214BC145F}"/>
              </a:ext>
            </a:extLst>
          </p:cNvPr>
          <p:cNvPicPr>
            <a:picLocks noChangeAspect="1" noChangeArrowheads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968" y="4323159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48319DB5.WAV">
            <a:hlinkClick r:id="" action="ppaction://media"/>
            <a:extLst>
              <a:ext uri="{FF2B5EF4-FFF2-40B4-BE49-F238E27FC236}">
                <a16:creationId xmlns:a16="http://schemas.microsoft.com/office/drawing/2014/main" id="{F8DC7E9B-B708-1E4D-A52E-F4557D37F33A}"/>
              </a:ext>
            </a:extLst>
          </p:cNvPr>
          <p:cNvPicPr>
            <a:picLocks noChangeAspect="1" noChangeArrowheads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05" y="3621484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6E426C20.WAV">
            <a:hlinkClick r:id="" action="ppaction://media"/>
            <a:extLst>
              <a:ext uri="{FF2B5EF4-FFF2-40B4-BE49-F238E27FC236}">
                <a16:creationId xmlns:a16="http://schemas.microsoft.com/office/drawing/2014/main" id="{A1B0E3F6-9B8F-B84B-8088-276B8F3A2285}"/>
              </a:ext>
            </a:extLst>
          </p:cNvPr>
          <p:cNvPicPr>
            <a:picLocks noChangeAspect="1" noChangeArrowheads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668" y="2610246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0B874457.WAV">
            <a:hlinkClick r:id="" action="ppaction://media"/>
            <a:extLst>
              <a:ext uri="{FF2B5EF4-FFF2-40B4-BE49-F238E27FC236}">
                <a16:creationId xmlns:a16="http://schemas.microsoft.com/office/drawing/2014/main" id="{185F12EB-4970-4E49-A0ED-11F448D31628}"/>
              </a:ext>
            </a:extLst>
          </p:cNvPr>
          <p:cNvPicPr>
            <a:picLocks noChangeAspect="1" noChangeArrowheads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255" y="2478484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51F7DD6A.WAV">
            <a:hlinkClick r:id="" action="ppaction://media"/>
            <a:extLst>
              <a:ext uri="{FF2B5EF4-FFF2-40B4-BE49-F238E27FC236}">
                <a16:creationId xmlns:a16="http://schemas.microsoft.com/office/drawing/2014/main" id="{831E655F-090C-5542-AD77-C2B6C460A9A6}"/>
              </a:ext>
            </a:extLst>
          </p:cNvPr>
          <p:cNvPicPr>
            <a:picLocks noChangeAspect="1" noChangeArrowheads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368" y="3532584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507BE736.WAV">
            <a:hlinkClick r:id="" action="ppaction://media"/>
            <a:extLst>
              <a:ext uri="{FF2B5EF4-FFF2-40B4-BE49-F238E27FC236}">
                <a16:creationId xmlns:a16="http://schemas.microsoft.com/office/drawing/2014/main" id="{5EB04DB2-B8D5-1940-9704-4B3A5A45318A}"/>
              </a:ext>
            </a:extLst>
          </p:cNvPr>
          <p:cNvPicPr>
            <a:picLocks noChangeAspect="1" noChangeArrowheads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768" y="4904184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66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>
                <p:cTn id="5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>
                <p:cTn id="5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>
                <p:cTn id="5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>
                <p:cTn id="6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>
                <p:cTn id="6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>
                <p:cTn id="6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>
                <p:cTn id="6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>
                <p:cTn id="6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>
                <p:cTn id="6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>
                <p:cTn id="6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>
                <p:cTn id="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8300</TotalTime>
  <Words>2860</Words>
  <Application>Microsoft Macintosh PowerPoint</Application>
  <PresentationFormat>On-screen Show (4:3)</PresentationFormat>
  <Paragraphs>379</Paragraphs>
  <Slides>73</Slides>
  <Notes>54</Notes>
  <HiddenSlides>0</HiddenSlides>
  <MMClips>35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Calibri Light</vt:lpstr>
      <vt:lpstr>Helvetica</vt:lpstr>
      <vt:lpstr>Times</vt:lpstr>
      <vt:lpstr>Office Theme</vt:lpstr>
      <vt:lpstr>Custom Design</vt:lpstr>
      <vt:lpstr>Worksheet</vt:lpstr>
      <vt:lpstr>PITCH  Chris Plack  chris.plack@manchester.ac.uk </vt:lpstr>
      <vt:lpstr>PowerPoint Presentation</vt:lpstr>
      <vt:lpstr>PowerPoint Presentation</vt:lpstr>
      <vt:lpstr>PowerPoint Presentation</vt:lpstr>
      <vt:lpstr>Same Pitch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Transduction</vt:lpstr>
      <vt:lpstr>Transduction</vt:lpstr>
      <vt:lpstr>PowerPoint Presentation</vt:lpstr>
      <vt:lpstr>Temporal Coding of Pitch</vt:lpstr>
      <vt:lpstr>Place vs. Temporal Coding of Pure Tone Frequency in Auditory Nerve</vt:lpstr>
      <vt:lpstr>Frequency Discrimination for Pure Tones</vt:lpstr>
      <vt:lpstr>Place vs. Temporal Coding</vt:lpstr>
      <vt:lpstr>PowerPoint Presentation</vt:lpstr>
      <vt:lpstr>PowerPoint Presentation</vt:lpstr>
      <vt:lpstr>Pattern Recognition Models</vt:lpstr>
      <vt:lpstr>Temporal Models</vt:lpstr>
      <vt:lpstr>Resolved vs. Unresolved Harmonics</vt:lpstr>
      <vt:lpstr>Dominant Region</vt:lpstr>
      <vt:lpstr>Pattern Recognition vs. Temporal Models</vt:lpstr>
      <vt:lpstr>PowerPoint Presentation</vt:lpstr>
      <vt:lpstr>PowerPoint Presentation</vt:lpstr>
      <vt:lpstr>PowerPoint Presentation</vt:lpstr>
      <vt:lpstr>Frequency-Following Response</vt:lpstr>
      <vt:lpstr>PowerPoint Presentation</vt:lpstr>
      <vt:lpstr>PowerPoint Presentation</vt:lpstr>
      <vt:lpstr>PowerPoint Presentation</vt:lpstr>
      <vt:lpstr>PowerPoint Presentation</vt:lpstr>
      <vt:lpstr>FFR and Pitch Learning</vt:lpstr>
      <vt:lpstr>FFR and Pitch Learning</vt:lpstr>
      <vt:lpstr>PowerPoint Presentation</vt:lpstr>
      <vt:lpstr>PowerPoint Presentation</vt:lpstr>
      <vt:lpstr>PowerPoint Presentation</vt:lpstr>
      <vt:lpstr>PowerPoint Presentation</vt:lpstr>
      <vt:lpstr>The Search for a “Pitch Centre”</vt:lpstr>
      <vt:lpstr>PowerPoint Presentation</vt:lpstr>
      <vt:lpstr>PowerPoint Presentation</vt:lpstr>
      <vt:lpstr>PowerPoint Presentation</vt:lpstr>
      <vt:lpstr>PowerPoint Presentation</vt:lpstr>
      <vt:lpstr>Pitch vs. Noise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IRN is Made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Huggins Pitch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Manchester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Pure Tone Audiogram chart</dc:title>
  <dc:creator>KJM</dc:creator>
  <cp:lastModifiedBy>Plack, Christopher</cp:lastModifiedBy>
  <cp:revision>379</cp:revision>
  <cp:lastPrinted>2017-11-15T14:46:29Z</cp:lastPrinted>
  <dcterms:created xsi:type="dcterms:W3CDTF">2016-09-12T20:49:33Z</dcterms:created>
  <dcterms:modified xsi:type="dcterms:W3CDTF">2021-09-29T12:02:23Z</dcterms:modified>
</cp:coreProperties>
</file>